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335" r:id="rId3"/>
    <p:sldId id="336" r:id="rId4"/>
    <p:sldId id="337" r:id="rId5"/>
    <p:sldId id="338" r:id="rId6"/>
    <p:sldId id="346" r:id="rId7"/>
    <p:sldId id="342" r:id="rId8"/>
    <p:sldId id="34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A36"/>
    <a:srgbClr val="A34E96"/>
    <a:srgbClr val="1B365D"/>
    <a:srgbClr val="EBEFF8"/>
    <a:srgbClr val="F6EDF5"/>
    <a:srgbClr val="546885"/>
    <a:srgbClr val="E1E6F5"/>
    <a:srgbClr val="051E46"/>
    <a:srgbClr val="364E70"/>
    <a:srgbClr val="D7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59" autoAdjust="0"/>
  </p:normalViewPr>
  <p:slideViewPr>
    <p:cSldViewPr showGuides="1">
      <p:cViewPr varScale="1">
        <p:scale>
          <a:sx n="85" d="100"/>
          <a:sy n="85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D21CC-3F76-485D-B194-EA79812B94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E47127F-62D4-475F-A9D9-E2BB6AE90620}">
      <dgm:prSet phldrT="[Teksti]"/>
      <dgm:spPr/>
      <dgm:t>
        <a:bodyPr/>
        <a:lstStyle/>
        <a:p>
          <a:r>
            <a:rPr lang="fi-FI" dirty="0" smtClean="0"/>
            <a:t>    Julkisen hallinnon strategia</a:t>
          </a:r>
          <a:endParaRPr lang="fi-FI" dirty="0"/>
        </a:p>
      </dgm:t>
    </dgm:pt>
    <dgm:pt modelId="{1C45A3E2-06D9-47A2-A613-A1FDFD6F7258}" type="parTrans" cxnId="{BF14E1BD-3007-46F9-AC4D-F63B64378A23}">
      <dgm:prSet/>
      <dgm:spPr/>
      <dgm:t>
        <a:bodyPr/>
        <a:lstStyle/>
        <a:p>
          <a:endParaRPr lang="fi-FI"/>
        </a:p>
      </dgm:t>
    </dgm:pt>
    <dgm:pt modelId="{B0F3EAF6-D7FE-47AE-84A7-BE6722905D34}" type="sibTrans" cxnId="{BF14E1BD-3007-46F9-AC4D-F63B64378A23}">
      <dgm:prSet/>
      <dgm:spPr/>
      <dgm:t>
        <a:bodyPr/>
        <a:lstStyle/>
        <a:p>
          <a:endParaRPr lang="fi-FI"/>
        </a:p>
      </dgm:t>
    </dgm:pt>
    <dgm:pt modelId="{0806EFC0-864A-4443-A628-F78A3E2D65BE}">
      <dgm:prSet phldrT="[Teksti]"/>
      <dgm:spPr/>
      <dgm:t>
        <a:bodyPr/>
        <a:lstStyle/>
        <a:p>
          <a:r>
            <a:rPr lang="fi-FI" dirty="0" smtClean="0"/>
            <a:t>Henkilöstöjohtamisen uudistusohjelma</a:t>
          </a:r>
        </a:p>
        <a:p>
          <a:r>
            <a:rPr lang="fi-FI" dirty="0" smtClean="0"/>
            <a:t>- M</a:t>
          </a:r>
          <a:r>
            <a:rPr lang="fi-FI" b="0" dirty="0" smtClean="0"/>
            <a:t>onipaikkaisen ja paikkariippumattoman työn edistäminen valtionhallinnossa -projekti</a:t>
          </a:r>
        </a:p>
      </dgm:t>
    </dgm:pt>
    <dgm:pt modelId="{3F14A13A-6F12-4011-BE0D-4195FD9C2613}" type="parTrans" cxnId="{29625567-7CA2-4FC7-B5FE-E735A884577A}">
      <dgm:prSet/>
      <dgm:spPr/>
      <dgm:t>
        <a:bodyPr/>
        <a:lstStyle/>
        <a:p>
          <a:endParaRPr lang="fi-FI"/>
        </a:p>
      </dgm:t>
    </dgm:pt>
    <dgm:pt modelId="{31C58D9C-CC02-4B66-B24C-FA06E2D254D6}" type="sibTrans" cxnId="{29625567-7CA2-4FC7-B5FE-E735A884577A}">
      <dgm:prSet/>
      <dgm:spPr/>
      <dgm:t>
        <a:bodyPr/>
        <a:lstStyle/>
        <a:p>
          <a:endParaRPr lang="fi-FI"/>
        </a:p>
      </dgm:t>
    </dgm:pt>
    <dgm:pt modelId="{A7CC484D-63BD-40EC-BD92-35142B745BBC}">
      <dgm:prSet phldrT="[Teksti]"/>
      <dgm:spPr/>
      <dgm:t>
        <a:bodyPr/>
        <a:lstStyle/>
        <a:p>
          <a:r>
            <a:rPr lang="fi-FI" dirty="0" smtClean="0"/>
            <a:t>Valtion toimitilastrategia </a:t>
          </a:r>
          <a:endParaRPr lang="fi-FI" dirty="0"/>
        </a:p>
      </dgm:t>
    </dgm:pt>
    <dgm:pt modelId="{FA352C60-D8A3-4588-95DE-9DB5260643EF}" type="parTrans" cxnId="{CC87F155-9D40-4767-8BA7-5C7A007B2354}">
      <dgm:prSet/>
      <dgm:spPr/>
      <dgm:t>
        <a:bodyPr/>
        <a:lstStyle/>
        <a:p>
          <a:endParaRPr lang="fi-FI"/>
        </a:p>
      </dgm:t>
    </dgm:pt>
    <dgm:pt modelId="{33532FD6-264E-4970-8030-6547789F7E20}" type="sibTrans" cxnId="{CC87F155-9D40-4767-8BA7-5C7A007B2354}">
      <dgm:prSet/>
      <dgm:spPr/>
      <dgm:t>
        <a:bodyPr/>
        <a:lstStyle/>
        <a:p>
          <a:endParaRPr lang="fi-FI"/>
        </a:p>
      </dgm:t>
    </dgm:pt>
    <dgm:pt modelId="{FB93A496-EFBF-4B16-8AE0-7CBE1ADFCECE}">
      <dgm:prSet phldrT="[Teksti]"/>
      <dgm:spPr/>
      <dgm:t>
        <a:bodyPr/>
        <a:lstStyle/>
        <a:p>
          <a:r>
            <a:rPr lang="fi-FI" dirty="0" smtClean="0"/>
            <a:t>Valtionhallinnon toimitilaverkon ja julkisen hallinnon yhteisen asiakaspalveluverkon kehittäminen 2020-luvulla selvityshanke</a:t>
          </a:r>
        </a:p>
      </dgm:t>
    </dgm:pt>
    <dgm:pt modelId="{9E2C9514-96FE-42FF-A773-C795540478A9}" type="parTrans" cxnId="{9950E1BA-E538-4161-B88E-CE1FB56F7EF1}">
      <dgm:prSet/>
      <dgm:spPr/>
      <dgm:t>
        <a:bodyPr/>
        <a:lstStyle/>
        <a:p>
          <a:endParaRPr lang="fi-FI"/>
        </a:p>
      </dgm:t>
    </dgm:pt>
    <dgm:pt modelId="{F90F76A9-7B7F-48C8-B17C-4D74EE394812}" type="sibTrans" cxnId="{9950E1BA-E538-4161-B88E-CE1FB56F7EF1}">
      <dgm:prSet/>
      <dgm:spPr/>
      <dgm:t>
        <a:bodyPr/>
        <a:lstStyle/>
        <a:p>
          <a:endParaRPr lang="fi-FI"/>
        </a:p>
      </dgm:t>
    </dgm:pt>
    <dgm:pt modelId="{58BD5C54-4932-4E26-AA81-B9CAA5B27FA9}" type="pres">
      <dgm:prSet presAssocID="{0DDD21CC-3F76-485D-B194-EA79812B94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51EFFD8B-53DC-4998-BDA4-9E957D71CE06}" type="pres">
      <dgm:prSet presAssocID="{0DDD21CC-3F76-485D-B194-EA79812B94F1}" presName="Name1" presStyleCnt="0"/>
      <dgm:spPr/>
    </dgm:pt>
    <dgm:pt modelId="{EFA94E4B-9E5E-4D2C-970F-5182C46A1DB5}" type="pres">
      <dgm:prSet presAssocID="{0DDD21CC-3F76-485D-B194-EA79812B94F1}" presName="cycle" presStyleCnt="0"/>
      <dgm:spPr/>
    </dgm:pt>
    <dgm:pt modelId="{F87FC99C-C0E6-43B6-A917-DC207B04BB63}" type="pres">
      <dgm:prSet presAssocID="{0DDD21CC-3F76-485D-B194-EA79812B94F1}" presName="srcNode" presStyleLbl="node1" presStyleIdx="0" presStyleCnt="4"/>
      <dgm:spPr/>
    </dgm:pt>
    <dgm:pt modelId="{DDCAE82F-2AD1-4DBE-85AA-4ECB9AEA960B}" type="pres">
      <dgm:prSet presAssocID="{0DDD21CC-3F76-485D-B194-EA79812B94F1}" presName="conn" presStyleLbl="parChTrans1D2" presStyleIdx="0" presStyleCnt="1"/>
      <dgm:spPr/>
      <dgm:t>
        <a:bodyPr/>
        <a:lstStyle/>
        <a:p>
          <a:endParaRPr lang="fi-FI"/>
        </a:p>
      </dgm:t>
    </dgm:pt>
    <dgm:pt modelId="{F700C186-534E-474A-8812-A64F1912CDEC}" type="pres">
      <dgm:prSet presAssocID="{0DDD21CC-3F76-485D-B194-EA79812B94F1}" presName="extraNode" presStyleLbl="node1" presStyleIdx="0" presStyleCnt="4"/>
      <dgm:spPr/>
    </dgm:pt>
    <dgm:pt modelId="{17AF2BCA-8A7D-4C71-82B4-C29FA8577662}" type="pres">
      <dgm:prSet presAssocID="{0DDD21CC-3F76-485D-B194-EA79812B94F1}" presName="dstNode" presStyleLbl="node1" presStyleIdx="0" presStyleCnt="4"/>
      <dgm:spPr/>
    </dgm:pt>
    <dgm:pt modelId="{C9D8A1CF-1D95-4D26-8589-63731996DF6B}" type="pres">
      <dgm:prSet presAssocID="{FE47127F-62D4-475F-A9D9-E2BB6AE90620}" presName="text_1" presStyleLbl="node1" presStyleIdx="0" presStyleCnt="4" custLinFactNeighborX="-3875" custLinFactNeighborY="-148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A5A30C-A57F-40AC-9789-A2C7E9E208CD}" type="pres">
      <dgm:prSet presAssocID="{FE47127F-62D4-475F-A9D9-E2BB6AE90620}" presName="accent_1" presStyleCnt="0"/>
      <dgm:spPr/>
    </dgm:pt>
    <dgm:pt modelId="{37F7DAB8-7323-4BF8-B181-5A5A958BDE8A}" type="pres">
      <dgm:prSet presAssocID="{FE47127F-62D4-475F-A9D9-E2BB6AE90620}" presName="accentRepeatNode" presStyleLbl="solidFgAcc1" presStyleIdx="0" presStyleCnt="4"/>
      <dgm:spPr/>
    </dgm:pt>
    <dgm:pt modelId="{82EDD7B6-7148-45EC-AE8C-7162D47EAF3C}" type="pres">
      <dgm:prSet presAssocID="{0806EFC0-864A-4443-A628-F78A3E2D65B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5DC50AD-895F-4C18-AA10-487209C41D4E}" type="pres">
      <dgm:prSet presAssocID="{0806EFC0-864A-4443-A628-F78A3E2D65BE}" presName="accent_2" presStyleCnt="0"/>
      <dgm:spPr/>
    </dgm:pt>
    <dgm:pt modelId="{04AEB385-4AE8-4811-B54A-84D6EBEDE75A}" type="pres">
      <dgm:prSet presAssocID="{0806EFC0-864A-4443-A628-F78A3E2D65BE}" presName="accentRepeatNode" presStyleLbl="solidFgAcc1" presStyleIdx="1" presStyleCnt="4"/>
      <dgm:spPr/>
    </dgm:pt>
    <dgm:pt modelId="{03B3EFE1-11C2-492A-A1AE-65E3F840D16E}" type="pres">
      <dgm:prSet presAssocID="{FB93A496-EFBF-4B16-8AE0-7CBE1ADFCE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8CC576-F7ED-4108-A7BA-2FF7A7100F2C}" type="pres">
      <dgm:prSet presAssocID="{FB93A496-EFBF-4B16-8AE0-7CBE1ADFCECE}" presName="accent_3" presStyleCnt="0"/>
      <dgm:spPr/>
    </dgm:pt>
    <dgm:pt modelId="{D0C359BA-ADC4-46BC-98D8-B6D8D734354C}" type="pres">
      <dgm:prSet presAssocID="{FB93A496-EFBF-4B16-8AE0-7CBE1ADFCECE}" presName="accentRepeatNode" presStyleLbl="solidFgAcc1" presStyleIdx="2" presStyleCnt="4"/>
      <dgm:spPr/>
    </dgm:pt>
    <dgm:pt modelId="{84937E1C-A436-48A1-9754-8CD3BDFA8CC4}" type="pres">
      <dgm:prSet presAssocID="{A7CC484D-63BD-40EC-BD92-35142B745B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A91B079-43F7-4F04-8298-DAADCB02A16F}" type="pres">
      <dgm:prSet presAssocID="{A7CC484D-63BD-40EC-BD92-35142B745BBC}" presName="accent_4" presStyleCnt="0"/>
      <dgm:spPr/>
    </dgm:pt>
    <dgm:pt modelId="{E07222CC-2804-46E1-B8D7-02FD23EDAF5E}" type="pres">
      <dgm:prSet presAssocID="{A7CC484D-63BD-40EC-BD92-35142B745BBC}" presName="accentRepeatNode" presStyleLbl="solidFgAcc1" presStyleIdx="3" presStyleCnt="4"/>
      <dgm:spPr/>
    </dgm:pt>
  </dgm:ptLst>
  <dgm:cxnLst>
    <dgm:cxn modelId="{E965B1B8-3E20-4332-8A16-1E369F5D2A03}" type="presOf" srcId="{FE47127F-62D4-475F-A9D9-E2BB6AE90620}" destId="{C9D8A1CF-1D95-4D26-8589-63731996DF6B}" srcOrd="0" destOrd="0" presId="urn:microsoft.com/office/officeart/2008/layout/VerticalCurvedList"/>
    <dgm:cxn modelId="{31DB84DD-B7B8-48F6-B7BD-C49ACC03BE40}" type="presOf" srcId="{A7CC484D-63BD-40EC-BD92-35142B745BBC}" destId="{84937E1C-A436-48A1-9754-8CD3BDFA8CC4}" srcOrd="0" destOrd="0" presId="urn:microsoft.com/office/officeart/2008/layout/VerticalCurvedList"/>
    <dgm:cxn modelId="{BF14E1BD-3007-46F9-AC4D-F63B64378A23}" srcId="{0DDD21CC-3F76-485D-B194-EA79812B94F1}" destId="{FE47127F-62D4-475F-A9D9-E2BB6AE90620}" srcOrd="0" destOrd="0" parTransId="{1C45A3E2-06D9-47A2-A613-A1FDFD6F7258}" sibTransId="{B0F3EAF6-D7FE-47AE-84A7-BE6722905D34}"/>
    <dgm:cxn modelId="{F6B0C9DB-09DC-4547-850A-6E4F78041E50}" type="presOf" srcId="{B0F3EAF6-D7FE-47AE-84A7-BE6722905D34}" destId="{DDCAE82F-2AD1-4DBE-85AA-4ECB9AEA960B}" srcOrd="0" destOrd="0" presId="urn:microsoft.com/office/officeart/2008/layout/VerticalCurvedList"/>
    <dgm:cxn modelId="{E5A8059A-3B83-4FCE-A62F-1C21B95B7593}" type="presOf" srcId="{0DDD21CC-3F76-485D-B194-EA79812B94F1}" destId="{58BD5C54-4932-4E26-AA81-B9CAA5B27FA9}" srcOrd="0" destOrd="0" presId="urn:microsoft.com/office/officeart/2008/layout/VerticalCurvedList"/>
    <dgm:cxn modelId="{CC87F155-9D40-4767-8BA7-5C7A007B2354}" srcId="{0DDD21CC-3F76-485D-B194-EA79812B94F1}" destId="{A7CC484D-63BD-40EC-BD92-35142B745BBC}" srcOrd="3" destOrd="0" parTransId="{FA352C60-D8A3-4588-95DE-9DB5260643EF}" sibTransId="{33532FD6-264E-4970-8030-6547789F7E20}"/>
    <dgm:cxn modelId="{B9F60D9C-E6B6-485D-84E7-EC2FD2D90F73}" type="presOf" srcId="{FB93A496-EFBF-4B16-8AE0-7CBE1ADFCECE}" destId="{03B3EFE1-11C2-492A-A1AE-65E3F840D16E}" srcOrd="0" destOrd="0" presId="urn:microsoft.com/office/officeart/2008/layout/VerticalCurvedList"/>
    <dgm:cxn modelId="{FBF04382-0933-44C6-95C4-7435EC0EDC49}" type="presOf" srcId="{0806EFC0-864A-4443-A628-F78A3E2D65BE}" destId="{82EDD7B6-7148-45EC-AE8C-7162D47EAF3C}" srcOrd="0" destOrd="0" presId="urn:microsoft.com/office/officeart/2008/layout/VerticalCurvedList"/>
    <dgm:cxn modelId="{9950E1BA-E538-4161-B88E-CE1FB56F7EF1}" srcId="{0DDD21CC-3F76-485D-B194-EA79812B94F1}" destId="{FB93A496-EFBF-4B16-8AE0-7CBE1ADFCECE}" srcOrd="2" destOrd="0" parTransId="{9E2C9514-96FE-42FF-A773-C795540478A9}" sibTransId="{F90F76A9-7B7F-48C8-B17C-4D74EE394812}"/>
    <dgm:cxn modelId="{29625567-7CA2-4FC7-B5FE-E735A884577A}" srcId="{0DDD21CC-3F76-485D-B194-EA79812B94F1}" destId="{0806EFC0-864A-4443-A628-F78A3E2D65BE}" srcOrd="1" destOrd="0" parTransId="{3F14A13A-6F12-4011-BE0D-4195FD9C2613}" sibTransId="{31C58D9C-CC02-4B66-B24C-FA06E2D254D6}"/>
    <dgm:cxn modelId="{84EF23B2-89D9-4A62-B13B-4B9EA6507730}" type="presParOf" srcId="{58BD5C54-4932-4E26-AA81-B9CAA5B27FA9}" destId="{51EFFD8B-53DC-4998-BDA4-9E957D71CE06}" srcOrd="0" destOrd="0" presId="urn:microsoft.com/office/officeart/2008/layout/VerticalCurvedList"/>
    <dgm:cxn modelId="{ADEEAB13-5022-40B8-93A8-06C0AC290085}" type="presParOf" srcId="{51EFFD8B-53DC-4998-BDA4-9E957D71CE06}" destId="{EFA94E4B-9E5E-4D2C-970F-5182C46A1DB5}" srcOrd="0" destOrd="0" presId="urn:microsoft.com/office/officeart/2008/layout/VerticalCurvedList"/>
    <dgm:cxn modelId="{58EC8B87-8F54-4BCC-A744-C803D4A2ABB8}" type="presParOf" srcId="{EFA94E4B-9E5E-4D2C-970F-5182C46A1DB5}" destId="{F87FC99C-C0E6-43B6-A917-DC207B04BB63}" srcOrd="0" destOrd="0" presId="urn:microsoft.com/office/officeart/2008/layout/VerticalCurvedList"/>
    <dgm:cxn modelId="{3E2A48B0-30CC-496A-908B-2677BF56CD42}" type="presParOf" srcId="{EFA94E4B-9E5E-4D2C-970F-5182C46A1DB5}" destId="{DDCAE82F-2AD1-4DBE-85AA-4ECB9AEA960B}" srcOrd="1" destOrd="0" presId="urn:microsoft.com/office/officeart/2008/layout/VerticalCurvedList"/>
    <dgm:cxn modelId="{775FFBB6-D073-4919-ABA7-4DE55DF85DFE}" type="presParOf" srcId="{EFA94E4B-9E5E-4D2C-970F-5182C46A1DB5}" destId="{F700C186-534E-474A-8812-A64F1912CDEC}" srcOrd="2" destOrd="0" presId="urn:microsoft.com/office/officeart/2008/layout/VerticalCurvedList"/>
    <dgm:cxn modelId="{928A1546-ABFA-4838-A061-95E86C7F0F2A}" type="presParOf" srcId="{EFA94E4B-9E5E-4D2C-970F-5182C46A1DB5}" destId="{17AF2BCA-8A7D-4C71-82B4-C29FA8577662}" srcOrd="3" destOrd="0" presId="urn:microsoft.com/office/officeart/2008/layout/VerticalCurvedList"/>
    <dgm:cxn modelId="{C37D051D-E7AB-493B-BE80-F6849CCC43F1}" type="presParOf" srcId="{51EFFD8B-53DC-4998-BDA4-9E957D71CE06}" destId="{C9D8A1CF-1D95-4D26-8589-63731996DF6B}" srcOrd="1" destOrd="0" presId="urn:microsoft.com/office/officeart/2008/layout/VerticalCurvedList"/>
    <dgm:cxn modelId="{F144E3E1-1919-4566-8F94-B3813A80E6C2}" type="presParOf" srcId="{51EFFD8B-53DC-4998-BDA4-9E957D71CE06}" destId="{83A5A30C-A57F-40AC-9789-A2C7E9E208CD}" srcOrd="2" destOrd="0" presId="urn:microsoft.com/office/officeart/2008/layout/VerticalCurvedList"/>
    <dgm:cxn modelId="{CF0A22BB-182C-4BAC-A769-A19F765A9A2A}" type="presParOf" srcId="{83A5A30C-A57F-40AC-9789-A2C7E9E208CD}" destId="{37F7DAB8-7323-4BF8-B181-5A5A958BDE8A}" srcOrd="0" destOrd="0" presId="urn:microsoft.com/office/officeart/2008/layout/VerticalCurvedList"/>
    <dgm:cxn modelId="{A1718C88-B770-4DD9-A216-6150D987D01D}" type="presParOf" srcId="{51EFFD8B-53DC-4998-BDA4-9E957D71CE06}" destId="{82EDD7B6-7148-45EC-AE8C-7162D47EAF3C}" srcOrd="3" destOrd="0" presId="urn:microsoft.com/office/officeart/2008/layout/VerticalCurvedList"/>
    <dgm:cxn modelId="{A6A9466C-0778-4467-908C-EC1286AF3104}" type="presParOf" srcId="{51EFFD8B-53DC-4998-BDA4-9E957D71CE06}" destId="{05DC50AD-895F-4C18-AA10-487209C41D4E}" srcOrd="4" destOrd="0" presId="urn:microsoft.com/office/officeart/2008/layout/VerticalCurvedList"/>
    <dgm:cxn modelId="{3A9316BB-22B9-455A-83E6-251BE1489CAA}" type="presParOf" srcId="{05DC50AD-895F-4C18-AA10-487209C41D4E}" destId="{04AEB385-4AE8-4811-B54A-84D6EBEDE75A}" srcOrd="0" destOrd="0" presId="urn:microsoft.com/office/officeart/2008/layout/VerticalCurvedList"/>
    <dgm:cxn modelId="{FBE73AA0-A1B0-4645-A349-F814A6DCEE1F}" type="presParOf" srcId="{51EFFD8B-53DC-4998-BDA4-9E957D71CE06}" destId="{03B3EFE1-11C2-492A-A1AE-65E3F840D16E}" srcOrd="5" destOrd="0" presId="urn:microsoft.com/office/officeart/2008/layout/VerticalCurvedList"/>
    <dgm:cxn modelId="{CE7180FD-B5E1-4928-893A-D5CE9443CAF2}" type="presParOf" srcId="{51EFFD8B-53DC-4998-BDA4-9E957D71CE06}" destId="{C08CC576-F7ED-4108-A7BA-2FF7A7100F2C}" srcOrd="6" destOrd="0" presId="urn:microsoft.com/office/officeart/2008/layout/VerticalCurvedList"/>
    <dgm:cxn modelId="{DAB14E2D-1A31-4A49-B64C-70330D6F607E}" type="presParOf" srcId="{C08CC576-F7ED-4108-A7BA-2FF7A7100F2C}" destId="{D0C359BA-ADC4-46BC-98D8-B6D8D734354C}" srcOrd="0" destOrd="0" presId="urn:microsoft.com/office/officeart/2008/layout/VerticalCurvedList"/>
    <dgm:cxn modelId="{505DD6FE-D47B-4704-9FBE-50A62A6AAFB8}" type="presParOf" srcId="{51EFFD8B-53DC-4998-BDA4-9E957D71CE06}" destId="{84937E1C-A436-48A1-9754-8CD3BDFA8CC4}" srcOrd="7" destOrd="0" presId="urn:microsoft.com/office/officeart/2008/layout/VerticalCurvedList"/>
    <dgm:cxn modelId="{89BC2EE5-493C-4B3C-A5B5-A5BD8D4E794D}" type="presParOf" srcId="{51EFFD8B-53DC-4998-BDA4-9E957D71CE06}" destId="{8A91B079-43F7-4F04-8298-DAADCB02A16F}" srcOrd="8" destOrd="0" presId="urn:microsoft.com/office/officeart/2008/layout/VerticalCurvedList"/>
    <dgm:cxn modelId="{53A0B8F1-BE81-4AB8-A344-8E12D5B58D21}" type="presParOf" srcId="{8A91B079-43F7-4F04-8298-DAADCB02A16F}" destId="{E07222CC-2804-46E1-B8D7-02FD23EDA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96238-9A5D-4374-A036-D54A572733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A4D84D6-8708-4753-855E-4804BC8FF575}">
      <dgm:prSet phldrT="[Teksti]"/>
      <dgm:spPr/>
      <dgm:t>
        <a:bodyPr/>
        <a:lstStyle/>
        <a:p>
          <a:r>
            <a:rPr lang="fi-FI" dirty="0" smtClean="0"/>
            <a:t>Ohjausryhmä </a:t>
          </a:r>
          <a:endParaRPr lang="fi-FI" dirty="0"/>
        </a:p>
      </dgm:t>
    </dgm:pt>
    <dgm:pt modelId="{49E35D5D-E871-4F98-960E-481E757EE68D}" type="parTrans" cxnId="{186E7088-60C5-4AD7-9F64-BD4895E8716F}">
      <dgm:prSet/>
      <dgm:spPr/>
      <dgm:t>
        <a:bodyPr/>
        <a:lstStyle/>
        <a:p>
          <a:endParaRPr lang="fi-FI"/>
        </a:p>
      </dgm:t>
    </dgm:pt>
    <dgm:pt modelId="{922EF275-A216-4D1E-81D8-360913510F64}" type="sibTrans" cxnId="{186E7088-60C5-4AD7-9F64-BD4895E8716F}">
      <dgm:prSet/>
      <dgm:spPr/>
      <dgm:t>
        <a:bodyPr/>
        <a:lstStyle/>
        <a:p>
          <a:endParaRPr lang="fi-FI"/>
        </a:p>
      </dgm:t>
    </dgm:pt>
    <dgm:pt modelId="{F6F5E83D-857D-4089-842B-5E6D73B42663}">
      <dgm:prSet phldrT="[Teksti]"/>
      <dgm:spPr/>
      <dgm:t>
        <a:bodyPr/>
        <a:lstStyle/>
        <a:p>
          <a:r>
            <a:rPr lang="fi-FI" dirty="0" smtClean="0"/>
            <a:t>Alueellistamisen koordinaatioryhmä </a:t>
          </a:r>
          <a:endParaRPr lang="fi-FI" dirty="0"/>
        </a:p>
      </dgm:t>
    </dgm:pt>
    <dgm:pt modelId="{EA842193-5D81-4D37-BDDD-FD262C2D5E8B}" type="parTrans" cxnId="{40367E08-AD4A-4FA0-9FA4-4ABD51855C4F}">
      <dgm:prSet/>
      <dgm:spPr/>
      <dgm:t>
        <a:bodyPr/>
        <a:lstStyle/>
        <a:p>
          <a:endParaRPr lang="fi-FI"/>
        </a:p>
      </dgm:t>
    </dgm:pt>
    <dgm:pt modelId="{8F2491B9-879E-4936-BE34-6A68247D42F3}" type="sibTrans" cxnId="{40367E08-AD4A-4FA0-9FA4-4ABD51855C4F}">
      <dgm:prSet/>
      <dgm:spPr/>
      <dgm:t>
        <a:bodyPr/>
        <a:lstStyle/>
        <a:p>
          <a:endParaRPr lang="fi-FI"/>
        </a:p>
      </dgm:t>
    </dgm:pt>
    <dgm:pt modelId="{3880E80E-BCD5-4C43-97A4-050D6DCECFC9}">
      <dgm:prSet phldrT="[Teksti]"/>
      <dgm:spPr/>
      <dgm:t>
        <a:bodyPr/>
        <a:lstStyle/>
        <a:p>
          <a:r>
            <a:rPr lang="fi-FI" dirty="0" smtClean="0"/>
            <a:t>Ohjaa ja linjaa strategiatyötä </a:t>
          </a:r>
          <a:endParaRPr lang="fi-FI" dirty="0"/>
        </a:p>
      </dgm:t>
    </dgm:pt>
    <dgm:pt modelId="{1D17AD4B-0B76-4ABF-99C7-5D79575F305C}" type="parTrans" cxnId="{DE5FCBBD-64A9-43C4-A6D2-7E7EE3E0BD4C}">
      <dgm:prSet/>
      <dgm:spPr/>
      <dgm:t>
        <a:bodyPr/>
        <a:lstStyle/>
        <a:p>
          <a:endParaRPr lang="fi-FI"/>
        </a:p>
      </dgm:t>
    </dgm:pt>
    <dgm:pt modelId="{7FA745DD-BDD3-481E-AA40-A7A4E4FC9B55}" type="sibTrans" cxnId="{DE5FCBBD-64A9-43C4-A6D2-7E7EE3E0BD4C}">
      <dgm:prSet/>
      <dgm:spPr/>
      <dgm:t>
        <a:bodyPr/>
        <a:lstStyle/>
        <a:p>
          <a:endParaRPr lang="fi-FI"/>
        </a:p>
      </dgm:t>
    </dgm:pt>
    <dgm:pt modelId="{645BB796-82B9-4EB1-A5E1-F17ED608CAB1}">
      <dgm:prSet phldrT="[Teksti]"/>
      <dgm:spPr/>
      <dgm:t>
        <a:bodyPr/>
        <a:lstStyle/>
        <a:p>
          <a:r>
            <a:rPr lang="fi-FI" dirty="0" smtClean="0"/>
            <a:t>Valmisteluryhmä</a:t>
          </a:r>
          <a:endParaRPr lang="fi-FI" dirty="0"/>
        </a:p>
      </dgm:t>
    </dgm:pt>
    <dgm:pt modelId="{3683C676-B023-4FAD-96FE-5EA30737BEEF}" type="parTrans" cxnId="{50B7435C-57E9-4507-9F72-4E3878434567}">
      <dgm:prSet/>
      <dgm:spPr/>
      <dgm:t>
        <a:bodyPr/>
        <a:lstStyle/>
        <a:p>
          <a:endParaRPr lang="fi-FI"/>
        </a:p>
      </dgm:t>
    </dgm:pt>
    <dgm:pt modelId="{A6614412-1B4A-4DD5-9AD2-CAE32E8BCA92}" type="sibTrans" cxnId="{50B7435C-57E9-4507-9F72-4E3878434567}">
      <dgm:prSet/>
      <dgm:spPr/>
      <dgm:t>
        <a:bodyPr/>
        <a:lstStyle/>
        <a:p>
          <a:endParaRPr lang="fi-FI"/>
        </a:p>
      </dgm:t>
    </dgm:pt>
    <dgm:pt modelId="{B23DE475-D170-4D87-9CD6-F99E115134AF}">
      <dgm:prSet phldrT="[Teksti]"/>
      <dgm:spPr/>
      <dgm:t>
        <a:bodyPr/>
        <a:lstStyle/>
        <a:p>
          <a:r>
            <a:rPr lang="fi-FI" dirty="0" smtClean="0"/>
            <a:t>Ministeriöiden, virastojen ja sidosryhmien edustajista muodostettu ryhmä</a:t>
          </a:r>
          <a:endParaRPr lang="fi-FI" dirty="0"/>
        </a:p>
      </dgm:t>
    </dgm:pt>
    <dgm:pt modelId="{362A9E18-4082-48CF-9BCA-B062398B212D}" type="parTrans" cxnId="{05E51D85-188F-4F9A-AC3D-0DE269DC08E8}">
      <dgm:prSet/>
      <dgm:spPr/>
      <dgm:t>
        <a:bodyPr/>
        <a:lstStyle/>
        <a:p>
          <a:endParaRPr lang="fi-FI"/>
        </a:p>
      </dgm:t>
    </dgm:pt>
    <dgm:pt modelId="{E8A3CB33-DE50-4EC3-ADCA-DF0282D52B73}" type="sibTrans" cxnId="{05E51D85-188F-4F9A-AC3D-0DE269DC08E8}">
      <dgm:prSet/>
      <dgm:spPr/>
      <dgm:t>
        <a:bodyPr/>
        <a:lstStyle/>
        <a:p>
          <a:endParaRPr lang="fi-FI"/>
        </a:p>
      </dgm:t>
    </dgm:pt>
    <dgm:pt modelId="{81490C61-1560-4E70-92A0-6D43AF6065F3}">
      <dgm:prSet phldrT="[Teksti]"/>
      <dgm:spPr/>
      <dgm:t>
        <a:bodyPr/>
        <a:lstStyle/>
        <a:p>
          <a:r>
            <a:rPr lang="fi-FI" dirty="0" smtClean="0"/>
            <a:t>Strategian valmistelu </a:t>
          </a:r>
          <a:endParaRPr lang="fi-FI" dirty="0"/>
        </a:p>
      </dgm:t>
    </dgm:pt>
    <dgm:pt modelId="{1F22E169-E749-40D2-BE5E-5CB0E620B87E}" type="parTrans" cxnId="{89808E5E-078B-480C-86CB-EDDFBCE90F29}">
      <dgm:prSet/>
      <dgm:spPr/>
      <dgm:t>
        <a:bodyPr/>
        <a:lstStyle/>
        <a:p>
          <a:endParaRPr lang="fi-FI"/>
        </a:p>
      </dgm:t>
    </dgm:pt>
    <dgm:pt modelId="{2642DCFC-E6BF-4BAB-BF22-F4E0C930597A}" type="sibTrans" cxnId="{89808E5E-078B-480C-86CB-EDDFBCE90F29}">
      <dgm:prSet/>
      <dgm:spPr/>
      <dgm:t>
        <a:bodyPr/>
        <a:lstStyle/>
        <a:p>
          <a:endParaRPr lang="fi-FI"/>
        </a:p>
      </dgm:t>
    </dgm:pt>
    <dgm:pt modelId="{28FFEF93-C50D-4461-9E10-510C5D0E7847}">
      <dgm:prSet phldrT="[Teksti]"/>
      <dgm:spPr/>
      <dgm:t>
        <a:bodyPr/>
        <a:lstStyle/>
        <a:p>
          <a:r>
            <a:rPr lang="fi-FI" dirty="0" smtClean="0"/>
            <a:t>Strategia valmistellaan vuorovaikutteisesti ja poikkihallinnollisesti yhdessä sidosryhmien kanssa.</a:t>
          </a:r>
          <a:endParaRPr lang="fi-FI" dirty="0"/>
        </a:p>
      </dgm:t>
    </dgm:pt>
    <dgm:pt modelId="{0C4A4540-2E4B-4FEC-B983-6576D48EC310}" type="parTrans" cxnId="{6AF0A708-8DE1-4548-8EF5-A214F5014A60}">
      <dgm:prSet/>
      <dgm:spPr/>
      <dgm:t>
        <a:bodyPr/>
        <a:lstStyle/>
        <a:p>
          <a:endParaRPr lang="fi-FI"/>
        </a:p>
      </dgm:t>
    </dgm:pt>
    <dgm:pt modelId="{3DA92F06-CBA7-43AB-9320-5B37AC858FDD}" type="sibTrans" cxnId="{6AF0A708-8DE1-4548-8EF5-A214F5014A60}">
      <dgm:prSet/>
      <dgm:spPr/>
      <dgm:t>
        <a:bodyPr/>
        <a:lstStyle/>
        <a:p>
          <a:endParaRPr lang="fi-FI"/>
        </a:p>
      </dgm:t>
    </dgm:pt>
    <dgm:pt modelId="{487A80F9-4A1A-432D-B6A6-489855E660CC}" type="pres">
      <dgm:prSet presAssocID="{DC696238-9A5D-4374-A036-D54A572733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E95C552-D408-4A2E-B21A-BB9FA8D16709}" type="pres">
      <dgm:prSet presAssocID="{9A4D84D6-8708-4753-855E-4804BC8FF575}" presName="linNode" presStyleCnt="0"/>
      <dgm:spPr/>
    </dgm:pt>
    <dgm:pt modelId="{6BE9A712-BE69-443C-82D6-83A495A071AB}" type="pres">
      <dgm:prSet presAssocID="{9A4D84D6-8708-4753-855E-4804BC8FF575}" presName="parentText" presStyleLbl="node1" presStyleIdx="0" presStyleCnt="3" custLinFactNeighborX="-22025" custLinFactNeighborY="-1357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285D92F-1C95-49C5-9752-C7DDF7C142C0}" type="pres">
      <dgm:prSet presAssocID="{9A4D84D6-8708-4753-855E-4804BC8FF57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44055F-6715-4DEE-8603-C46B5459CB0F}" type="pres">
      <dgm:prSet presAssocID="{922EF275-A216-4D1E-81D8-360913510F64}" presName="sp" presStyleCnt="0"/>
      <dgm:spPr/>
    </dgm:pt>
    <dgm:pt modelId="{1313F576-48D1-4952-96BF-88343524F80D}" type="pres">
      <dgm:prSet presAssocID="{645BB796-82B9-4EB1-A5E1-F17ED608CAB1}" presName="linNode" presStyleCnt="0"/>
      <dgm:spPr/>
    </dgm:pt>
    <dgm:pt modelId="{5157687C-8CD1-4C51-9176-D124373527EF}" type="pres">
      <dgm:prSet presAssocID="{645BB796-82B9-4EB1-A5E1-F17ED608CAB1}" presName="parentText" presStyleLbl="node1" presStyleIdx="1" presStyleCnt="3" custLinFactNeighborY="226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7D96AD-706C-4BFE-9439-FDC163E94755}" type="pres">
      <dgm:prSet presAssocID="{645BB796-82B9-4EB1-A5E1-F17ED608CAB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08DEBD2-A378-4AE8-A78F-B5B5ED83E715}" type="pres">
      <dgm:prSet presAssocID="{A6614412-1B4A-4DD5-9AD2-CAE32E8BCA92}" presName="sp" presStyleCnt="0"/>
      <dgm:spPr/>
    </dgm:pt>
    <dgm:pt modelId="{8124BBE7-D381-4ECA-83AF-6573EFECF0B1}" type="pres">
      <dgm:prSet presAssocID="{28FFEF93-C50D-4461-9E10-510C5D0E7847}" presName="linNode" presStyleCnt="0"/>
      <dgm:spPr/>
    </dgm:pt>
    <dgm:pt modelId="{BE244264-E734-45AA-A395-45065D43CDF4}" type="pres">
      <dgm:prSet presAssocID="{28FFEF93-C50D-4461-9E10-510C5D0E7847}" presName="parentText" presStyleLbl="node1" presStyleIdx="2" presStyleCnt="3" custScaleX="277778" custLinFactNeighborX="1931" custLinFactNeighborY="2162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9808E5E-078B-480C-86CB-EDDFBCE90F29}" srcId="{645BB796-82B9-4EB1-A5E1-F17ED608CAB1}" destId="{81490C61-1560-4E70-92A0-6D43AF6065F3}" srcOrd="1" destOrd="0" parTransId="{1F22E169-E749-40D2-BE5E-5CB0E620B87E}" sibTransId="{2642DCFC-E6BF-4BAB-BF22-F4E0C930597A}"/>
    <dgm:cxn modelId="{6AF0A708-8DE1-4548-8EF5-A214F5014A60}" srcId="{DC696238-9A5D-4374-A036-D54A5727336D}" destId="{28FFEF93-C50D-4461-9E10-510C5D0E7847}" srcOrd="2" destOrd="0" parTransId="{0C4A4540-2E4B-4FEC-B983-6576D48EC310}" sibTransId="{3DA92F06-CBA7-43AB-9320-5B37AC858FDD}"/>
    <dgm:cxn modelId="{2D6E17E2-5E57-4DCA-9BA7-1668B551659A}" type="presOf" srcId="{28FFEF93-C50D-4461-9E10-510C5D0E7847}" destId="{BE244264-E734-45AA-A395-45065D43CDF4}" srcOrd="0" destOrd="0" presId="urn:microsoft.com/office/officeart/2005/8/layout/vList5"/>
    <dgm:cxn modelId="{05E51D85-188F-4F9A-AC3D-0DE269DC08E8}" srcId="{645BB796-82B9-4EB1-A5E1-F17ED608CAB1}" destId="{B23DE475-D170-4D87-9CD6-F99E115134AF}" srcOrd="0" destOrd="0" parTransId="{362A9E18-4082-48CF-9BCA-B062398B212D}" sibTransId="{E8A3CB33-DE50-4EC3-ADCA-DF0282D52B73}"/>
    <dgm:cxn modelId="{50B7435C-57E9-4507-9F72-4E3878434567}" srcId="{DC696238-9A5D-4374-A036-D54A5727336D}" destId="{645BB796-82B9-4EB1-A5E1-F17ED608CAB1}" srcOrd="1" destOrd="0" parTransId="{3683C676-B023-4FAD-96FE-5EA30737BEEF}" sibTransId="{A6614412-1B4A-4DD5-9AD2-CAE32E8BCA92}"/>
    <dgm:cxn modelId="{F9402F24-9FE7-4C89-9789-352629170F9E}" type="presOf" srcId="{3880E80E-BCD5-4C43-97A4-050D6DCECFC9}" destId="{F285D92F-1C95-49C5-9752-C7DDF7C142C0}" srcOrd="0" destOrd="1" presId="urn:microsoft.com/office/officeart/2005/8/layout/vList5"/>
    <dgm:cxn modelId="{40367E08-AD4A-4FA0-9FA4-4ABD51855C4F}" srcId="{9A4D84D6-8708-4753-855E-4804BC8FF575}" destId="{F6F5E83D-857D-4089-842B-5E6D73B42663}" srcOrd="0" destOrd="0" parTransId="{EA842193-5D81-4D37-BDDD-FD262C2D5E8B}" sibTransId="{8F2491B9-879E-4936-BE34-6A68247D42F3}"/>
    <dgm:cxn modelId="{DE5FCBBD-64A9-43C4-A6D2-7E7EE3E0BD4C}" srcId="{9A4D84D6-8708-4753-855E-4804BC8FF575}" destId="{3880E80E-BCD5-4C43-97A4-050D6DCECFC9}" srcOrd="1" destOrd="0" parTransId="{1D17AD4B-0B76-4ABF-99C7-5D79575F305C}" sibTransId="{7FA745DD-BDD3-481E-AA40-A7A4E4FC9B55}"/>
    <dgm:cxn modelId="{607D5B08-4DC6-4FFB-AD1A-6CF369EFB2FC}" type="presOf" srcId="{9A4D84D6-8708-4753-855E-4804BC8FF575}" destId="{6BE9A712-BE69-443C-82D6-83A495A071AB}" srcOrd="0" destOrd="0" presId="urn:microsoft.com/office/officeart/2005/8/layout/vList5"/>
    <dgm:cxn modelId="{186E7088-60C5-4AD7-9F64-BD4895E8716F}" srcId="{DC696238-9A5D-4374-A036-D54A5727336D}" destId="{9A4D84D6-8708-4753-855E-4804BC8FF575}" srcOrd="0" destOrd="0" parTransId="{49E35D5D-E871-4F98-960E-481E757EE68D}" sibTransId="{922EF275-A216-4D1E-81D8-360913510F64}"/>
    <dgm:cxn modelId="{8DA0769D-A9B4-456D-BC85-602952FB4B69}" type="presOf" srcId="{645BB796-82B9-4EB1-A5E1-F17ED608CAB1}" destId="{5157687C-8CD1-4C51-9176-D124373527EF}" srcOrd="0" destOrd="0" presId="urn:microsoft.com/office/officeart/2005/8/layout/vList5"/>
    <dgm:cxn modelId="{DDA228F6-9783-4E74-8A61-B5FA1A3F45A1}" type="presOf" srcId="{81490C61-1560-4E70-92A0-6D43AF6065F3}" destId="{AE7D96AD-706C-4BFE-9439-FDC163E94755}" srcOrd="0" destOrd="1" presId="urn:microsoft.com/office/officeart/2005/8/layout/vList5"/>
    <dgm:cxn modelId="{9E7E2FF9-BF53-47E1-AF6C-2A4889E5A38A}" type="presOf" srcId="{B23DE475-D170-4D87-9CD6-F99E115134AF}" destId="{AE7D96AD-706C-4BFE-9439-FDC163E94755}" srcOrd="0" destOrd="0" presId="urn:microsoft.com/office/officeart/2005/8/layout/vList5"/>
    <dgm:cxn modelId="{B7C9446A-48CE-4C8B-9304-BBEC7105007C}" type="presOf" srcId="{DC696238-9A5D-4374-A036-D54A5727336D}" destId="{487A80F9-4A1A-432D-B6A6-489855E660CC}" srcOrd="0" destOrd="0" presId="urn:microsoft.com/office/officeart/2005/8/layout/vList5"/>
    <dgm:cxn modelId="{6D248DEB-DF50-4E83-B30A-3E978F05C329}" type="presOf" srcId="{F6F5E83D-857D-4089-842B-5E6D73B42663}" destId="{F285D92F-1C95-49C5-9752-C7DDF7C142C0}" srcOrd="0" destOrd="0" presId="urn:microsoft.com/office/officeart/2005/8/layout/vList5"/>
    <dgm:cxn modelId="{FD033E08-7E3D-4CD9-B191-440B994841D4}" type="presParOf" srcId="{487A80F9-4A1A-432D-B6A6-489855E660CC}" destId="{8E95C552-D408-4A2E-B21A-BB9FA8D16709}" srcOrd="0" destOrd="0" presId="urn:microsoft.com/office/officeart/2005/8/layout/vList5"/>
    <dgm:cxn modelId="{414056E5-FA92-42FC-BED3-985C1255C0A2}" type="presParOf" srcId="{8E95C552-D408-4A2E-B21A-BB9FA8D16709}" destId="{6BE9A712-BE69-443C-82D6-83A495A071AB}" srcOrd="0" destOrd="0" presId="urn:microsoft.com/office/officeart/2005/8/layout/vList5"/>
    <dgm:cxn modelId="{705A8B29-C84F-42F6-8CA2-F9AE4D7BFAEB}" type="presParOf" srcId="{8E95C552-D408-4A2E-B21A-BB9FA8D16709}" destId="{F285D92F-1C95-49C5-9752-C7DDF7C142C0}" srcOrd="1" destOrd="0" presId="urn:microsoft.com/office/officeart/2005/8/layout/vList5"/>
    <dgm:cxn modelId="{61349690-7B60-4623-960F-85600BE73AA7}" type="presParOf" srcId="{487A80F9-4A1A-432D-B6A6-489855E660CC}" destId="{7B44055F-6715-4DEE-8603-C46B5459CB0F}" srcOrd="1" destOrd="0" presId="urn:microsoft.com/office/officeart/2005/8/layout/vList5"/>
    <dgm:cxn modelId="{4CDD55C8-C5C0-463C-BB66-00ACE2229247}" type="presParOf" srcId="{487A80F9-4A1A-432D-B6A6-489855E660CC}" destId="{1313F576-48D1-4952-96BF-88343524F80D}" srcOrd="2" destOrd="0" presId="urn:microsoft.com/office/officeart/2005/8/layout/vList5"/>
    <dgm:cxn modelId="{A29F92E2-8440-410C-ACCC-1E1E25A1E89A}" type="presParOf" srcId="{1313F576-48D1-4952-96BF-88343524F80D}" destId="{5157687C-8CD1-4C51-9176-D124373527EF}" srcOrd="0" destOrd="0" presId="urn:microsoft.com/office/officeart/2005/8/layout/vList5"/>
    <dgm:cxn modelId="{7F89E74C-37E2-4934-AE17-595BFC917CAA}" type="presParOf" srcId="{1313F576-48D1-4952-96BF-88343524F80D}" destId="{AE7D96AD-706C-4BFE-9439-FDC163E94755}" srcOrd="1" destOrd="0" presId="urn:microsoft.com/office/officeart/2005/8/layout/vList5"/>
    <dgm:cxn modelId="{FEF8C53A-A1C9-4558-BFAC-3F2F9721B31A}" type="presParOf" srcId="{487A80F9-4A1A-432D-B6A6-489855E660CC}" destId="{108DEBD2-A378-4AE8-A78F-B5B5ED83E715}" srcOrd="3" destOrd="0" presId="urn:microsoft.com/office/officeart/2005/8/layout/vList5"/>
    <dgm:cxn modelId="{D4C67B93-3E86-43FA-B8D8-6D9559E65558}" type="presParOf" srcId="{487A80F9-4A1A-432D-B6A6-489855E660CC}" destId="{8124BBE7-D381-4ECA-83AF-6573EFECF0B1}" srcOrd="4" destOrd="0" presId="urn:microsoft.com/office/officeart/2005/8/layout/vList5"/>
    <dgm:cxn modelId="{29FB5D66-D4A2-4263-860C-BBD38735568A}" type="presParOf" srcId="{8124BBE7-D381-4ECA-83AF-6573EFECF0B1}" destId="{BE244264-E734-45AA-A395-45065D43CD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54B3D-C191-4B3D-911D-877CDB2C2FCB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844BAE-20F0-48A4-8FCD-E3342C42506C}">
      <dgm:prSet phldrT="[Teksti]"/>
      <dgm:spPr/>
      <dgm:t>
        <a:bodyPr/>
        <a:lstStyle/>
        <a:p>
          <a:r>
            <a:rPr lang="fi-FI" dirty="0" smtClean="0"/>
            <a:t>Marras-joulukuu</a:t>
          </a:r>
          <a:endParaRPr lang="fi-FI" dirty="0"/>
        </a:p>
      </dgm:t>
    </dgm:pt>
    <dgm:pt modelId="{0D1B40A7-E7AF-4E1A-AE6F-E1C1E22C7F84}" type="parTrans" cxnId="{D0DB2154-3EE9-42D3-9156-4F584347AA70}">
      <dgm:prSet/>
      <dgm:spPr/>
      <dgm:t>
        <a:bodyPr/>
        <a:lstStyle/>
        <a:p>
          <a:endParaRPr lang="fi-FI"/>
        </a:p>
      </dgm:t>
    </dgm:pt>
    <dgm:pt modelId="{ED21F283-6ADA-4D6D-BEC6-5F29D16678F1}" type="sibTrans" cxnId="{D0DB2154-3EE9-42D3-9156-4F584347AA70}">
      <dgm:prSet/>
      <dgm:spPr/>
      <dgm:t>
        <a:bodyPr/>
        <a:lstStyle/>
        <a:p>
          <a:endParaRPr lang="fi-FI"/>
        </a:p>
      </dgm:t>
    </dgm:pt>
    <dgm:pt modelId="{928B4771-7BB9-44CB-91C2-036151881217}">
      <dgm:prSet phldrT="[Teksti]"/>
      <dgm:spPr/>
      <dgm:t>
        <a:bodyPr/>
        <a:lstStyle/>
        <a:p>
          <a:r>
            <a:rPr lang="fi-FI" dirty="0" smtClean="0"/>
            <a:t>Tammikuu</a:t>
          </a:r>
          <a:endParaRPr lang="fi-FI" dirty="0"/>
        </a:p>
      </dgm:t>
    </dgm:pt>
    <dgm:pt modelId="{9A1BE142-B821-45A8-B3D7-3E9E7930AA6E}" type="parTrans" cxnId="{BAFE56FD-4831-4401-837B-5C7FB83F8E10}">
      <dgm:prSet/>
      <dgm:spPr/>
      <dgm:t>
        <a:bodyPr/>
        <a:lstStyle/>
        <a:p>
          <a:endParaRPr lang="fi-FI"/>
        </a:p>
      </dgm:t>
    </dgm:pt>
    <dgm:pt modelId="{E7E2FC10-7BC1-4880-96E9-7E8CBAFF6C55}" type="sibTrans" cxnId="{BAFE56FD-4831-4401-837B-5C7FB83F8E10}">
      <dgm:prSet/>
      <dgm:spPr/>
      <dgm:t>
        <a:bodyPr/>
        <a:lstStyle/>
        <a:p>
          <a:endParaRPr lang="fi-FI"/>
        </a:p>
      </dgm:t>
    </dgm:pt>
    <dgm:pt modelId="{80C044B3-DF9D-4343-800E-AC07E38FBBCF}">
      <dgm:prSet phldrT="[Teksti]"/>
      <dgm:spPr/>
      <dgm:t>
        <a:bodyPr/>
        <a:lstStyle/>
        <a:p>
          <a:r>
            <a:rPr lang="fi-FI" dirty="0" smtClean="0"/>
            <a:t>Helmikuu</a:t>
          </a:r>
          <a:endParaRPr lang="fi-FI" dirty="0"/>
        </a:p>
      </dgm:t>
    </dgm:pt>
    <dgm:pt modelId="{B0647A70-9E8A-4094-A185-BB74B4F2624E}" type="parTrans" cxnId="{CFC167DB-C7FE-487D-A192-F18B2E66D62A}">
      <dgm:prSet/>
      <dgm:spPr/>
      <dgm:t>
        <a:bodyPr/>
        <a:lstStyle/>
        <a:p>
          <a:endParaRPr lang="fi-FI"/>
        </a:p>
      </dgm:t>
    </dgm:pt>
    <dgm:pt modelId="{5F765B76-8BF3-4E7A-AD5C-F99F870F548C}" type="sibTrans" cxnId="{CFC167DB-C7FE-487D-A192-F18B2E66D62A}">
      <dgm:prSet/>
      <dgm:spPr/>
      <dgm:t>
        <a:bodyPr/>
        <a:lstStyle/>
        <a:p>
          <a:endParaRPr lang="fi-FI"/>
        </a:p>
      </dgm:t>
    </dgm:pt>
    <dgm:pt modelId="{ADAC8462-B2B6-428E-A7E1-B83611F1D0CE}">
      <dgm:prSet phldrT="[Teksti]"/>
      <dgm:spPr/>
      <dgm:t>
        <a:bodyPr/>
        <a:lstStyle/>
        <a:p>
          <a:r>
            <a:rPr lang="fi-FI" dirty="0" smtClean="0"/>
            <a:t>Maaliskuu</a:t>
          </a:r>
          <a:endParaRPr lang="fi-FI" dirty="0"/>
        </a:p>
      </dgm:t>
    </dgm:pt>
    <dgm:pt modelId="{C0E5A978-D71A-46FC-ADF7-2985D988C4A4}" type="parTrans" cxnId="{92A3425A-E3CE-44FA-ADA4-34B5E4316AA0}">
      <dgm:prSet/>
      <dgm:spPr/>
      <dgm:t>
        <a:bodyPr/>
        <a:lstStyle/>
        <a:p>
          <a:endParaRPr lang="fi-FI"/>
        </a:p>
      </dgm:t>
    </dgm:pt>
    <dgm:pt modelId="{8A714694-F062-414F-8AAF-C99104862419}" type="sibTrans" cxnId="{92A3425A-E3CE-44FA-ADA4-34B5E4316AA0}">
      <dgm:prSet/>
      <dgm:spPr/>
      <dgm:t>
        <a:bodyPr/>
        <a:lstStyle/>
        <a:p>
          <a:endParaRPr lang="fi-FI"/>
        </a:p>
      </dgm:t>
    </dgm:pt>
    <dgm:pt modelId="{1791FE48-76FA-4D49-A67B-A65DBCE285F8}">
      <dgm:prSet phldrT="[Teksti]"/>
      <dgm:spPr/>
      <dgm:t>
        <a:bodyPr/>
        <a:lstStyle/>
        <a:p>
          <a:r>
            <a:rPr lang="fi-FI" dirty="0" smtClean="0"/>
            <a:t>31.3.2020</a:t>
          </a:r>
          <a:endParaRPr lang="fi-FI" dirty="0"/>
        </a:p>
      </dgm:t>
    </dgm:pt>
    <dgm:pt modelId="{8B46D69F-E646-48D4-B7D8-5DF774E9F911}" type="parTrans" cxnId="{F5C97E39-6C0C-4B8B-B459-261AB0FF3FB5}">
      <dgm:prSet/>
      <dgm:spPr/>
      <dgm:t>
        <a:bodyPr/>
        <a:lstStyle/>
        <a:p>
          <a:endParaRPr lang="fi-FI"/>
        </a:p>
      </dgm:t>
    </dgm:pt>
    <dgm:pt modelId="{4A81939F-4D45-4CA8-990A-544E0E4097B8}" type="sibTrans" cxnId="{F5C97E39-6C0C-4B8B-B459-261AB0FF3FB5}">
      <dgm:prSet/>
      <dgm:spPr/>
      <dgm:t>
        <a:bodyPr/>
        <a:lstStyle/>
        <a:p>
          <a:endParaRPr lang="fi-FI"/>
        </a:p>
      </dgm:t>
    </dgm:pt>
    <dgm:pt modelId="{CE878EA9-A40A-461D-BF42-AC021D80C26B}">
      <dgm:prSet phldrT="[Teksti]"/>
      <dgm:spPr/>
      <dgm:t>
        <a:bodyPr/>
        <a:lstStyle/>
        <a:p>
          <a:endParaRPr lang="fi-FI" dirty="0"/>
        </a:p>
      </dgm:t>
    </dgm:pt>
    <dgm:pt modelId="{C1470AE2-4BE5-4974-9CEF-0C3998F7A310}" type="parTrans" cxnId="{D9B38498-DBD2-4F1E-B7AE-CFE8871472FA}">
      <dgm:prSet/>
      <dgm:spPr/>
      <dgm:t>
        <a:bodyPr/>
        <a:lstStyle/>
        <a:p>
          <a:endParaRPr lang="fi-FI"/>
        </a:p>
      </dgm:t>
    </dgm:pt>
    <dgm:pt modelId="{A0793370-262D-4773-9D4F-0FAF744CD96E}" type="sibTrans" cxnId="{D9B38498-DBD2-4F1E-B7AE-CFE8871472FA}">
      <dgm:prSet/>
      <dgm:spPr/>
      <dgm:t>
        <a:bodyPr/>
        <a:lstStyle/>
        <a:p>
          <a:endParaRPr lang="fi-FI"/>
        </a:p>
      </dgm:t>
    </dgm:pt>
    <dgm:pt modelId="{E3798314-1007-4554-A54D-8630037D4C82}">
      <dgm:prSet phldrT="[Teksti]"/>
      <dgm:spPr/>
      <dgm:t>
        <a:bodyPr/>
        <a:lstStyle/>
        <a:p>
          <a:endParaRPr lang="fi-FI" dirty="0"/>
        </a:p>
      </dgm:t>
    </dgm:pt>
    <dgm:pt modelId="{40E3AF27-7622-4F6A-9200-6E340E25CF0A}" type="parTrans" cxnId="{7566AC87-561A-46E1-9FC4-195A423787BD}">
      <dgm:prSet/>
      <dgm:spPr/>
      <dgm:t>
        <a:bodyPr/>
        <a:lstStyle/>
        <a:p>
          <a:endParaRPr lang="fi-FI"/>
        </a:p>
      </dgm:t>
    </dgm:pt>
    <dgm:pt modelId="{5DFD1C8A-8762-4612-A0B7-709D2F2D17C0}" type="sibTrans" cxnId="{7566AC87-561A-46E1-9FC4-195A423787BD}">
      <dgm:prSet/>
      <dgm:spPr/>
      <dgm:t>
        <a:bodyPr/>
        <a:lstStyle/>
        <a:p>
          <a:endParaRPr lang="fi-FI"/>
        </a:p>
      </dgm:t>
    </dgm:pt>
    <dgm:pt modelId="{F4FAA257-4A2F-4DE0-9243-927723A9E6A4}">
      <dgm:prSet phldrT="[Teksti]"/>
      <dgm:spPr/>
      <dgm:t>
        <a:bodyPr/>
        <a:lstStyle/>
        <a:p>
          <a:endParaRPr lang="fi-FI" dirty="0"/>
        </a:p>
      </dgm:t>
    </dgm:pt>
    <dgm:pt modelId="{E38B76FB-FEDF-4069-88FC-395421378714}" type="parTrans" cxnId="{BF51F950-B347-40D5-8E09-C42D17FAD94A}">
      <dgm:prSet/>
      <dgm:spPr/>
      <dgm:t>
        <a:bodyPr/>
        <a:lstStyle/>
        <a:p>
          <a:endParaRPr lang="fi-FI"/>
        </a:p>
      </dgm:t>
    </dgm:pt>
    <dgm:pt modelId="{44149576-E606-49F3-819E-A7A68B1F0874}" type="sibTrans" cxnId="{BF51F950-B347-40D5-8E09-C42D17FAD94A}">
      <dgm:prSet/>
      <dgm:spPr/>
      <dgm:t>
        <a:bodyPr/>
        <a:lstStyle/>
        <a:p>
          <a:endParaRPr lang="fi-FI"/>
        </a:p>
      </dgm:t>
    </dgm:pt>
    <dgm:pt modelId="{9D6191F6-7404-4DA0-920D-EB6CBFE2E643}">
      <dgm:prSet phldrT="[Teksti]"/>
      <dgm:spPr/>
      <dgm:t>
        <a:bodyPr/>
        <a:lstStyle/>
        <a:p>
          <a:endParaRPr lang="fi-FI" dirty="0"/>
        </a:p>
      </dgm:t>
    </dgm:pt>
    <dgm:pt modelId="{9B48C311-9EC2-45ED-B88F-4E6EA4FE27DD}" type="parTrans" cxnId="{0D845012-6552-4CB2-BED0-7D73931171FC}">
      <dgm:prSet/>
      <dgm:spPr/>
      <dgm:t>
        <a:bodyPr/>
        <a:lstStyle/>
        <a:p>
          <a:endParaRPr lang="fi-FI"/>
        </a:p>
      </dgm:t>
    </dgm:pt>
    <dgm:pt modelId="{B5598126-C291-4154-BA3A-CC693221560A}" type="sibTrans" cxnId="{0D845012-6552-4CB2-BED0-7D73931171FC}">
      <dgm:prSet/>
      <dgm:spPr/>
      <dgm:t>
        <a:bodyPr/>
        <a:lstStyle/>
        <a:p>
          <a:endParaRPr lang="fi-FI"/>
        </a:p>
      </dgm:t>
    </dgm:pt>
    <dgm:pt modelId="{3503A24F-D9C2-4894-913B-0AE78AF46024}" type="pres">
      <dgm:prSet presAssocID="{88B54B3D-C191-4B3D-911D-877CDB2C2FCB}" presName="Name0" presStyleCnt="0">
        <dgm:presLayoutVars>
          <dgm:dir/>
        </dgm:presLayoutVars>
      </dgm:prSet>
      <dgm:spPr/>
      <dgm:t>
        <a:bodyPr/>
        <a:lstStyle/>
        <a:p>
          <a:endParaRPr lang="fi-FI"/>
        </a:p>
      </dgm:t>
    </dgm:pt>
    <dgm:pt modelId="{8417BDBC-8B54-443D-B8CB-35FDAEB62F85}" type="pres">
      <dgm:prSet presAssocID="{F5844BAE-20F0-48A4-8FCD-E3342C42506C}" presName="parComposite" presStyleCnt="0"/>
      <dgm:spPr/>
    </dgm:pt>
    <dgm:pt modelId="{304900C3-D69A-4824-907A-16A786003E72}" type="pres">
      <dgm:prSet presAssocID="{F5844BAE-20F0-48A4-8FCD-E3342C42506C}" presName="parBigCircle" presStyleLbl="node0" presStyleIdx="0" presStyleCnt="5"/>
      <dgm:spPr/>
    </dgm:pt>
    <dgm:pt modelId="{E5937EF6-90B6-4B52-A5A5-8BECCF72F0F7}" type="pres">
      <dgm:prSet presAssocID="{F5844BAE-20F0-48A4-8FCD-E3342C42506C}" presName="parTx" presStyleLbl="revTx" presStyleIdx="0" presStyleCnt="13"/>
      <dgm:spPr/>
      <dgm:t>
        <a:bodyPr/>
        <a:lstStyle/>
        <a:p>
          <a:endParaRPr lang="fi-FI"/>
        </a:p>
      </dgm:t>
    </dgm:pt>
    <dgm:pt modelId="{5576FCBA-4BDC-452D-843D-469B8FA12CA9}" type="pres">
      <dgm:prSet presAssocID="{F5844BAE-20F0-48A4-8FCD-E3342C42506C}" presName="bSpace" presStyleCnt="0"/>
      <dgm:spPr/>
    </dgm:pt>
    <dgm:pt modelId="{6D33C659-2812-466B-960B-654B6D6FB72A}" type="pres">
      <dgm:prSet presAssocID="{F5844BAE-20F0-48A4-8FCD-E3342C42506C}" presName="parBackupNorm" presStyleCnt="0"/>
      <dgm:spPr/>
    </dgm:pt>
    <dgm:pt modelId="{C98AD94E-5A38-4C30-93AA-929B68D5F717}" type="pres">
      <dgm:prSet presAssocID="{ED21F283-6ADA-4D6D-BEC6-5F29D16678F1}" presName="parSpace" presStyleCnt="0"/>
      <dgm:spPr/>
    </dgm:pt>
    <dgm:pt modelId="{869EF63D-6D6C-4D03-8BF3-2AD6C9790C9B}" type="pres">
      <dgm:prSet presAssocID="{9D6191F6-7404-4DA0-920D-EB6CBFE2E643}" presName="desBackupLeftNorm" presStyleCnt="0"/>
      <dgm:spPr/>
    </dgm:pt>
    <dgm:pt modelId="{532B4AA2-10C5-4D6A-8EE7-299E8D8E0F52}" type="pres">
      <dgm:prSet presAssocID="{9D6191F6-7404-4DA0-920D-EB6CBFE2E643}" presName="desComposite" presStyleCnt="0"/>
      <dgm:spPr/>
    </dgm:pt>
    <dgm:pt modelId="{C5B3F985-91E7-40A3-B6BC-B86D05A8AAAF}" type="pres">
      <dgm:prSet presAssocID="{9D6191F6-7404-4DA0-920D-EB6CBFE2E643}" presName="desCircle" presStyleLbl="node1" presStyleIdx="0" presStyleCnt="4"/>
      <dgm:spPr/>
    </dgm:pt>
    <dgm:pt modelId="{2C9677CF-C3A0-4C37-9A7B-A3A7DF6993F4}" type="pres">
      <dgm:prSet presAssocID="{9D6191F6-7404-4DA0-920D-EB6CBFE2E643}" presName="chTx" presStyleLbl="revTx" presStyleIdx="1" presStyleCnt="13"/>
      <dgm:spPr/>
      <dgm:t>
        <a:bodyPr/>
        <a:lstStyle/>
        <a:p>
          <a:endParaRPr lang="fi-FI"/>
        </a:p>
      </dgm:t>
    </dgm:pt>
    <dgm:pt modelId="{189B8A93-B687-49E0-B8CC-5B3B4B922762}" type="pres">
      <dgm:prSet presAssocID="{9D6191F6-7404-4DA0-920D-EB6CBFE2E643}" presName="desTx" presStyleLbl="revTx" presStyleIdx="2" presStyleCnt="13">
        <dgm:presLayoutVars>
          <dgm:bulletEnabled val="1"/>
        </dgm:presLayoutVars>
      </dgm:prSet>
      <dgm:spPr/>
    </dgm:pt>
    <dgm:pt modelId="{387CD2FB-C355-4019-A4A2-766F4F2A6A50}" type="pres">
      <dgm:prSet presAssocID="{9D6191F6-7404-4DA0-920D-EB6CBFE2E643}" presName="desBackupRightNorm" presStyleCnt="0"/>
      <dgm:spPr/>
    </dgm:pt>
    <dgm:pt modelId="{75938DA2-1051-456D-96BB-815C66E164ED}" type="pres">
      <dgm:prSet presAssocID="{B5598126-C291-4154-BA3A-CC693221560A}" presName="desSpace" presStyleCnt="0"/>
      <dgm:spPr/>
    </dgm:pt>
    <dgm:pt modelId="{4298B2DE-7227-40A6-8A13-CFA4D31265FD}" type="pres">
      <dgm:prSet presAssocID="{928B4771-7BB9-44CB-91C2-036151881217}" presName="parComposite" presStyleCnt="0"/>
      <dgm:spPr/>
    </dgm:pt>
    <dgm:pt modelId="{C0FCCB26-7AEF-4A3E-82EA-A68858526F71}" type="pres">
      <dgm:prSet presAssocID="{928B4771-7BB9-44CB-91C2-036151881217}" presName="parBigCircle" presStyleLbl="node0" presStyleIdx="1" presStyleCnt="5"/>
      <dgm:spPr/>
    </dgm:pt>
    <dgm:pt modelId="{2B1C2FBA-DE37-4FDD-A269-99B70DA84E64}" type="pres">
      <dgm:prSet presAssocID="{928B4771-7BB9-44CB-91C2-036151881217}" presName="parTx" presStyleLbl="revTx" presStyleIdx="3" presStyleCnt="13"/>
      <dgm:spPr/>
      <dgm:t>
        <a:bodyPr/>
        <a:lstStyle/>
        <a:p>
          <a:endParaRPr lang="fi-FI"/>
        </a:p>
      </dgm:t>
    </dgm:pt>
    <dgm:pt modelId="{2DCF5669-C3D5-4696-BA16-850B1ABA6B54}" type="pres">
      <dgm:prSet presAssocID="{928B4771-7BB9-44CB-91C2-036151881217}" presName="bSpace" presStyleCnt="0"/>
      <dgm:spPr/>
    </dgm:pt>
    <dgm:pt modelId="{0E99048E-FFAD-48A2-BC71-72B4E7C6A160}" type="pres">
      <dgm:prSet presAssocID="{928B4771-7BB9-44CB-91C2-036151881217}" presName="parBackupNorm" presStyleCnt="0"/>
      <dgm:spPr/>
    </dgm:pt>
    <dgm:pt modelId="{F4B9AC94-DF5A-405B-BA6A-1A1E0F6B99C0}" type="pres">
      <dgm:prSet presAssocID="{E7E2FC10-7BC1-4880-96E9-7E8CBAFF6C55}" presName="parSpace" presStyleCnt="0"/>
      <dgm:spPr/>
    </dgm:pt>
    <dgm:pt modelId="{5A41803A-1F43-4EF6-8804-C2CE4ABD7ABE}" type="pres">
      <dgm:prSet presAssocID="{F4FAA257-4A2F-4DE0-9243-927723A9E6A4}" presName="desBackupLeftNorm" presStyleCnt="0"/>
      <dgm:spPr/>
    </dgm:pt>
    <dgm:pt modelId="{DAEC1C59-BEE3-43E5-89C5-8146F243EF07}" type="pres">
      <dgm:prSet presAssocID="{F4FAA257-4A2F-4DE0-9243-927723A9E6A4}" presName="desComposite" presStyleCnt="0"/>
      <dgm:spPr/>
    </dgm:pt>
    <dgm:pt modelId="{030DAB8E-0ECD-42A9-B05B-A837837147E4}" type="pres">
      <dgm:prSet presAssocID="{F4FAA257-4A2F-4DE0-9243-927723A9E6A4}" presName="desCircle" presStyleLbl="node1" presStyleIdx="1" presStyleCnt="4"/>
      <dgm:spPr/>
    </dgm:pt>
    <dgm:pt modelId="{F4BAAC2C-3B2D-4832-9617-131C7EF41483}" type="pres">
      <dgm:prSet presAssocID="{F4FAA257-4A2F-4DE0-9243-927723A9E6A4}" presName="chTx" presStyleLbl="revTx" presStyleIdx="4" presStyleCnt="13"/>
      <dgm:spPr/>
      <dgm:t>
        <a:bodyPr/>
        <a:lstStyle/>
        <a:p>
          <a:endParaRPr lang="fi-FI"/>
        </a:p>
      </dgm:t>
    </dgm:pt>
    <dgm:pt modelId="{F218806D-32F3-4093-A2C5-91FB73B7A31F}" type="pres">
      <dgm:prSet presAssocID="{F4FAA257-4A2F-4DE0-9243-927723A9E6A4}" presName="desTx" presStyleLbl="revTx" presStyleIdx="5" presStyleCnt="13">
        <dgm:presLayoutVars>
          <dgm:bulletEnabled val="1"/>
        </dgm:presLayoutVars>
      </dgm:prSet>
      <dgm:spPr/>
    </dgm:pt>
    <dgm:pt modelId="{757D9C05-881D-4396-A78F-900A00C67C91}" type="pres">
      <dgm:prSet presAssocID="{F4FAA257-4A2F-4DE0-9243-927723A9E6A4}" presName="desBackupRightNorm" presStyleCnt="0"/>
      <dgm:spPr/>
    </dgm:pt>
    <dgm:pt modelId="{4328F92B-E2A3-483A-968B-8234C58295CD}" type="pres">
      <dgm:prSet presAssocID="{44149576-E606-49F3-819E-A7A68B1F0874}" presName="desSpace" presStyleCnt="0"/>
      <dgm:spPr/>
    </dgm:pt>
    <dgm:pt modelId="{BAC3910B-ACD6-4784-B84A-973BFAC2E781}" type="pres">
      <dgm:prSet presAssocID="{80C044B3-DF9D-4343-800E-AC07E38FBBCF}" presName="parComposite" presStyleCnt="0"/>
      <dgm:spPr/>
    </dgm:pt>
    <dgm:pt modelId="{1255CC9B-7398-4846-8BA6-069DB4E27759}" type="pres">
      <dgm:prSet presAssocID="{80C044B3-DF9D-4343-800E-AC07E38FBBCF}" presName="parBigCircle" presStyleLbl="node0" presStyleIdx="2" presStyleCnt="5"/>
      <dgm:spPr/>
    </dgm:pt>
    <dgm:pt modelId="{36BAAAD1-17C9-478C-8E42-1A2A97B636F1}" type="pres">
      <dgm:prSet presAssocID="{80C044B3-DF9D-4343-800E-AC07E38FBBCF}" presName="parTx" presStyleLbl="revTx" presStyleIdx="6" presStyleCnt="13"/>
      <dgm:spPr/>
      <dgm:t>
        <a:bodyPr/>
        <a:lstStyle/>
        <a:p>
          <a:endParaRPr lang="fi-FI"/>
        </a:p>
      </dgm:t>
    </dgm:pt>
    <dgm:pt modelId="{6BB337F2-FBAB-44AD-8F59-70E3BF50C175}" type="pres">
      <dgm:prSet presAssocID="{80C044B3-DF9D-4343-800E-AC07E38FBBCF}" presName="bSpace" presStyleCnt="0"/>
      <dgm:spPr/>
    </dgm:pt>
    <dgm:pt modelId="{1E15590B-8D02-4E96-9789-D816D6F3845B}" type="pres">
      <dgm:prSet presAssocID="{80C044B3-DF9D-4343-800E-AC07E38FBBCF}" presName="parBackupNorm" presStyleCnt="0"/>
      <dgm:spPr/>
    </dgm:pt>
    <dgm:pt modelId="{A970F6B2-B102-4017-925D-E3EE7B4C5361}" type="pres">
      <dgm:prSet presAssocID="{5F765B76-8BF3-4E7A-AD5C-F99F870F548C}" presName="parSpace" presStyleCnt="0"/>
      <dgm:spPr/>
    </dgm:pt>
    <dgm:pt modelId="{2B782FB6-77F8-41B0-88AE-068957F68DB3}" type="pres">
      <dgm:prSet presAssocID="{CE878EA9-A40A-461D-BF42-AC021D80C26B}" presName="desBackupLeftNorm" presStyleCnt="0"/>
      <dgm:spPr/>
    </dgm:pt>
    <dgm:pt modelId="{9E79D05F-6E86-43FE-B38C-1427A2E6F7BB}" type="pres">
      <dgm:prSet presAssocID="{CE878EA9-A40A-461D-BF42-AC021D80C26B}" presName="desComposite" presStyleCnt="0"/>
      <dgm:spPr/>
    </dgm:pt>
    <dgm:pt modelId="{50BC0BD1-4E46-48ED-A83F-4C67C855E3E5}" type="pres">
      <dgm:prSet presAssocID="{CE878EA9-A40A-461D-BF42-AC021D80C26B}" presName="desCircle" presStyleLbl="node1" presStyleIdx="2" presStyleCnt="4"/>
      <dgm:spPr/>
    </dgm:pt>
    <dgm:pt modelId="{C44BED6E-2F25-4BAF-AEB4-8FFEC53115DC}" type="pres">
      <dgm:prSet presAssocID="{CE878EA9-A40A-461D-BF42-AC021D80C26B}" presName="chTx" presStyleLbl="revTx" presStyleIdx="7" presStyleCnt="13"/>
      <dgm:spPr/>
      <dgm:t>
        <a:bodyPr/>
        <a:lstStyle/>
        <a:p>
          <a:endParaRPr lang="fi-FI"/>
        </a:p>
      </dgm:t>
    </dgm:pt>
    <dgm:pt modelId="{9C1DC459-C6FC-495A-A09C-AE3649133DDA}" type="pres">
      <dgm:prSet presAssocID="{CE878EA9-A40A-461D-BF42-AC021D80C26B}" presName="desTx" presStyleLbl="revTx" presStyleIdx="8" presStyleCnt="13">
        <dgm:presLayoutVars>
          <dgm:bulletEnabled val="1"/>
        </dgm:presLayoutVars>
      </dgm:prSet>
      <dgm:spPr/>
    </dgm:pt>
    <dgm:pt modelId="{D7818CEE-55A4-4B6C-B7FF-E0619B5C6C15}" type="pres">
      <dgm:prSet presAssocID="{CE878EA9-A40A-461D-BF42-AC021D80C26B}" presName="desBackupRightNorm" presStyleCnt="0"/>
      <dgm:spPr/>
    </dgm:pt>
    <dgm:pt modelId="{FBB1C2CD-C2FB-43C2-90E5-8DA61B43812F}" type="pres">
      <dgm:prSet presAssocID="{A0793370-262D-4773-9D4F-0FAF744CD96E}" presName="desSpace" presStyleCnt="0"/>
      <dgm:spPr/>
    </dgm:pt>
    <dgm:pt modelId="{A495DFB4-6405-4E9C-B8B4-C502F8785078}" type="pres">
      <dgm:prSet presAssocID="{ADAC8462-B2B6-428E-A7E1-B83611F1D0CE}" presName="parComposite" presStyleCnt="0"/>
      <dgm:spPr/>
    </dgm:pt>
    <dgm:pt modelId="{67D02058-3891-433C-91FB-4D16F9C3F9A9}" type="pres">
      <dgm:prSet presAssocID="{ADAC8462-B2B6-428E-A7E1-B83611F1D0CE}" presName="parBigCircle" presStyleLbl="node0" presStyleIdx="3" presStyleCnt="5" custLinFactNeighborY="-895"/>
      <dgm:spPr/>
    </dgm:pt>
    <dgm:pt modelId="{845DAC19-8D59-4453-ABA6-4C377620EF48}" type="pres">
      <dgm:prSet presAssocID="{ADAC8462-B2B6-428E-A7E1-B83611F1D0CE}" presName="parTx" presStyleLbl="revTx" presStyleIdx="9" presStyleCnt="13"/>
      <dgm:spPr/>
      <dgm:t>
        <a:bodyPr/>
        <a:lstStyle/>
        <a:p>
          <a:endParaRPr lang="fi-FI"/>
        </a:p>
      </dgm:t>
    </dgm:pt>
    <dgm:pt modelId="{EFE5E669-DD59-44B6-944C-09CE8D93BB7A}" type="pres">
      <dgm:prSet presAssocID="{ADAC8462-B2B6-428E-A7E1-B83611F1D0CE}" presName="bSpace" presStyleCnt="0"/>
      <dgm:spPr/>
    </dgm:pt>
    <dgm:pt modelId="{00B9834C-2CE8-48C0-987A-FCBEB96DCB71}" type="pres">
      <dgm:prSet presAssocID="{ADAC8462-B2B6-428E-A7E1-B83611F1D0CE}" presName="parBackupNorm" presStyleCnt="0"/>
      <dgm:spPr/>
    </dgm:pt>
    <dgm:pt modelId="{8419C1E5-5C89-4792-B816-D372371CCD00}" type="pres">
      <dgm:prSet presAssocID="{8A714694-F062-414F-8AAF-C99104862419}" presName="parSpace" presStyleCnt="0"/>
      <dgm:spPr/>
    </dgm:pt>
    <dgm:pt modelId="{4C3E5F58-7353-49B3-B624-D77CBFABBE63}" type="pres">
      <dgm:prSet presAssocID="{E3798314-1007-4554-A54D-8630037D4C82}" presName="desBackupLeftNorm" presStyleCnt="0"/>
      <dgm:spPr/>
    </dgm:pt>
    <dgm:pt modelId="{C9E081BC-862B-4D86-8281-694EA0672165}" type="pres">
      <dgm:prSet presAssocID="{E3798314-1007-4554-A54D-8630037D4C82}" presName="desComposite" presStyleCnt="0"/>
      <dgm:spPr/>
    </dgm:pt>
    <dgm:pt modelId="{318EEBF2-7799-49D2-B6D0-BB826D98ACC8}" type="pres">
      <dgm:prSet presAssocID="{E3798314-1007-4554-A54D-8630037D4C82}" presName="desCircle" presStyleLbl="node1" presStyleIdx="3" presStyleCnt="4"/>
      <dgm:spPr/>
    </dgm:pt>
    <dgm:pt modelId="{E7360B52-89BB-4D17-B289-865BA997A33E}" type="pres">
      <dgm:prSet presAssocID="{E3798314-1007-4554-A54D-8630037D4C82}" presName="chTx" presStyleLbl="revTx" presStyleIdx="10" presStyleCnt="13"/>
      <dgm:spPr/>
      <dgm:t>
        <a:bodyPr/>
        <a:lstStyle/>
        <a:p>
          <a:endParaRPr lang="fi-FI"/>
        </a:p>
      </dgm:t>
    </dgm:pt>
    <dgm:pt modelId="{A9134F1B-AFC2-4D05-86E9-5B3F4B01ADB6}" type="pres">
      <dgm:prSet presAssocID="{E3798314-1007-4554-A54D-8630037D4C82}" presName="desTx" presStyleLbl="revTx" presStyleIdx="11" presStyleCnt="13">
        <dgm:presLayoutVars>
          <dgm:bulletEnabled val="1"/>
        </dgm:presLayoutVars>
      </dgm:prSet>
      <dgm:spPr/>
    </dgm:pt>
    <dgm:pt modelId="{2C6993E8-9703-4F58-BB00-131F9843D555}" type="pres">
      <dgm:prSet presAssocID="{E3798314-1007-4554-A54D-8630037D4C82}" presName="desBackupRightNorm" presStyleCnt="0"/>
      <dgm:spPr/>
    </dgm:pt>
    <dgm:pt modelId="{DA31C0BE-DA85-4134-A6CE-69F2FFD8F775}" type="pres">
      <dgm:prSet presAssocID="{5DFD1C8A-8762-4612-A0B7-709D2F2D17C0}" presName="desSpace" presStyleCnt="0"/>
      <dgm:spPr/>
    </dgm:pt>
    <dgm:pt modelId="{F0DB3D3D-505C-4B4C-B862-51A6A8BC8612}" type="pres">
      <dgm:prSet presAssocID="{1791FE48-76FA-4D49-A67B-A65DBCE285F8}" presName="parComposite" presStyleCnt="0"/>
      <dgm:spPr/>
    </dgm:pt>
    <dgm:pt modelId="{C5362209-0AE2-4CDC-9A63-7431A8BE95AB}" type="pres">
      <dgm:prSet presAssocID="{1791FE48-76FA-4D49-A67B-A65DBCE285F8}" presName="parBigCircle" presStyleLbl="node0" presStyleIdx="4" presStyleCnt="5"/>
      <dgm:spPr>
        <a:solidFill>
          <a:schemeClr val="accent4">
            <a:lumMod val="60000"/>
            <a:lumOff val="40000"/>
          </a:schemeClr>
        </a:solidFill>
      </dgm:spPr>
    </dgm:pt>
    <dgm:pt modelId="{ED3C21F7-87BA-4D3D-AD75-848CB62344B8}" type="pres">
      <dgm:prSet presAssocID="{1791FE48-76FA-4D49-A67B-A65DBCE285F8}" presName="parTx" presStyleLbl="revTx" presStyleIdx="12" presStyleCnt="13"/>
      <dgm:spPr/>
      <dgm:t>
        <a:bodyPr/>
        <a:lstStyle/>
        <a:p>
          <a:endParaRPr lang="fi-FI"/>
        </a:p>
      </dgm:t>
    </dgm:pt>
    <dgm:pt modelId="{38AB2106-44B8-41DD-A519-66448AB82690}" type="pres">
      <dgm:prSet presAssocID="{1791FE48-76FA-4D49-A67B-A65DBCE285F8}" presName="bSpace" presStyleCnt="0"/>
      <dgm:spPr/>
    </dgm:pt>
    <dgm:pt modelId="{87225DE1-BB00-4AA6-A770-140255121FC6}" type="pres">
      <dgm:prSet presAssocID="{1791FE48-76FA-4D49-A67B-A65DBCE285F8}" presName="parBackupNorm" presStyleCnt="0"/>
      <dgm:spPr/>
    </dgm:pt>
    <dgm:pt modelId="{23B64F00-9933-4D00-9A4B-8C229D943314}" type="pres">
      <dgm:prSet presAssocID="{4A81939F-4D45-4CA8-990A-544E0E4097B8}" presName="parSpace" presStyleCnt="0"/>
      <dgm:spPr/>
    </dgm:pt>
  </dgm:ptLst>
  <dgm:cxnLst>
    <dgm:cxn modelId="{92A3425A-E3CE-44FA-ADA4-34B5E4316AA0}" srcId="{88B54B3D-C191-4B3D-911D-877CDB2C2FCB}" destId="{ADAC8462-B2B6-428E-A7E1-B83611F1D0CE}" srcOrd="3" destOrd="0" parTransId="{C0E5A978-D71A-46FC-ADF7-2985D988C4A4}" sibTransId="{8A714694-F062-414F-8AAF-C99104862419}"/>
    <dgm:cxn modelId="{ABD1FC18-2050-409B-B6F2-83D6319113D1}" type="presOf" srcId="{9D6191F6-7404-4DA0-920D-EB6CBFE2E643}" destId="{2C9677CF-C3A0-4C37-9A7B-A3A7DF6993F4}" srcOrd="0" destOrd="0" presId="urn:microsoft.com/office/officeart/2008/layout/CircleAccentTimeline"/>
    <dgm:cxn modelId="{BAFE56FD-4831-4401-837B-5C7FB83F8E10}" srcId="{88B54B3D-C191-4B3D-911D-877CDB2C2FCB}" destId="{928B4771-7BB9-44CB-91C2-036151881217}" srcOrd="1" destOrd="0" parTransId="{9A1BE142-B821-45A8-B3D7-3E9E7930AA6E}" sibTransId="{E7E2FC10-7BC1-4880-96E9-7E8CBAFF6C55}"/>
    <dgm:cxn modelId="{C7D9951E-D7CF-4A82-A4B6-40E7BF8F84BC}" type="presOf" srcId="{928B4771-7BB9-44CB-91C2-036151881217}" destId="{2B1C2FBA-DE37-4FDD-A269-99B70DA84E64}" srcOrd="0" destOrd="0" presId="urn:microsoft.com/office/officeart/2008/layout/CircleAccentTimeline"/>
    <dgm:cxn modelId="{0D845012-6552-4CB2-BED0-7D73931171FC}" srcId="{F5844BAE-20F0-48A4-8FCD-E3342C42506C}" destId="{9D6191F6-7404-4DA0-920D-EB6CBFE2E643}" srcOrd="0" destOrd="0" parTransId="{9B48C311-9EC2-45ED-B88F-4E6EA4FE27DD}" sibTransId="{B5598126-C291-4154-BA3A-CC693221560A}"/>
    <dgm:cxn modelId="{1C167570-84D6-4F3B-A35F-AB1C4818D791}" type="presOf" srcId="{88B54B3D-C191-4B3D-911D-877CDB2C2FCB}" destId="{3503A24F-D9C2-4894-913B-0AE78AF46024}" srcOrd="0" destOrd="0" presId="urn:microsoft.com/office/officeart/2008/layout/CircleAccentTimeline"/>
    <dgm:cxn modelId="{BD234E5B-0B82-464D-BE1A-4DA6406CD2E1}" type="presOf" srcId="{CE878EA9-A40A-461D-BF42-AC021D80C26B}" destId="{C44BED6E-2F25-4BAF-AEB4-8FFEC53115DC}" srcOrd="0" destOrd="0" presId="urn:microsoft.com/office/officeart/2008/layout/CircleAccentTimeline"/>
    <dgm:cxn modelId="{7FD5FF93-B349-48B7-B00F-C3CE27713EAC}" type="presOf" srcId="{1791FE48-76FA-4D49-A67B-A65DBCE285F8}" destId="{ED3C21F7-87BA-4D3D-AD75-848CB62344B8}" srcOrd="0" destOrd="0" presId="urn:microsoft.com/office/officeart/2008/layout/CircleAccentTimeline"/>
    <dgm:cxn modelId="{1205FFF9-0254-47CE-AEA8-07CE1E792223}" type="presOf" srcId="{F5844BAE-20F0-48A4-8FCD-E3342C42506C}" destId="{E5937EF6-90B6-4B52-A5A5-8BECCF72F0F7}" srcOrd="0" destOrd="0" presId="urn:microsoft.com/office/officeart/2008/layout/CircleAccentTimeline"/>
    <dgm:cxn modelId="{BF51F950-B347-40D5-8E09-C42D17FAD94A}" srcId="{928B4771-7BB9-44CB-91C2-036151881217}" destId="{F4FAA257-4A2F-4DE0-9243-927723A9E6A4}" srcOrd="0" destOrd="0" parTransId="{E38B76FB-FEDF-4069-88FC-395421378714}" sibTransId="{44149576-E606-49F3-819E-A7A68B1F0874}"/>
    <dgm:cxn modelId="{CFC167DB-C7FE-487D-A192-F18B2E66D62A}" srcId="{88B54B3D-C191-4B3D-911D-877CDB2C2FCB}" destId="{80C044B3-DF9D-4343-800E-AC07E38FBBCF}" srcOrd="2" destOrd="0" parTransId="{B0647A70-9E8A-4094-A185-BB74B4F2624E}" sibTransId="{5F765B76-8BF3-4E7A-AD5C-F99F870F548C}"/>
    <dgm:cxn modelId="{F5C97E39-6C0C-4B8B-B459-261AB0FF3FB5}" srcId="{88B54B3D-C191-4B3D-911D-877CDB2C2FCB}" destId="{1791FE48-76FA-4D49-A67B-A65DBCE285F8}" srcOrd="4" destOrd="0" parTransId="{8B46D69F-E646-48D4-B7D8-5DF774E9F911}" sibTransId="{4A81939F-4D45-4CA8-990A-544E0E4097B8}"/>
    <dgm:cxn modelId="{5946FE77-319C-45FC-BB55-D14B52E110F8}" type="presOf" srcId="{ADAC8462-B2B6-428E-A7E1-B83611F1D0CE}" destId="{845DAC19-8D59-4453-ABA6-4C377620EF48}" srcOrd="0" destOrd="0" presId="urn:microsoft.com/office/officeart/2008/layout/CircleAccentTimeline"/>
    <dgm:cxn modelId="{D9B38498-DBD2-4F1E-B7AE-CFE8871472FA}" srcId="{80C044B3-DF9D-4343-800E-AC07E38FBBCF}" destId="{CE878EA9-A40A-461D-BF42-AC021D80C26B}" srcOrd="0" destOrd="0" parTransId="{C1470AE2-4BE5-4974-9CEF-0C3998F7A310}" sibTransId="{A0793370-262D-4773-9D4F-0FAF744CD96E}"/>
    <dgm:cxn modelId="{7566AC87-561A-46E1-9FC4-195A423787BD}" srcId="{ADAC8462-B2B6-428E-A7E1-B83611F1D0CE}" destId="{E3798314-1007-4554-A54D-8630037D4C82}" srcOrd="0" destOrd="0" parTransId="{40E3AF27-7622-4F6A-9200-6E340E25CF0A}" sibTransId="{5DFD1C8A-8762-4612-A0B7-709D2F2D17C0}"/>
    <dgm:cxn modelId="{2DDBE7C7-067B-4869-8B72-AD38841441C5}" type="presOf" srcId="{E3798314-1007-4554-A54D-8630037D4C82}" destId="{E7360B52-89BB-4D17-B289-865BA997A33E}" srcOrd="0" destOrd="0" presId="urn:microsoft.com/office/officeart/2008/layout/CircleAccentTimeline"/>
    <dgm:cxn modelId="{5E137C62-5DD2-4FAB-9BD5-1141B807ADDF}" type="presOf" srcId="{F4FAA257-4A2F-4DE0-9243-927723A9E6A4}" destId="{F4BAAC2C-3B2D-4832-9617-131C7EF41483}" srcOrd="0" destOrd="0" presId="urn:microsoft.com/office/officeart/2008/layout/CircleAccentTimeline"/>
    <dgm:cxn modelId="{D0DB2154-3EE9-42D3-9156-4F584347AA70}" srcId="{88B54B3D-C191-4B3D-911D-877CDB2C2FCB}" destId="{F5844BAE-20F0-48A4-8FCD-E3342C42506C}" srcOrd="0" destOrd="0" parTransId="{0D1B40A7-E7AF-4E1A-AE6F-E1C1E22C7F84}" sibTransId="{ED21F283-6ADA-4D6D-BEC6-5F29D16678F1}"/>
    <dgm:cxn modelId="{AA98E28E-2042-4B00-B1D2-A8809A897017}" type="presOf" srcId="{80C044B3-DF9D-4343-800E-AC07E38FBBCF}" destId="{36BAAAD1-17C9-478C-8E42-1A2A97B636F1}" srcOrd="0" destOrd="0" presId="urn:microsoft.com/office/officeart/2008/layout/CircleAccentTimeline"/>
    <dgm:cxn modelId="{24ACDDE7-1267-49D9-8EF4-56233A0BDBCF}" type="presParOf" srcId="{3503A24F-D9C2-4894-913B-0AE78AF46024}" destId="{8417BDBC-8B54-443D-B8CB-35FDAEB62F85}" srcOrd="0" destOrd="0" presId="urn:microsoft.com/office/officeart/2008/layout/CircleAccentTimeline"/>
    <dgm:cxn modelId="{4FA42696-8193-4734-9428-960D0F294C89}" type="presParOf" srcId="{8417BDBC-8B54-443D-B8CB-35FDAEB62F85}" destId="{304900C3-D69A-4824-907A-16A786003E72}" srcOrd="0" destOrd="0" presId="urn:microsoft.com/office/officeart/2008/layout/CircleAccentTimeline"/>
    <dgm:cxn modelId="{736D691B-4CD2-4236-85A4-E5B418A1F3C9}" type="presParOf" srcId="{8417BDBC-8B54-443D-B8CB-35FDAEB62F85}" destId="{E5937EF6-90B6-4B52-A5A5-8BECCF72F0F7}" srcOrd="1" destOrd="0" presId="urn:microsoft.com/office/officeart/2008/layout/CircleAccentTimeline"/>
    <dgm:cxn modelId="{3DA4AC31-8412-4B60-8543-2BE98793CC82}" type="presParOf" srcId="{8417BDBC-8B54-443D-B8CB-35FDAEB62F85}" destId="{5576FCBA-4BDC-452D-843D-469B8FA12CA9}" srcOrd="2" destOrd="0" presId="urn:microsoft.com/office/officeart/2008/layout/CircleAccentTimeline"/>
    <dgm:cxn modelId="{9F71206D-C0FF-48DC-98BB-01A760CCF6C5}" type="presParOf" srcId="{3503A24F-D9C2-4894-913B-0AE78AF46024}" destId="{6D33C659-2812-466B-960B-654B6D6FB72A}" srcOrd="1" destOrd="0" presId="urn:microsoft.com/office/officeart/2008/layout/CircleAccentTimeline"/>
    <dgm:cxn modelId="{8215B16B-31DF-4B00-A268-7D408DC35654}" type="presParOf" srcId="{3503A24F-D9C2-4894-913B-0AE78AF46024}" destId="{C98AD94E-5A38-4C30-93AA-929B68D5F717}" srcOrd="2" destOrd="0" presId="urn:microsoft.com/office/officeart/2008/layout/CircleAccentTimeline"/>
    <dgm:cxn modelId="{A72AF374-FA19-4A67-9FEE-E42D0A4CD8FD}" type="presParOf" srcId="{3503A24F-D9C2-4894-913B-0AE78AF46024}" destId="{869EF63D-6D6C-4D03-8BF3-2AD6C9790C9B}" srcOrd="3" destOrd="0" presId="urn:microsoft.com/office/officeart/2008/layout/CircleAccentTimeline"/>
    <dgm:cxn modelId="{9FF14FA6-1D29-4F6B-A5FB-8D23FFF55169}" type="presParOf" srcId="{3503A24F-D9C2-4894-913B-0AE78AF46024}" destId="{532B4AA2-10C5-4D6A-8EE7-299E8D8E0F52}" srcOrd="4" destOrd="0" presId="urn:microsoft.com/office/officeart/2008/layout/CircleAccentTimeline"/>
    <dgm:cxn modelId="{F6908855-57D5-47A5-A08E-D97375DA6F2C}" type="presParOf" srcId="{532B4AA2-10C5-4D6A-8EE7-299E8D8E0F52}" destId="{C5B3F985-91E7-40A3-B6BC-B86D05A8AAAF}" srcOrd="0" destOrd="0" presId="urn:microsoft.com/office/officeart/2008/layout/CircleAccentTimeline"/>
    <dgm:cxn modelId="{372FBFB7-9425-4405-B902-3B526A2717FF}" type="presParOf" srcId="{532B4AA2-10C5-4D6A-8EE7-299E8D8E0F52}" destId="{2C9677CF-C3A0-4C37-9A7B-A3A7DF6993F4}" srcOrd="1" destOrd="0" presId="urn:microsoft.com/office/officeart/2008/layout/CircleAccentTimeline"/>
    <dgm:cxn modelId="{0AB8375C-866D-4CD4-82C5-B6208513A940}" type="presParOf" srcId="{532B4AA2-10C5-4D6A-8EE7-299E8D8E0F52}" destId="{189B8A93-B687-49E0-B8CC-5B3B4B922762}" srcOrd="2" destOrd="0" presId="urn:microsoft.com/office/officeart/2008/layout/CircleAccentTimeline"/>
    <dgm:cxn modelId="{FDF5734A-7299-43FB-BDCC-ADE5AD6AC366}" type="presParOf" srcId="{3503A24F-D9C2-4894-913B-0AE78AF46024}" destId="{387CD2FB-C355-4019-A4A2-766F4F2A6A50}" srcOrd="5" destOrd="0" presId="urn:microsoft.com/office/officeart/2008/layout/CircleAccentTimeline"/>
    <dgm:cxn modelId="{53525DF5-4E9F-49BD-842B-45ABAD7063BE}" type="presParOf" srcId="{3503A24F-D9C2-4894-913B-0AE78AF46024}" destId="{75938DA2-1051-456D-96BB-815C66E164ED}" srcOrd="6" destOrd="0" presId="urn:microsoft.com/office/officeart/2008/layout/CircleAccentTimeline"/>
    <dgm:cxn modelId="{B20081DE-D88F-4AEA-B31B-ADC1ADF4A546}" type="presParOf" srcId="{3503A24F-D9C2-4894-913B-0AE78AF46024}" destId="{4298B2DE-7227-40A6-8A13-CFA4D31265FD}" srcOrd="7" destOrd="0" presId="urn:microsoft.com/office/officeart/2008/layout/CircleAccentTimeline"/>
    <dgm:cxn modelId="{857A321A-23F6-4D9B-83D5-E4689DBFED8A}" type="presParOf" srcId="{4298B2DE-7227-40A6-8A13-CFA4D31265FD}" destId="{C0FCCB26-7AEF-4A3E-82EA-A68858526F71}" srcOrd="0" destOrd="0" presId="urn:microsoft.com/office/officeart/2008/layout/CircleAccentTimeline"/>
    <dgm:cxn modelId="{F5293649-358F-4BCB-B997-46BC976CCBE5}" type="presParOf" srcId="{4298B2DE-7227-40A6-8A13-CFA4D31265FD}" destId="{2B1C2FBA-DE37-4FDD-A269-99B70DA84E64}" srcOrd="1" destOrd="0" presId="urn:microsoft.com/office/officeart/2008/layout/CircleAccentTimeline"/>
    <dgm:cxn modelId="{864157C7-33B2-40D8-B92A-9ACFF1EE14BE}" type="presParOf" srcId="{4298B2DE-7227-40A6-8A13-CFA4D31265FD}" destId="{2DCF5669-C3D5-4696-BA16-850B1ABA6B54}" srcOrd="2" destOrd="0" presId="urn:microsoft.com/office/officeart/2008/layout/CircleAccentTimeline"/>
    <dgm:cxn modelId="{2428B5BB-E2D8-4AC4-84C0-FBD003CA13B5}" type="presParOf" srcId="{3503A24F-D9C2-4894-913B-0AE78AF46024}" destId="{0E99048E-FFAD-48A2-BC71-72B4E7C6A160}" srcOrd="8" destOrd="0" presId="urn:microsoft.com/office/officeart/2008/layout/CircleAccentTimeline"/>
    <dgm:cxn modelId="{79B4BB4C-753F-4A0F-A093-629CCF2080E5}" type="presParOf" srcId="{3503A24F-D9C2-4894-913B-0AE78AF46024}" destId="{F4B9AC94-DF5A-405B-BA6A-1A1E0F6B99C0}" srcOrd="9" destOrd="0" presId="urn:microsoft.com/office/officeart/2008/layout/CircleAccentTimeline"/>
    <dgm:cxn modelId="{4195C99C-ECE6-4DF8-86D8-5BBC4C45AE6B}" type="presParOf" srcId="{3503A24F-D9C2-4894-913B-0AE78AF46024}" destId="{5A41803A-1F43-4EF6-8804-C2CE4ABD7ABE}" srcOrd="10" destOrd="0" presId="urn:microsoft.com/office/officeart/2008/layout/CircleAccentTimeline"/>
    <dgm:cxn modelId="{2F95E22C-4E73-4C88-959F-F90471865BAC}" type="presParOf" srcId="{3503A24F-D9C2-4894-913B-0AE78AF46024}" destId="{DAEC1C59-BEE3-43E5-89C5-8146F243EF07}" srcOrd="11" destOrd="0" presId="urn:microsoft.com/office/officeart/2008/layout/CircleAccentTimeline"/>
    <dgm:cxn modelId="{07AEF511-CC75-4E93-AD5E-8662D2FE99BD}" type="presParOf" srcId="{DAEC1C59-BEE3-43E5-89C5-8146F243EF07}" destId="{030DAB8E-0ECD-42A9-B05B-A837837147E4}" srcOrd="0" destOrd="0" presId="urn:microsoft.com/office/officeart/2008/layout/CircleAccentTimeline"/>
    <dgm:cxn modelId="{9F031A80-105B-4130-A52B-26DA59035D8A}" type="presParOf" srcId="{DAEC1C59-BEE3-43E5-89C5-8146F243EF07}" destId="{F4BAAC2C-3B2D-4832-9617-131C7EF41483}" srcOrd="1" destOrd="0" presId="urn:microsoft.com/office/officeart/2008/layout/CircleAccentTimeline"/>
    <dgm:cxn modelId="{C7A2C8DE-30AA-4BB9-B1F6-898B6948365C}" type="presParOf" srcId="{DAEC1C59-BEE3-43E5-89C5-8146F243EF07}" destId="{F218806D-32F3-4093-A2C5-91FB73B7A31F}" srcOrd="2" destOrd="0" presId="urn:microsoft.com/office/officeart/2008/layout/CircleAccentTimeline"/>
    <dgm:cxn modelId="{B2ABD23F-5DB0-47C2-9972-73C163ACC1FA}" type="presParOf" srcId="{3503A24F-D9C2-4894-913B-0AE78AF46024}" destId="{757D9C05-881D-4396-A78F-900A00C67C91}" srcOrd="12" destOrd="0" presId="urn:microsoft.com/office/officeart/2008/layout/CircleAccentTimeline"/>
    <dgm:cxn modelId="{CBC4B427-355C-4447-BC0C-B04F1A25653D}" type="presParOf" srcId="{3503A24F-D9C2-4894-913B-0AE78AF46024}" destId="{4328F92B-E2A3-483A-968B-8234C58295CD}" srcOrd="13" destOrd="0" presId="urn:microsoft.com/office/officeart/2008/layout/CircleAccentTimeline"/>
    <dgm:cxn modelId="{F7F84514-FD02-44F1-82A7-1D1EF5E1450B}" type="presParOf" srcId="{3503A24F-D9C2-4894-913B-0AE78AF46024}" destId="{BAC3910B-ACD6-4784-B84A-973BFAC2E781}" srcOrd="14" destOrd="0" presId="urn:microsoft.com/office/officeart/2008/layout/CircleAccentTimeline"/>
    <dgm:cxn modelId="{D2640578-9B02-4EE2-9E65-A767E48BD36F}" type="presParOf" srcId="{BAC3910B-ACD6-4784-B84A-973BFAC2E781}" destId="{1255CC9B-7398-4846-8BA6-069DB4E27759}" srcOrd="0" destOrd="0" presId="urn:microsoft.com/office/officeart/2008/layout/CircleAccentTimeline"/>
    <dgm:cxn modelId="{B14CF602-2AF5-465B-82A4-841483BCB89E}" type="presParOf" srcId="{BAC3910B-ACD6-4784-B84A-973BFAC2E781}" destId="{36BAAAD1-17C9-478C-8E42-1A2A97B636F1}" srcOrd="1" destOrd="0" presId="urn:microsoft.com/office/officeart/2008/layout/CircleAccentTimeline"/>
    <dgm:cxn modelId="{5B4B5961-A928-402F-86AD-21016B691582}" type="presParOf" srcId="{BAC3910B-ACD6-4784-B84A-973BFAC2E781}" destId="{6BB337F2-FBAB-44AD-8F59-70E3BF50C175}" srcOrd="2" destOrd="0" presId="urn:microsoft.com/office/officeart/2008/layout/CircleAccentTimeline"/>
    <dgm:cxn modelId="{CBC8D415-FD91-44DB-AF0B-50DB10564FE4}" type="presParOf" srcId="{3503A24F-D9C2-4894-913B-0AE78AF46024}" destId="{1E15590B-8D02-4E96-9789-D816D6F3845B}" srcOrd="15" destOrd="0" presId="urn:microsoft.com/office/officeart/2008/layout/CircleAccentTimeline"/>
    <dgm:cxn modelId="{12ACFBF2-151C-40DB-ACFF-3C2EE3774204}" type="presParOf" srcId="{3503A24F-D9C2-4894-913B-0AE78AF46024}" destId="{A970F6B2-B102-4017-925D-E3EE7B4C5361}" srcOrd="16" destOrd="0" presId="urn:microsoft.com/office/officeart/2008/layout/CircleAccentTimeline"/>
    <dgm:cxn modelId="{D0EE11E4-74AD-4180-8679-68BC87088983}" type="presParOf" srcId="{3503A24F-D9C2-4894-913B-0AE78AF46024}" destId="{2B782FB6-77F8-41B0-88AE-068957F68DB3}" srcOrd="17" destOrd="0" presId="urn:microsoft.com/office/officeart/2008/layout/CircleAccentTimeline"/>
    <dgm:cxn modelId="{2707D6E0-8AA1-4025-BF2E-8A1236079369}" type="presParOf" srcId="{3503A24F-D9C2-4894-913B-0AE78AF46024}" destId="{9E79D05F-6E86-43FE-B38C-1427A2E6F7BB}" srcOrd="18" destOrd="0" presId="urn:microsoft.com/office/officeart/2008/layout/CircleAccentTimeline"/>
    <dgm:cxn modelId="{E8F41BD6-E670-4CBD-A4FB-C650CE9AA442}" type="presParOf" srcId="{9E79D05F-6E86-43FE-B38C-1427A2E6F7BB}" destId="{50BC0BD1-4E46-48ED-A83F-4C67C855E3E5}" srcOrd="0" destOrd="0" presId="urn:microsoft.com/office/officeart/2008/layout/CircleAccentTimeline"/>
    <dgm:cxn modelId="{A93114C4-19AF-488F-B683-46338C039BB1}" type="presParOf" srcId="{9E79D05F-6E86-43FE-B38C-1427A2E6F7BB}" destId="{C44BED6E-2F25-4BAF-AEB4-8FFEC53115DC}" srcOrd="1" destOrd="0" presId="urn:microsoft.com/office/officeart/2008/layout/CircleAccentTimeline"/>
    <dgm:cxn modelId="{349D863F-B068-45E7-8381-0FACCAB5436C}" type="presParOf" srcId="{9E79D05F-6E86-43FE-B38C-1427A2E6F7BB}" destId="{9C1DC459-C6FC-495A-A09C-AE3649133DDA}" srcOrd="2" destOrd="0" presId="urn:microsoft.com/office/officeart/2008/layout/CircleAccentTimeline"/>
    <dgm:cxn modelId="{B1EDA9B3-D1F7-444F-9E0A-48BF78B42DD0}" type="presParOf" srcId="{3503A24F-D9C2-4894-913B-0AE78AF46024}" destId="{D7818CEE-55A4-4B6C-B7FF-E0619B5C6C15}" srcOrd="19" destOrd="0" presId="urn:microsoft.com/office/officeart/2008/layout/CircleAccentTimeline"/>
    <dgm:cxn modelId="{61A5E8FA-34BF-46D7-A18B-7DA2EBBD1984}" type="presParOf" srcId="{3503A24F-D9C2-4894-913B-0AE78AF46024}" destId="{FBB1C2CD-C2FB-43C2-90E5-8DA61B43812F}" srcOrd="20" destOrd="0" presId="urn:microsoft.com/office/officeart/2008/layout/CircleAccentTimeline"/>
    <dgm:cxn modelId="{37D3B538-96BF-42D8-8008-5C23A09222A9}" type="presParOf" srcId="{3503A24F-D9C2-4894-913B-0AE78AF46024}" destId="{A495DFB4-6405-4E9C-B8B4-C502F8785078}" srcOrd="21" destOrd="0" presId="urn:microsoft.com/office/officeart/2008/layout/CircleAccentTimeline"/>
    <dgm:cxn modelId="{884FDB5C-6B7B-4D73-9A7B-2FF6C2ACEB24}" type="presParOf" srcId="{A495DFB4-6405-4E9C-B8B4-C502F8785078}" destId="{67D02058-3891-433C-91FB-4D16F9C3F9A9}" srcOrd="0" destOrd="0" presId="urn:microsoft.com/office/officeart/2008/layout/CircleAccentTimeline"/>
    <dgm:cxn modelId="{C1E667E0-B7A8-4A96-9544-F8A007945F5D}" type="presParOf" srcId="{A495DFB4-6405-4E9C-B8B4-C502F8785078}" destId="{845DAC19-8D59-4453-ABA6-4C377620EF48}" srcOrd="1" destOrd="0" presId="urn:microsoft.com/office/officeart/2008/layout/CircleAccentTimeline"/>
    <dgm:cxn modelId="{DD61DAD6-5C19-4DBC-9BC7-E02BFB8C1CDD}" type="presParOf" srcId="{A495DFB4-6405-4E9C-B8B4-C502F8785078}" destId="{EFE5E669-DD59-44B6-944C-09CE8D93BB7A}" srcOrd="2" destOrd="0" presId="urn:microsoft.com/office/officeart/2008/layout/CircleAccentTimeline"/>
    <dgm:cxn modelId="{6F319176-0317-414B-89D8-6197AAE36593}" type="presParOf" srcId="{3503A24F-D9C2-4894-913B-0AE78AF46024}" destId="{00B9834C-2CE8-48C0-987A-FCBEB96DCB71}" srcOrd="22" destOrd="0" presId="urn:microsoft.com/office/officeart/2008/layout/CircleAccentTimeline"/>
    <dgm:cxn modelId="{81BD7E2E-2A72-49EF-B40D-0EEEECCF51D1}" type="presParOf" srcId="{3503A24F-D9C2-4894-913B-0AE78AF46024}" destId="{8419C1E5-5C89-4792-B816-D372371CCD00}" srcOrd="23" destOrd="0" presId="urn:microsoft.com/office/officeart/2008/layout/CircleAccentTimeline"/>
    <dgm:cxn modelId="{042CE40C-73BE-4E66-AAF7-31436D48BCC1}" type="presParOf" srcId="{3503A24F-D9C2-4894-913B-0AE78AF46024}" destId="{4C3E5F58-7353-49B3-B624-D77CBFABBE63}" srcOrd="24" destOrd="0" presId="urn:microsoft.com/office/officeart/2008/layout/CircleAccentTimeline"/>
    <dgm:cxn modelId="{67BD0ABB-86EE-4A65-9EF1-0FCC387784B1}" type="presParOf" srcId="{3503A24F-D9C2-4894-913B-0AE78AF46024}" destId="{C9E081BC-862B-4D86-8281-694EA0672165}" srcOrd="25" destOrd="0" presId="urn:microsoft.com/office/officeart/2008/layout/CircleAccentTimeline"/>
    <dgm:cxn modelId="{0D527EA2-88CA-466E-A55E-2794BDF585D7}" type="presParOf" srcId="{C9E081BC-862B-4D86-8281-694EA0672165}" destId="{318EEBF2-7799-49D2-B6D0-BB826D98ACC8}" srcOrd="0" destOrd="0" presId="urn:microsoft.com/office/officeart/2008/layout/CircleAccentTimeline"/>
    <dgm:cxn modelId="{B3C7F4DD-2DA9-481F-ADB1-08B6D3BAB8E6}" type="presParOf" srcId="{C9E081BC-862B-4D86-8281-694EA0672165}" destId="{E7360B52-89BB-4D17-B289-865BA997A33E}" srcOrd="1" destOrd="0" presId="urn:microsoft.com/office/officeart/2008/layout/CircleAccentTimeline"/>
    <dgm:cxn modelId="{73F94A93-31BE-4849-BF6E-98FAC44FDB36}" type="presParOf" srcId="{C9E081BC-862B-4D86-8281-694EA0672165}" destId="{A9134F1B-AFC2-4D05-86E9-5B3F4B01ADB6}" srcOrd="2" destOrd="0" presId="urn:microsoft.com/office/officeart/2008/layout/CircleAccentTimeline"/>
    <dgm:cxn modelId="{BAFB440B-B046-41FA-BEFE-879B290C2F73}" type="presParOf" srcId="{3503A24F-D9C2-4894-913B-0AE78AF46024}" destId="{2C6993E8-9703-4F58-BB00-131F9843D555}" srcOrd="26" destOrd="0" presId="urn:microsoft.com/office/officeart/2008/layout/CircleAccentTimeline"/>
    <dgm:cxn modelId="{B657DFA2-5522-4E9F-98D8-086CC5F836A1}" type="presParOf" srcId="{3503A24F-D9C2-4894-913B-0AE78AF46024}" destId="{DA31C0BE-DA85-4134-A6CE-69F2FFD8F775}" srcOrd="27" destOrd="0" presId="urn:microsoft.com/office/officeart/2008/layout/CircleAccentTimeline"/>
    <dgm:cxn modelId="{397719B4-6675-4B53-88A8-E4BF36D95960}" type="presParOf" srcId="{3503A24F-D9C2-4894-913B-0AE78AF46024}" destId="{F0DB3D3D-505C-4B4C-B862-51A6A8BC8612}" srcOrd="28" destOrd="0" presId="urn:microsoft.com/office/officeart/2008/layout/CircleAccentTimeline"/>
    <dgm:cxn modelId="{9961CD64-1AA7-4A1E-AE0F-981A5F0EBB70}" type="presParOf" srcId="{F0DB3D3D-505C-4B4C-B862-51A6A8BC8612}" destId="{C5362209-0AE2-4CDC-9A63-7431A8BE95AB}" srcOrd="0" destOrd="0" presId="urn:microsoft.com/office/officeart/2008/layout/CircleAccentTimeline"/>
    <dgm:cxn modelId="{5C4A85A9-669C-4248-84DB-87C52225924A}" type="presParOf" srcId="{F0DB3D3D-505C-4B4C-B862-51A6A8BC8612}" destId="{ED3C21F7-87BA-4D3D-AD75-848CB62344B8}" srcOrd="1" destOrd="0" presId="urn:microsoft.com/office/officeart/2008/layout/CircleAccentTimeline"/>
    <dgm:cxn modelId="{B9DB7A66-3E1F-47EF-AED2-887DD45BE7C9}" type="presParOf" srcId="{F0DB3D3D-505C-4B4C-B862-51A6A8BC8612}" destId="{38AB2106-44B8-41DD-A519-66448AB82690}" srcOrd="2" destOrd="0" presId="urn:microsoft.com/office/officeart/2008/layout/CircleAccentTimeline"/>
    <dgm:cxn modelId="{E3BAC60D-780F-4B68-B960-F597CB4977CD}" type="presParOf" srcId="{3503A24F-D9C2-4894-913B-0AE78AF46024}" destId="{87225DE1-BB00-4AA6-A770-140255121FC6}" srcOrd="29" destOrd="0" presId="urn:microsoft.com/office/officeart/2008/layout/CircleAccentTimeline"/>
    <dgm:cxn modelId="{865FC568-2253-470C-8518-75F7876E14C4}" type="presParOf" srcId="{3503A24F-D9C2-4894-913B-0AE78AF46024}" destId="{23B64F00-9933-4D00-9A4B-8C229D943314}" srcOrd="3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AE82F-2AD1-4DBE-85AA-4ECB9AEA960B}">
      <dsp:nvSpPr>
        <dsp:cNvPr id="0" name=""/>
        <dsp:cNvSpPr/>
      </dsp:nvSpPr>
      <dsp:spPr>
        <a:xfrm>
          <a:off x="-4775887" y="-732008"/>
          <a:ext cx="5688486" cy="5688486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8A1CF-1D95-4D26-8589-63731996DF6B}">
      <dsp:nvSpPr>
        <dsp:cNvPr id="0" name=""/>
        <dsp:cNvSpPr/>
      </dsp:nvSpPr>
      <dsp:spPr>
        <a:xfrm>
          <a:off x="327559" y="228560"/>
          <a:ext cx="3880828" cy="6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5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    Julkisen hallinnon strategia</a:t>
          </a:r>
          <a:endParaRPr lang="fi-FI" sz="1100" kern="1200" dirty="0"/>
        </a:p>
      </dsp:txBody>
      <dsp:txXfrm>
        <a:off x="327559" y="228560"/>
        <a:ext cx="3880828" cy="649892"/>
      </dsp:txXfrm>
    </dsp:sp>
    <dsp:sp modelId="{37F7DAB8-7323-4BF8-B181-5A5A958BDE8A}">
      <dsp:nvSpPr>
        <dsp:cNvPr id="0" name=""/>
        <dsp:cNvSpPr/>
      </dsp:nvSpPr>
      <dsp:spPr>
        <a:xfrm>
          <a:off x="71758" y="243540"/>
          <a:ext cx="812365" cy="81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DD7B6-7148-45EC-AE8C-7162D47EAF3C}">
      <dsp:nvSpPr>
        <dsp:cNvPr id="0" name=""/>
        <dsp:cNvSpPr/>
      </dsp:nvSpPr>
      <dsp:spPr>
        <a:xfrm>
          <a:off x="850539" y="1299784"/>
          <a:ext cx="3508230" cy="6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5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Henkilöstöjohtamisen uudistusohjelma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- M</a:t>
          </a:r>
          <a:r>
            <a:rPr lang="fi-FI" sz="1100" b="0" kern="1200" dirty="0" smtClean="0"/>
            <a:t>onipaikkaisen ja paikkariippumattoman työn edistäminen valtionhallinnossa -projekti</a:t>
          </a:r>
        </a:p>
      </dsp:txBody>
      <dsp:txXfrm>
        <a:off x="850539" y="1299784"/>
        <a:ext cx="3508230" cy="649892"/>
      </dsp:txXfrm>
    </dsp:sp>
    <dsp:sp modelId="{04AEB385-4AE8-4811-B54A-84D6EBEDE75A}">
      <dsp:nvSpPr>
        <dsp:cNvPr id="0" name=""/>
        <dsp:cNvSpPr/>
      </dsp:nvSpPr>
      <dsp:spPr>
        <a:xfrm>
          <a:off x="444357" y="1218548"/>
          <a:ext cx="812365" cy="81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3EFE1-11C2-492A-A1AE-65E3F840D16E}">
      <dsp:nvSpPr>
        <dsp:cNvPr id="0" name=""/>
        <dsp:cNvSpPr/>
      </dsp:nvSpPr>
      <dsp:spPr>
        <a:xfrm>
          <a:off x="850539" y="2274792"/>
          <a:ext cx="3508230" cy="6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5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Valtionhallinnon toimitilaverkon ja julkisen hallinnon yhteisen asiakaspalveluverkon kehittäminen 2020-luvulla selvityshanke</a:t>
          </a:r>
        </a:p>
      </dsp:txBody>
      <dsp:txXfrm>
        <a:off x="850539" y="2274792"/>
        <a:ext cx="3508230" cy="649892"/>
      </dsp:txXfrm>
    </dsp:sp>
    <dsp:sp modelId="{D0C359BA-ADC4-46BC-98D8-B6D8D734354C}">
      <dsp:nvSpPr>
        <dsp:cNvPr id="0" name=""/>
        <dsp:cNvSpPr/>
      </dsp:nvSpPr>
      <dsp:spPr>
        <a:xfrm>
          <a:off x="444357" y="2193555"/>
          <a:ext cx="812365" cy="81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37E1C-A436-48A1-9754-8CD3BDFA8CC4}">
      <dsp:nvSpPr>
        <dsp:cNvPr id="0" name=""/>
        <dsp:cNvSpPr/>
      </dsp:nvSpPr>
      <dsp:spPr>
        <a:xfrm>
          <a:off x="477941" y="3249799"/>
          <a:ext cx="3880828" cy="6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5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Valtion toimitilastrategia </a:t>
          </a:r>
          <a:endParaRPr lang="fi-FI" sz="1100" kern="1200" dirty="0"/>
        </a:p>
      </dsp:txBody>
      <dsp:txXfrm>
        <a:off x="477941" y="3249799"/>
        <a:ext cx="3880828" cy="649892"/>
      </dsp:txXfrm>
    </dsp:sp>
    <dsp:sp modelId="{E07222CC-2804-46E1-B8D7-02FD23EDAF5E}">
      <dsp:nvSpPr>
        <dsp:cNvPr id="0" name=""/>
        <dsp:cNvSpPr/>
      </dsp:nvSpPr>
      <dsp:spPr>
        <a:xfrm>
          <a:off x="71758" y="3168562"/>
          <a:ext cx="812365" cy="81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5D92F-1C95-49C5-9752-C7DDF7C142C0}">
      <dsp:nvSpPr>
        <dsp:cNvPr id="0" name=""/>
        <dsp:cNvSpPr/>
      </dsp:nvSpPr>
      <dsp:spPr>
        <a:xfrm rot="5400000">
          <a:off x="2757625" y="-849696"/>
          <a:ext cx="1144049" cy="3133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700" kern="1200" dirty="0" smtClean="0"/>
            <a:t>Alueellistamisen koordinaatioryhmä </a:t>
          </a:r>
          <a:endParaRPr lang="fi-FI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700" kern="1200" dirty="0" smtClean="0"/>
            <a:t>Ohjaa ja linjaa strategiatyötä </a:t>
          </a:r>
          <a:endParaRPr lang="fi-FI" sz="1700" kern="1200" dirty="0"/>
        </a:p>
      </dsp:txBody>
      <dsp:txXfrm rot="-5400000">
        <a:off x="1762756" y="201021"/>
        <a:ext cx="3077940" cy="1032353"/>
      </dsp:txXfrm>
    </dsp:sp>
    <dsp:sp modelId="{6BE9A712-BE69-443C-82D6-83A495A071AB}">
      <dsp:nvSpPr>
        <dsp:cNvPr id="0" name=""/>
        <dsp:cNvSpPr/>
      </dsp:nvSpPr>
      <dsp:spPr>
        <a:xfrm>
          <a:off x="0" y="0"/>
          <a:ext cx="1762755" cy="1430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Ohjausryhmä </a:t>
          </a:r>
          <a:endParaRPr lang="fi-FI" sz="1400" kern="1200" dirty="0"/>
        </a:p>
      </dsp:txBody>
      <dsp:txXfrm>
        <a:off x="69810" y="69810"/>
        <a:ext cx="1623135" cy="1290441"/>
      </dsp:txXfrm>
    </dsp:sp>
    <dsp:sp modelId="{AE7D96AD-706C-4BFE-9439-FDC163E94755}">
      <dsp:nvSpPr>
        <dsp:cNvPr id="0" name=""/>
        <dsp:cNvSpPr/>
      </dsp:nvSpPr>
      <dsp:spPr>
        <a:xfrm rot="5400000">
          <a:off x="2757625" y="651867"/>
          <a:ext cx="1144049" cy="3133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700" kern="1200" dirty="0" smtClean="0"/>
            <a:t>Ministeriöiden, virastojen ja sidosryhmien edustajista muodostettu ryhmä</a:t>
          </a:r>
          <a:endParaRPr lang="fi-FI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700" kern="1200" dirty="0" smtClean="0"/>
            <a:t>Strategian valmistelu </a:t>
          </a:r>
          <a:endParaRPr lang="fi-FI" sz="1700" kern="1200" dirty="0"/>
        </a:p>
      </dsp:txBody>
      <dsp:txXfrm rot="-5400000">
        <a:off x="1762756" y="1702584"/>
        <a:ext cx="3077940" cy="1032353"/>
      </dsp:txXfrm>
    </dsp:sp>
    <dsp:sp modelId="{5157687C-8CD1-4C51-9176-D124373527EF}">
      <dsp:nvSpPr>
        <dsp:cNvPr id="0" name=""/>
        <dsp:cNvSpPr/>
      </dsp:nvSpPr>
      <dsp:spPr>
        <a:xfrm>
          <a:off x="0" y="1536165"/>
          <a:ext cx="1762755" cy="1430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Valmisteluryhmä</a:t>
          </a:r>
          <a:endParaRPr lang="fi-FI" sz="1400" kern="1200" dirty="0"/>
        </a:p>
      </dsp:txBody>
      <dsp:txXfrm>
        <a:off x="69810" y="1605975"/>
        <a:ext cx="1623135" cy="1290441"/>
      </dsp:txXfrm>
    </dsp:sp>
    <dsp:sp modelId="{BE244264-E734-45AA-A395-45065D43CDF4}">
      <dsp:nvSpPr>
        <dsp:cNvPr id="0" name=""/>
        <dsp:cNvSpPr/>
      </dsp:nvSpPr>
      <dsp:spPr>
        <a:xfrm>
          <a:off x="4777" y="3007462"/>
          <a:ext cx="4891766" cy="1430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Strategia valmistellaan vuorovaikutteisesti ja poikkihallinnollisesti yhdessä sidosryhmien kanssa.</a:t>
          </a:r>
          <a:endParaRPr lang="fi-FI" sz="1400" kern="1200" dirty="0"/>
        </a:p>
      </dsp:txBody>
      <dsp:txXfrm>
        <a:off x="74587" y="3077272"/>
        <a:ext cx="4752146" cy="1290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900C3-D69A-4824-907A-16A786003E72}">
      <dsp:nvSpPr>
        <dsp:cNvPr id="0" name=""/>
        <dsp:cNvSpPr/>
      </dsp:nvSpPr>
      <dsp:spPr>
        <a:xfrm>
          <a:off x="3721" y="2353635"/>
          <a:ext cx="1438383" cy="14383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37EF6-90B6-4B52-A5A5-8BECCF72F0F7}">
      <dsp:nvSpPr>
        <dsp:cNvPr id="0" name=""/>
        <dsp:cNvSpPr/>
      </dsp:nvSpPr>
      <dsp:spPr>
        <a:xfrm rot="17700000">
          <a:off x="510542" y="1181059"/>
          <a:ext cx="1788070" cy="86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smtClean="0"/>
            <a:t>Marras-joulukuu</a:t>
          </a:r>
          <a:endParaRPr lang="fi-FI" sz="2900" kern="1200" dirty="0"/>
        </a:p>
      </dsp:txBody>
      <dsp:txXfrm>
        <a:off x="510542" y="1181059"/>
        <a:ext cx="1788070" cy="861711"/>
      </dsp:txXfrm>
    </dsp:sp>
    <dsp:sp modelId="{C5B3F985-91E7-40A3-B6BC-B86D05A8AAAF}">
      <dsp:nvSpPr>
        <dsp:cNvPr id="0" name=""/>
        <dsp:cNvSpPr/>
      </dsp:nvSpPr>
      <dsp:spPr>
        <a:xfrm>
          <a:off x="1550448" y="2699520"/>
          <a:ext cx="746611" cy="746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677CF-C3A0-4C37-9A7B-A3A7DF6993F4}">
      <dsp:nvSpPr>
        <dsp:cNvPr id="0" name=""/>
        <dsp:cNvSpPr/>
      </dsp:nvSpPr>
      <dsp:spPr>
        <a:xfrm rot="17700000">
          <a:off x="666188" y="3738686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900" kern="1200" dirty="0"/>
        </a:p>
      </dsp:txBody>
      <dsp:txXfrm>
        <a:off x="666188" y="3738686"/>
        <a:ext cx="1546764" cy="745792"/>
      </dsp:txXfrm>
    </dsp:sp>
    <dsp:sp modelId="{189B8A93-B687-49E0-B8CC-5B3B4B922762}">
      <dsp:nvSpPr>
        <dsp:cNvPr id="0" name=""/>
        <dsp:cNvSpPr/>
      </dsp:nvSpPr>
      <dsp:spPr>
        <a:xfrm rot="17700000">
          <a:off x="1634555" y="1661174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CCB26-7AEF-4A3E-82EA-A68858526F71}">
      <dsp:nvSpPr>
        <dsp:cNvPr id="0" name=""/>
        <dsp:cNvSpPr/>
      </dsp:nvSpPr>
      <dsp:spPr>
        <a:xfrm>
          <a:off x="2405404" y="2353635"/>
          <a:ext cx="1438383" cy="14383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C2FBA-DE37-4FDD-A269-99B70DA84E64}">
      <dsp:nvSpPr>
        <dsp:cNvPr id="0" name=""/>
        <dsp:cNvSpPr/>
      </dsp:nvSpPr>
      <dsp:spPr>
        <a:xfrm rot="17700000">
          <a:off x="2912226" y="1181059"/>
          <a:ext cx="1788070" cy="86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smtClean="0"/>
            <a:t>Tammikuu</a:t>
          </a:r>
          <a:endParaRPr lang="fi-FI" sz="2900" kern="1200" dirty="0"/>
        </a:p>
      </dsp:txBody>
      <dsp:txXfrm>
        <a:off x="2912226" y="1181059"/>
        <a:ext cx="1788070" cy="861711"/>
      </dsp:txXfrm>
    </dsp:sp>
    <dsp:sp modelId="{030DAB8E-0ECD-42A9-B05B-A837837147E4}">
      <dsp:nvSpPr>
        <dsp:cNvPr id="0" name=""/>
        <dsp:cNvSpPr/>
      </dsp:nvSpPr>
      <dsp:spPr>
        <a:xfrm>
          <a:off x="3952131" y="2699520"/>
          <a:ext cx="746611" cy="746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AAC2C-3B2D-4832-9617-131C7EF41483}">
      <dsp:nvSpPr>
        <dsp:cNvPr id="0" name=""/>
        <dsp:cNvSpPr/>
      </dsp:nvSpPr>
      <dsp:spPr>
        <a:xfrm rot="17700000">
          <a:off x="3067872" y="3738686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900" kern="1200" dirty="0"/>
        </a:p>
      </dsp:txBody>
      <dsp:txXfrm>
        <a:off x="3067872" y="3738686"/>
        <a:ext cx="1546764" cy="745792"/>
      </dsp:txXfrm>
    </dsp:sp>
    <dsp:sp modelId="{F218806D-32F3-4093-A2C5-91FB73B7A31F}">
      <dsp:nvSpPr>
        <dsp:cNvPr id="0" name=""/>
        <dsp:cNvSpPr/>
      </dsp:nvSpPr>
      <dsp:spPr>
        <a:xfrm rot="17700000">
          <a:off x="4036238" y="1661174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5CC9B-7398-4846-8BA6-069DB4E27759}">
      <dsp:nvSpPr>
        <dsp:cNvPr id="0" name=""/>
        <dsp:cNvSpPr/>
      </dsp:nvSpPr>
      <dsp:spPr>
        <a:xfrm>
          <a:off x="4807088" y="2353635"/>
          <a:ext cx="1438383" cy="14383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AAAD1-17C9-478C-8E42-1A2A97B636F1}">
      <dsp:nvSpPr>
        <dsp:cNvPr id="0" name=""/>
        <dsp:cNvSpPr/>
      </dsp:nvSpPr>
      <dsp:spPr>
        <a:xfrm rot="17700000">
          <a:off x="5313909" y="1181059"/>
          <a:ext cx="1788070" cy="86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smtClean="0"/>
            <a:t>Helmikuu</a:t>
          </a:r>
          <a:endParaRPr lang="fi-FI" sz="2900" kern="1200" dirty="0"/>
        </a:p>
      </dsp:txBody>
      <dsp:txXfrm>
        <a:off x="5313909" y="1181059"/>
        <a:ext cx="1788070" cy="861711"/>
      </dsp:txXfrm>
    </dsp:sp>
    <dsp:sp modelId="{50BC0BD1-4E46-48ED-A83F-4C67C855E3E5}">
      <dsp:nvSpPr>
        <dsp:cNvPr id="0" name=""/>
        <dsp:cNvSpPr/>
      </dsp:nvSpPr>
      <dsp:spPr>
        <a:xfrm>
          <a:off x="6353815" y="2699520"/>
          <a:ext cx="746611" cy="746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BED6E-2F25-4BAF-AEB4-8FFEC53115DC}">
      <dsp:nvSpPr>
        <dsp:cNvPr id="0" name=""/>
        <dsp:cNvSpPr/>
      </dsp:nvSpPr>
      <dsp:spPr>
        <a:xfrm rot="17700000">
          <a:off x="5469555" y="3738686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900" kern="1200" dirty="0"/>
        </a:p>
      </dsp:txBody>
      <dsp:txXfrm>
        <a:off x="5469555" y="3738686"/>
        <a:ext cx="1546764" cy="745792"/>
      </dsp:txXfrm>
    </dsp:sp>
    <dsp:sp modelId="{9C1DC459-C6FC-495A-A09C-AE3649133DDA}">
      <dsp:nvSpPr>
        <dsp:cNvPr id="0" name=""/>
        <dsp:cNvSpPr/>
      </dsp:nvSpPr>
      <dsp:spPr>
        <a:xfrm rot="17700000">
          <a:off x="6437922" y="1661174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02058-3891-433C-91FB-4D16F9C3F9A9}">
      <dsp:nvSpPr>
        <dsp:cNvPr id="0" name=""/>
        <dsp:cNvSpPr/>
      </dsp:nvSpPr>
      <dsp:spPr>
        <a:xfrm>
          <a:off x="7208771" y="2340761"/>
          <a:ext cx="1438383" cy="14383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DAC19-8D59-4453-ABA6-4C377620EF48}">
      <dsp:nvSpPr>
        <dsp:cNvPr id="0" name=""/>
        <dsp:cNvSpPr/>
      </dsp:nvSpPr>
      <dsp:spPr>
        <a:xfrm rot="17700000">
          <a:off x="7715592" y="1181059"/>
          <a:ext cx="1788070" cy="86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smtClean="0"/>
            <a:t>Maaliskuu</a:t>
          </a:r>
          <a:endParaRPr lang="fi-FI" sz="2900" kern="1200" dirty="0"/>
        </a:p>
      </dsp:txBody>
      <dsp:txXfrm>
        <a:off x="7715592" y="1181059"/>
        <a:ext cx="1788070" cy="861711"/>
      </dsp:txXfrm>
    </dsp:sp>
    <dsp:sp modelId="{318EEBF2-7799-49D2-B6D0-BB826D98ACC8}">
      <dsp:nvSpPr>
        <dsp:cNvPr id="0" name=""/>
        <dsp:cNvSpPr/>
      </dsp:nvSpPr>
      <dsp:spPr>
        <a:xfrm>
          <a:off x="8755498" y="2699520"/>
          <a:ext cx="746611" cy="746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60B52-89BB-4D17-B289-865BA997A33E}">
      <dsp:nvSpPr>
        <dsp:cNvPr id="0" name=""/>
        <dsp:cNvSpPr/>
      </dsp:nvSpPr>
      <dsp:spPr>
        <a:xfrm rot="17700000">
          <a:off x="7871238" y="3738686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900" kern="1200" dirty="0"/>
        </a:p>
      </dsp:txBody>
      <dsp:txXfrm>
        <a:off x="7871238" y="3738686"/>
        <a:ext cx="1546764" cy="745792"/>
      </dsp:txXfrm>
    </dsp:sp>
    <dsp:sp modelId="{A9134F1B-AFC2-4D05-86E9-5B3F4B01ADB6}">
      <dsp:nvSpPr>
        <dsp:cNvPr id="0" name=""/>
        <dsp:cNvSpPr/>
      </dsp:nvSpPr>
      <dsp:spPr>
        <a:xfrm rot="17700000">
          <a:off x="8839605" y="1661174"/>
          <a:ext cx="1546764" cy="74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62209-0AE2-4CDC-9A63-7431A8BE95AB}">
      <dsp:nvSpPr>
        <dsp:cNvPr id="0" name=""/>
        <dsp:cNvSpPr/>
      </dsp:nvSpPr>
      <dsp:spPr>
        <a:xfrm>
          <a:off x="9610454" y="2353635"/>
          <a:ext cx="1438383" cy="1438383"/>
        </a:xfrm>
        <a:prstGeom prst="donut">
          <a:avLst>
            <a:gd name="adj" fmla="val 2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C21F7-87BA-4D3D-AD75-848CB62344B8}">
      <dsp:nvSpPr>
        <dsp:cNvPr id="0" name=""/>
        <dsp:cNvSpPr/>
      </dsp:nvSpPr>
      <dsp:spPr>
        <a:xfrm rot="17700000">
          <a:off x="10117276" y="1181059"/>
          <a:ext cx="1788070" cy="86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smtClean="0"/>
            <a:t>31.3.2020</a:t>
          </a:r>
          <a:endParaRPr lang="fi-FI" sz="2900" kern="1200" dirty="0"/>
        </a:p>
      </dsp:txBody>
      <dsp:txXfrm>
        <a:off x="10117276" y="1181059"/>
        <a:ext cx="1788070" cy="861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1038-75B3-4690-9F04-308CA5B8CA49}" type="datetimeFigureOut">
              <a:rPr lang="fi-FI" smtClean="0"/>
              <a:t>10.1.2020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48-0962-443A-A7A6-40140D0BD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72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62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09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9" name="Kuva 8" descr="Kuva, joka sisältää kohteen ulko, mies, vesi, pitäminen">
            <a:extLst>
              <a:ext uri="{FF2B5EF4-FFF2-40B4-BE49-F238E27FC236}">
                <a16:creationId xmlns:a16="http://schemas.microsoft.com/office/drawing/2014/main" id="{466B4C8A-1203-4D94-826B-9379419CA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82" y="0"/>
            <a:ext cx="6096000" cy="6858000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429127-79A4-4D29-847A-78D34EBB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187D99B-C452-46C4-B254-E6045240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49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37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57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89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76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84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32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5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21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henkilö, sisä, ikkuna, nuor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21" y="0"/>
            <a:ext cx="4126992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534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58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1BCB30A4-13FF-4145-82DD-D783E3F8D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auto, ulko, rakennus, pysäköity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64" y="0"/>
            <a:ext cx="410726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76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ulko, aita, mies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235" y="0"/>
            <a:ext cx="413416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19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3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8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40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90" y="2996952"/>
            <a:ext cx="2236510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Kehotus / </a:t>
            </a:r>
            <a:br>
              <a:rPr lang="fi-FI" dirty="0"/>
            </a:br>
            <a:r>
              <a:rPr lang="fi-FI" dirty="0"/>
              <a:t>Kiitos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F5B2D46-F01C-401E-A723-6DBC62379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8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3720" y="2002005"/>
            <a:ext cx="1219572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87488" y="1796820"/>
            <a:ext cx="9601067" cy="163218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8839" y="6065304"/>
            <a:ext cx="6487739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487488" y="3525011"/>
            <a:ext cx="9601067" cy="46858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3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0" y="449077"/>
            <a:ext cx="4555200" cy="11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1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51A648F7-F576-4713-A6C4-2A90C8D80F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748C762-4317-4373-8F04-1FCA427442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8706DB-4254-4D24-B756-610D662D48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4BC717E-F7E7-492B-8691-55A89818E0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A0BFC73-E241-40CB-9BA6-1B333B7BF5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977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49109116-8ADD-4551-BE7C-554B66DD95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6EACB97-65DC-4642-8E13-75D989CC55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CB14051-6DC9-4752-9731-DF71F34B21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6398AC9-D771-4A69-A1CF-E89FB701EF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ECE613C-CF5F-4D67-87A9-12809DC719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46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E7721B6A-F4D5-4656-BFAA-B188670CD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903C71A-53BA-430A-90C1-3548CFF585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9D2BE0B-16F8-46B1-970F-D7A4AB13A7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EA06ACA-38BE-4621-A612-9866C87714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1C54E72-5660-4060-9B87-4C306B2FEB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052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7E36D437-CA28-4403-A26F-73185E69CB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AD7F79D-20B7-408A-BBE3-4D5468B733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4DC4BAD-35A9-4191-B1AF-15FB505B20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987C79-4B17-4F56-A32E-66D88837F4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4EEE4E9-B43C-45D5-8A4D-B5F188D9360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58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03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A34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439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sisä, huone,  istuminen, tutkii mobiililaitett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220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A34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60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4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069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ulko, työkone, kontti">
            <a:extLst>
              <a:ext uri="{FF2B5EF4-FFF2-40B4-BE49-F238E27FC236}">
                <a16:creationId xmlns:a16="http://schemas.microsoft.com/office/drawing/2014/main" id="{DF8BC404-5D6B-4D44-8D7E-0E9FA196037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0825" y="0"/>
            <a:ext cx="4122000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652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sisä, istuminen, omen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648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henkilö, piirustus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8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pöytä, kaataa kahvia, kupp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2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615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8AFD25CB-C337-4762-B77D-D68331F86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4CC021C-BFB1-47AD-8D81-EECCA412DD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E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F640AE2-D3F7-450E-9AEA-95BB27294C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F59E0A3-97AB-41E6-A803-1AAC3E5547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43CCAE4-D77C-43D5-BE4E-52BBA4A77B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24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C3DDED-C6E6-4DA0-A2F2-6DF1D717B5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1BA519B-2756-4639-AFE2-773E1A626B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E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7AD4EB-344B-46FF-B420-12FD052EDD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1FD20E9-55DB-4F78-A8A8-81A589E968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2BBAEA8-A420-4EB4-AD47-EE36A02B46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622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092F7013-580D-4601-860C-24CB6F26A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32A6783-1CF3-43FA-B867-977C7CCE338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59A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2F28CC2-D8D1-48EA-BFB7-06A60C19E94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1F5A2FF-775D-441D-9473-70E42AC67A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266DED8-35B1-447C-BA02-78A5552777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995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C3DC37A9-B2F9-42F8-8AC2-9CFAF45B58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8F5A9BE-23F2-4BA6-9FDB-18A5F43950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59A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C68C1B-4A4C-4B9A-9280-BB5D443CB73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997E375-C227-463F-8B32-E20F3D0E43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8B5C2EB-56F3-4D00-8D05-915B8E7FA8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008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193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8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479A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87BD7C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15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vihreä">
    <p:bg>
      <p:bgPr>
        <a:solidFill>
          <a:srgbClr val="479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yykkipojat, nar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772" y="0"/>
            <a:ext cx="41292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479A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87BD7C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219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96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öytä, kuppi, kukka">
            <a:extLst>
              <a:ext uri="{FF2B5EF4-FFF2-40B4-BE49-F238E27FC236}">
                <a16:creationId xmlns:a16="http://schemas.microsoft.com/office/drawing/2014/main" id="{A86AABEE-DA51-4835-B15D-19F85242357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630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vihreä">
    <p:bg>
      <p:bgPr>
        <a:solidFill>
          <a:srgbClr val="479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ruoho, vihreä, ajotie, silta&#10;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05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mies, puu, työas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808" y="5080"/>
            <a:ext cx="4102617" cy="684784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DAEB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1916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DAEB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rakennus, ulko, istuminen, mies, mobiilipuhelin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0870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1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D92F6CB-4400-4DAE-AB93-E8F18EAED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669464E-88F9-4D56-A54B-1BD30D4B34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EB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007C5A-B0CD-4936-A3D9-A9EC439A29C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14CA1BC-D953-4BB9-B3AD-D8975F99800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C1CDA8D-2421-45F1-BEE5-9746AF36050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435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AA8752-7EFD-4980-835D-5C3FF1C66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D13A63E-B857-4CEB-A389-E456178DC4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EB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F4739A-1812-492D-91B9-B3BE8E2DBC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5EF8D54-C6D5-4885-9FA8-D8163364A3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CCBB860-4F9E-4DA1-9662-8EF27BD185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226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7B77BA0-082E-41E2-A1C8-F6F4505023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37A2F3E-301A-4CDC-AAAB-CE32D542BE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36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9039234-F23D-403E-9FAF-0A9403C9D3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39F586-5CAD-410E-ACF9-305D7264E4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42135C-578C-4E0F-9AD8-1AFEC8A915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980D36DF-0FAC-49F7-B923-8B7329992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7D1ED9E-704D-415F-98C7-BC0A77C313F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36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70DEBC8-6D15-4126-B3FD-06E1F5106C1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F090E37-269A-4D61-9294-0CF2C8E8A1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C6220EF-F6B1-4085-8EEF-AD74E6D15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751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7354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54688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743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tumma"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Puunuij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772" y="-1"/>
            <a:ext cx="41220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54688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869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98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katukivetys, suojatie">
            <a:extLst>
              <a:ext uri="{FF2B5EF4-FFF2-40B4-BE49-F238E27FC236}">
                <a16:creationId xmlns:a16="http://schemas.microsoft.com/office/drawing/2014/main" id="{A86AABEE-DA51-4835-B15D-19F85242357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22000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635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puku, mies, ulko">
            <a:extLst>
              <a:ext uri="{FF2B5EF4-FFF2-40B4-BE49-F238E27FC236}">
                <a16:creationId xmlns:a16="http://schemas.microsoft.com/office/drawing/2014/main" id="{AC711D4B-0E2C-4FE9-BD49-57E2B08E8AA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938" y="0"/>
            <a:ext cx="41256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65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nuori, poika, laps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2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9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77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3629B3-B00B-4B41-B4FE-97D8470F2B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77" r:id="rId9"/>
    <p:sldLayoutId id="2147483652" r:id="rId10"/>
    <p:sldLayoutId id="2147483678" r:id="rId11"/>
    <p:sldLayoutId id="2147483681" r:id="rId12"/>
    <p:sldLayoutId id="2147483679" r:id="rId13"/>
    <p:sldLayoutId id="2147483680" r:id="rId14"/>
    <p:sldLayoutId id="2147483654" r:id="rId15"/>
    <p:sldLayoutId id="2147483655" r:id="rId16"/>
    <p:sldLayoutId id="2147483651" r:id="rId17"/>
    <p:sldLayoutId id="2147483665" r:id="rId18"/>
    <p:sldLayoutId id="2147483666" r:id="rId19"/>
    <p:sldLayoutId id="2147483667" r:id="rId20"/>
    <p:sldLayoutId id="2147483670" r:id="rId21"/>
    <p:sldLayoutId id="2147483669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83" r:id="rId28"/>
    <p:sldLayoutId id="2147483676" r:id="rId29"/>
    <p:sldLayoutId id="2147483668" r:id="rId30"/>
    <p:sldLayoutId id="2147483682" r:id="rId31"/>
    <p:sldLayoutId id="2147483742" r:id="rId32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3629B3-B00B-4B41-B4FE-97D8470F2B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4" r:id="rId5"/>
    <p:sldLayoutId id="2147483712" r:id="rId6"/>
    <p:sldLayoutId id="2147483713" r:id="rId7"/>
    <p:sldLayoutId id="2147483705" r:id="rId8"/>
    <p:sldLayoutId id="2147483741" r:id="rId9"/>
    <p:sldLayoutId id="2147483706" r:id="rId10"/>
    <p:sldLayoutId id="2147483709" r:id="rId11"/>
    <p:sldLayoutId id="2147483711" r:id="rId12"/>
    <p:sldLayoutId id="2147483701" r:id="rId13"/>
    <p:sldLayoutId id="2147483702" r:id="rId14"/>
    <p:sldLayoutId id="2147483716" r:id="rId15"/>
    <p:sldLayoutId id="2147483717" r:id="rId16"/>
    <p:sldLayoutId id="2147483722" r:id="rId17"/>
    <p:sldLayoutId id="2147483728" r:id="rId18"/>
    <p:sldLayoutId id="2147483729" r:id="rId19"/>
    <p:sldLayoutId id="2147483723" r:id="rId20"/>
    <p:sldLayoutId id="2147483725" r:id="rId21"/>
    <p:sldLayoutId id="2147483724" r:id="rId22"/>
    <p:sldLayoutId id="2147483726" r:id="rId23"/>
    <p:sldLayoutId id="2147483727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9" r:id="rId30"/>
    <p:sldLayoutId id="2147483740" r:id="rId31"/>
    <p:sldLayoutId id="2147483735" r:id="rId32"/>
    <p:sldLayoutId id="2147483736" r:id="rId33"/>
    <p:sldLayoutId id="2147483737" r:id="rId34"/>
    <p:sldLayoutId id="2147483738" r:id="rId3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47528" y="2564904"/>
            <a:ext cx="6661368" cy="1868482"/>
          </a:xfrm>
        </p:spPr>
        <p:txBody>
          <a:bodyPr/>
          <a:lstStyle/>
          <a:p>
            <a:r>
              <a:rPr lang="fi-FI" dirty="0" smtClean="0"/>
              <a:t>Alueellistamisen uudistaminen  </a:t>
            </a:r>
            <a:br>
              <a:rPr lang="fi-FI" dirty="0" smtClean="0"/>
            </a:br>
            <a:r>
              <a:rPr lang="fi-FI" dirty="0" smtClean="0"/>
              <a:t>-strategiahanke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1847528" y="5318760"/>
            <a:ext cx="8820472" cy="702528"/>
          </a:xfrm>
        </p:spPr>
        <p:txBody>
          <a:bodyPr/>
          <a:lstStyle/>
          <a:p>
            <a:r>
              <a:rPr lang="fi-FI" dirty="0" smtClean="0"/>
              <a:t>9.1.2020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5640" y="599556"/>
            <a:ext cx="6860406" cy="1822687"/>
          </a:xfrm>
        </p:spPr>
        <p:txBody>
          <a:bodyPr/>
          <a:lstStyle/>
          <a:p>
            <a:r>
              <a:rPr lang="fi-FI" dirty="0"/>
              <a:t>H</a:t>
            </a:r>
            <a:r>
              <a:rPr lang="fi-FI" dirty="0" smtClean="0"/>
              <a:t>allitusohjelma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769132" y="2132856"/>
            <a:ext cx="6190964" cy="5472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133" dirty="0">
                <a:solidFill>
                  <a:schemeClr val="bg1"/>
                </a:solidFill>
              </a:rPr>
              <a:t>Edistetään uuden teknologian hyödyntämistä tehokkaasti joustavan elämisen, työskentelyn ja yrittämisen mahdollistamiseksi paikasta riippumatta. </a:t>
            </a:r>
          </a:p>
          <a:p>
            <a:pPr marL="0" indent="0">
              <a:buNone/>
            </a:pPr>
            <a:r>
              <a:rPr lang="fi-FI" sz="2133" dirty="0">
                <a:solidFill>
                  <a:schemeClr val="bg1"/>
                </a:solidFill>
              </a:rPr>
              <a:t>Valtion työtehtäviä tulee organisoida monipaikkaisuutta ja älyteknologian mahdollistamaa paikkariippumattomuutta hyödyntäen. </a:t>
            </a:r>
          </a:p>
          <a:p>
            <a:pPr marL="0" indent="0">
              <a:buNone/>
            </a:pPr>
            <a:r>
              <a:rPr lang="fi-FI" sz="2133" dirty="0">
                <a:solidFill>
                  <a:schemeClr val="bg1"/>
                </a:solidFill>
              </a:rPr>
              <a:t>Alueellistamislainsäädäntö on uudistettava vuoden 2019 loppuun mennessä laadittavan strategian </a:t>
            </a:r>
            <a:r>
              <a:rPr lang="fi-FI" sz="2133" dirty="0" smtClean="0">
                <a:solidFill>
                  <a:schemeClr val="bg1"/>
                </a:solidFill>
              </a:rPr>
              <a:t>puitteissa.</a:t>
            </a:r>
            <a:r>
              <a:rPr lang="fi-FI" sz="2133" dirty="0" smtClean="0"/>
              <a:t> </a:t>
            </a:r>
            <a:endParaRPr lang="fi-FI" sz="2133" dirty="0"/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00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 ja tehtävät 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751736" y="1631563"/>
            <a:ext cx="10571480" cy="3724761"/>
          </a:xfrm>
        </p:spPr>
        <p:txBody>
          <a:bodyPr/>
          <a:lstStyle/>
          <a:p>
            <a:r>
              <a:rPr lang="fi-FI" sz="2133" dirty="0"/>
              <a:t>Hankkeen toimikausi </a:t>
            </a:r>
            <a:r>
              <a:rPr lang="fi-FI" sz="2133" dirty="0" smtClean="0"/>
              <a:t>25.10.2019-31.3.2020.</a:t>
            </a:r>
            <a:endParaRPr lang="fi-FI" sz="2133" dirty="0"/>
          </a:p>
          <a:p>
            <a:r>
              <a:rPr lang="fi-FI" sz="2133" dirty="0"/>
              <a:t>Hankkeen tavoitteena on laatia strategiset linjaukset siitä, millaista valtion toimintaa ja läsnäoloa alueilla tavoitellaan 2020-luvulla viraston tehtävien toteuttamiseksi ja kansalaisten ja yritysten palvelemiseksi eri asiakas- ja kieliryhmien tarpeet </a:t>
            </a:r>
            <a:r>
              <a:rPr lang="fi-FI" sz="2133" dirty="0" smtClean="0"/>
              <a:t>huomioiden, </a:t>
            </a:r>
            <a:r>
              <a:rPr lang="fi-FI" sz="2133" dirty="0"/>
              <a:t>sekä mitä alueellistamisen tavoitteiden ja toimintaperiaatteiden muutoksia tämä edellyttää. </a:t>
            </a:r>
          </a:p>
          <a:p>
            <a:r>
              <a:rPr lang="fi-FI" sz="2133" dirty="0"/>
              <a:t>Hankkeessa valmisteltavat linjaukset toimivat alueellistamista koskevan lainsäädännön uudistamisen pohjana. </a:t>
            </a:r>
          </a:p>
          <a:p>
            <a:r>
              <a:rPr lang="fi-FI" sz="2133" dirty="0"/>
              <a:t>Strategiatyön lähtökohtana on hallitusohjelman kirjaus siitä, että valtion työtehtäviä organisoidaan monipaikkaisesti ja älyteknologian mahdollistamaa paikkariippumattomuutta hyödyntäen.</a:t>
            </a:r>
          </a:p>
          <a:p>
            <a:r>
              <a:rPr lang="fi-FI" sz="2133" dirty="0"/>
              <a:t>Osana strategiahanketta laajennetaan keväällä 2019 ministeriöille tehdyn paikkariippumattoman työn potentiaalikyselyn analyysiä.</a:t>
            </a:r>
            <a:r>
              <a:rPr lang="fi-FI" dirty="0"/>
              <a:t>	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366713" cy="228600"/>
          </a:xfrm>
        </p:spPr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6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Strategian valmistelun organisointi 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7152117" y="1796819"/>
          <a:ext cx="4416491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8" name="Kaaviokuva 7"/>
          <p:cNvGraphicFramePr/>
          <p:nvPr>
            <p:extLst/>
          </p:nvPr>
        </p:nvGraphicFramePr>
        <p:xfrm>
          <a:off x="1679509" y="1700809"/>
          <a:ext cx="4896544" cy="443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Pyöristetty suorakulmio 11"/>
          <p:cNvSpPr/>
          <p:nvPr/>
        </p:nvSpPr>
        <p:spPr>
          <a:xfrm>
            <a:off x="338401" y="3033435"/>
            <a:ext cx="1341108" cy="480053"/>
          </a:xfrm>
          <a:prstGeom prst="roundRect">
            <a:avLst/>
          </a:prstGeom>
          <a:solidFill>
            <a:srgbClr val="304F8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67" dirty="0"/>
              <a:t>Sihteeristö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335426" y="3513488"/>
            <a:ext cx="1347125" cy="1056117"/>
          </a:xfrm>
          <a:prstGeom prst="roundRect">
            <a:avLst/>
          </a:prstGeom>
          <a:solidFill>
            <a:srgbClr val="304F8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67" dirty="0"/>
              <a:t>Yhdyshenkilö-verkosto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335426" y="4617611"/>
            <a:ext cx="1344084" cy="864095"/>
          </a:xfrm>
          <a:prstGeom prst="round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333" dirty="0"/>
              <a:t>Ulkoinen asiantuntija-apu</a:t>
            </a:r>
          </a:p>
        </p:txBody>
      </p:sp>
      <p:cxnSp>
        <p:nvCxnSpPr>
          <p:cNvPr id="16" name="Suora yhdysviiva 15"/>
          <p:cNvCxnSpPr/>
          <p:nvPr/>
        </p:nvCxnSpPr>
        <p:spPr>
          <a:xfrm>
            <a:off x="2543605" y="3033435"/>
            <a:ext cx="0" cy="299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56884"/>
            <a:ext cx="10571480" cy="1325563"/>
          </a:xfrm>
        </p:spPr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219860238"/>
              </p:ext>
            </p:extLst>
          </p:nvPr>
        </p:nvGraphicFramePr>
        <p:xfrm>
          <a:off x="289308" y="44624"/>
          <a:ext cx="11783356" cy="558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yöristetty suorakulmio 5"/>
          <p:cNvSpPr/>
          <p:nvPr/>
        </p:nvSpPr>
        <p:spPr>
          <a:xfrm>
            <a:off x="5405087" y="5373216"/>
            <a:ext cx="5858700" cy="7455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400" dirty="0"/>
              <a:t>Strategian linjausten laatiminen 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289308" y="5373216"/>
            <a:ext cx="5086612" cy="7455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400" dirty="0"/>
              <a:t>Tietopohjan </a:t>
            </a:r>
            <a:r>
              <a:rPr lang="fi-FI" sz="2400" dirty="0" smtClean="0"/>
              <a:t>tuottaminen </a:t>
            </a:r>
            <a:endParaRPr lang="fi-FI" sz="2400" dirty="0"/>
          </a:p>
        </p:txBody>
      </p:sp>
      <p:sp>
        <p:nvSpPr>
          <p:cNvPr id="8" name="Tekstiruutu 7"/>
          <p:cNvSpPr txBox="1"/>
          <p:nvPr/>
        </p:nvSpPr>
        <p:spPr>
          <a:xfrm>
            <a:off x="3673684" y="3815866"/>
            <a:ext cx="191826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 smtClean="0"/>
              <a:t>Aluetilaisuudet:</a:t>
            </a:r>
          </a:p>
          <a:p>
            <a:pPr algn="ctr"/>
            <a:r>
              <a:rPr lang="fi-FI" dirty="0" smtClean="0"/>
              <a:t>Mikkeli 14.1.</a:t>
            </a:r>
          </a:p>
          <a:p>
            <a:pPr algn="ctr"/>
            <a:r>
              <a:rPr lang="fi-FI" dirty="0" smtClean="0"/>
              <a:t>Hämeenlinna15.1.</a:t>
            </a:r>
          </a:p>
          <a:p>
            <a:pPr algn="ctr"/>
            <a:r>
              <a:rPr lang="fi-FI" dirty="0" smtClean="0"/>
              <a:t>Rovaniemi 22.1.  Vaasa 23.1.</a:t>
            </a:r>
          </a:p>
          <a:p>
            <a:pPr algn="l"/>
            <a:endParaRPr lang="fi-FI" dirty="0" err="1" smtClean="0"/>
          </a:p>
        </p:txBody>
      </p:sp>
      <p:sp>
        <p:nvSpPr>
          <p:cNvPr id="11" name="Tekstiruutu 10"/>
          <p:cNvSpPr txBox="1"/>
          <p:nvPr/>
        </p:nvSpPr>
        <p:spPr>
          <a:xfrm>
            <a:off x="6036970" y="3815866"/>
            <a:ext cx="193123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dirty="0" smtClean="0"/>
          </a:p>
          <a:p>
            <a:pPr algn="ctr"/>
            <a:r>
              <a:rPr lang="fi-FI" dirty="0" err="1" smtClean="0"/>
              <a:t>Innoduel</a:t>
            </a:r>
            <a:r>
              <a:rPr lang="fi-FI" dirty="0" smtClean="0"/>
              <a:t>-verkkotyöskentely</a:t>
            </a:r>
            <a:endParaRPr lang="fi-FI" dirty="0" smtClean="0"/>
          </a:p>
          <a:p>
            <a:pPr algn="ctr"/>
            <a:endParaRPr lang="fi-FI" dirty="0" smtClean="0"/>
          </a:p>
          <a:p>
            <a:pPr algn="l"/>
            <a:endParaRPr lang="fi-FI" dirty="0" err="1" smtClean="0"/>
          </a:p>
        </p:txBody>
      </p:sp>
      <p:sp>
        <p:nvSpPr>
          <p:cNvPr id="12" name="Tekstiruutu 11"/>
          <p:cNvSpPr txBox="1"/>
          <p:nvPr/>
        </p:nvSpPr>
        <p:spPr>
          <a:xfrm>
            <a:off x="8400256" y="3815866"/>
            <a:ext cx="194421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Valtakunnallinen tilaisuus</a:t>
            </a:r>
          </a:p>
          <a:p>
            <a:pPr algn="ctr"/>
            <a:r>
              <a:rPr lang="fi-FI" dirty="0" smtClean="0"/>
              <a:t>Helsinki 13.3.2020</a:t>
            </a:r>
          </a:p>
          <a:p>
            <a:pPr algn="ctr"/>
            <a:endParaRPr lang="fi-FI" dirty="0" smtClean="0"/>
          </a:p>
          <a:p>
            <a:pPr algn="l"/>
            <a:endParaRPr lang="fi-FI" dirty="0" err="1" smtClean="0"/>
          </a:p>
        </p:txBody>
      </p:sp>
      <p:sp>
        <p:nvSpPr>
          <p:cNvPr id="13" name="Tekstiruutu 12"/>
          <p:cNvSpPr txBox="1"/>
          <p:nvPr/>
        </p:nvSpPr>
        <p:spPr>
          <a:xfrm>
            <a:off x="289308" y="3847241"/>
            <a:ext cx="357444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dirty="0" smtClean="0"/>
          </a:p>
          <a:p>
            <a:r>
              <a:rPr lang="fi-FI" dirty="0" smtClean="0"/>
              <a:t>   Tilastollinen aineisto</a:t>
            </a:r>
          </a:p>
          <a:p>
            <a:pPr algn="ctr"/>
            <a:endParaRPr lang="fi-FI" dirty="0" smtClean="0"/>
          </a:p>
          <a:p>
            <a:pPr algn="ctr"/>
            <a:r>
              <a:rPr lang="fi-FI" dirty="0" smtClean="0"/>
              <a:t>      Paikkariippumattoman työn</a:t>
            </a:r>
          </a:p>
          <a:p>
            <a:pPr algn="ctr"/>
            <a:r>
              <a:rPr lang="fi-FI" dirty="0" smtClean="0"/>
              <a:t>potentiaalikysely</a:t>
            </a:r>
          </a:p>
          <a:p>
            <a:pPr algn="l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6246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ilaisuudet 2020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type="body" sz="quarter" idx="13"/>
          </p:nvPr>
        </p:nvSpPr>
        <p:spPr>
          <a:xfrm>
            <a:off x="6456040" y="1514325"/>
            <a:ext cx="5735960" cy="4248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Alueelliset tilaisuudet</a:t>
            </a:r>
          </a:p>
          <a:p>
            <a:r>
              <a:rPr lang="fi-FI" dirty="0" smtClean="0"/>
              <a:t>14.1.2020 Mikkeli</a:t>
            </a:r>
          </a:p>
          <a:p>
            <a:r>
              <a:rPr lang="fi-FI" dirty="0" smtClean="0"/>
              <a:t>15.1.2020 Hämeenlinna</a:t>
            </a:r>
          </a:p>
          <a:p>
            <a:r>
              <a:rPr lang="fi-FI" dirty="0" smtClean="0"/>
              <a:t>22.1.2020 Rovaniemi</a:t>
            </a:r>
          </a:p>
          <a:p>
            <a:r>
              <a:rPr lang="fi-FI" dirty="0" smtClean="0"/>
              <a:t>23.1.2020 Vaasa (kaksikielinen)</a:t>
            </a:r>
          </a:p>
          <a:p>
            <a:pPr marL="0" indent="0">
              <a:buNone/>
            </a:pPr>
            <a:endParaRPr lang="fi-FI" sz="1067" dirty="0"/>
          </a:p>
          <a:p>
            <a:pPr marL="0" indent="0">
              <a:buNone/>
            </a:pPr>
            <a:r>
              <a:rPr lang="fi-FI" dirty="0" smtClean="0"/>
              <a:t>Valtakunnallinen tilaisuus 13.3.2020 Helsinki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6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2063552" y="4797152"/>
            <a:ext cx="3600400" cy="1224136"/>
          </a:xfrm>
        </p:spPr>
        <p:txBody>
          <a:bodyPr/>
          <a:lstStyle/>
          <a:p>
            <a:r>
              <a:rPr lang="fi-FI" dirty="0" smtClean="0"/>
              <a:t>Finanssineuvos Anu Nousiainen</a:t>
            </a:r>
          </a:p>
          <a:p>
            <a:r>
              <a:rPr lang="fi-FI" dirty="0" smtClean="0"/>
              <a:t>Neuvotteleva virkamies Mikko Saarinen</a:t>
            </a:r>
          </a:p>
          <a:p>
            <a:r>
              <a:rPr lang="fi-FI" dirty="0" smtClean="0"/>
              <a:t>Neuvotteleva virkamies Sari Virta</a:t>
            </a:r>
          </a:p>
          <a:p>
            <a:r>
              <a:rPr lang="fi-FI" dirty="0" err="1" smtClean="0"/>
              <a:t>etunimi.sukunimi</a:t>
            </a:r>
            <a:r>
              <a:rPr lang="fi-FI" dirty="0" smtClean="0"/>
              <a:t> @ vm.fi</a:t>
            </a:r>
          </a:p>
          <a:p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0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pohja_FI-RU.potx" id="{EE764629-1463-4071-950A-9F79829D8C2D}" vid="{73218CD3-1B22-4EEE-A946-D709C1027115}"/>
    </a:ext>
  </a:extLst>
</a:theme>
</file>

<file path=ppt/theme/theme2.xml><?xml version="1.0" encoding="utf-8"?>
<a:theme xmlns:a="http://schemas.openxmlformats.org/drawingml/2006/main" name="VM muut värit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pohja_FI-RU.potx" id="{EE764629-1463-4071-950A-9F79829D8C2D}" vid="{96428964-BEF1-4C71-B518-91E4D924E18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VM_esitysmallipohja_FI-RU</Template>
  <TotalTime>689</TotalTime>
  <Words>266</Words>
  <Application>Microsoft Office PowerPoint</Application>
  <PresentationFormat>Laajakuva</PresentationFormat>
  <Paragraphs>69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VM2019 teema</vt:lpstr>
      <vt:lpstr>VM muut värit</vt:lpstr>
      <vt:lpstr>Alueellistamisen uudistaminen   -strategiahanke</vt:lpstr>
      <vt:lpstr>Hallitusohjelma</vt:lpstr>
      <vt:lpstr>Tavoite ja tehtävät </vt:lpstr>
      <vt:lpstr>Strategian valmistelun organisointi </vt:lpstr>
      <vt:lpstr>Aikataulu</vt:lpstr>
      <vt:lpstr>Tilaisuudet 2020</vt:lpstr>
      <vt:lpstr>Lisätietoja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Ohje:  uuden sivun luominen</dc:title>
  <dc:creator>Nousiainen Anu (VM)</dc:creator>
  <cp:lastModifiedBy>Nousiainen Anu (VM)</cp:lastModifiedBy>
  <cp:revision>17</cp:revision>
  <dcterms:created xsi:type="dcterms:W3CDTF">2020-01-07T21:48:51Z</dcterms:created>
  <dcterms:modified xsi:type="dcterms:W3CDTF">2020-01-10T08:59:56Z</dcterms:modified>
</cp:coreProperties>
</file>