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71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2" r:id="rId22"/>
  </p:sldIdLst>
  <p:sldSz cx="9144000" cy="6858000" type="screen4x3"/>
  <p:notesSz cx="9866313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23F82-0F4D-4E4E-953C-7297F0BE909C}" type="datetimeFigureOut">
              <a:rPr lang="fi-FI" smtClean="0"/>
              <a:t>25.9.2017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A475A-9CD7-49B1-B7E2-85A07F4903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0185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200800" cy="178106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6629" y="6190342"/>
            <a:ext cx="4865804" cy="428171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 smtClean="0"/>
              <a:t>Vastuualueen nimi tarvittaessa</a:t>
            </a:r>
          </a:p>
        </p:txBody>
      </p:sp>
      <p:sp>
        <p:nvSpPr>
          <p:cNvPr id="6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115616" y="3824514"/>
            <a:ext cx="7200800" cy="468582"/>
          </a:xfrm>
        </p:spPr>
        <p:txBody>
          <a:bodyPr tIns="0" bIns="0" anchor="t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fi-FI" dirty="0" smtClean="0"/>
              <a:t>Esittäjän/tapahtuman tiedot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9360"/>
            <a:ext cx="9144000" cy="43586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5" y="489428"/>
            <a:ext cx="3416779" cy="855640"/>
          </a:xfrm>
          <a:prstGeom prst="rect">
            <a:avLst/>
          </a:prstGeom>
        </p:spPr>
      </p:pic>
      <p:sp>
        <p:nvSpPr>
          <p:cNvPr id="9" name="Tekstin paikkamerkki 8"/>
          <p:cNvSpPr>
            <a:spLocks noGrp="1"/>
          </p:cNvSpPr>
          <p:nvPr>
            <p:ph type="body" sz="quarter" idx="10" hasCustomPrompt="1"/>
          </p:nvPr>
        </p:nvSpPr>
        <p:spPr>
          <a:xfrm>
            <a:off x="1146630" y="2823908"/>
            <a:ext cx="320934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esittäjän tiedot</a:t>
            </a:r>
          </a:p>
        </p:txBody>
      </p:sp>
      <p:sp>
        <p:nvSpPr>
          <p:cNvPr id="7" name="Tekstin paikkamerkki 8"/>
          <p:cNvSpPr>
            <a:spLocks noGrp="1"/>
          </p:cNvSpPr>
          <p:nvPr>
            <p:ph type="body" sz="quarter" idx="11" hasCustomPrompt="1"/>
          </p:nvPr>
        </p:nvSpPr>
        <p:spPr>
          <a:xfrm>
            <a:off x="4528458" y="2823908"/>
            <a:ext cx="4220006" cy="1872208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1200"/>
            </a:lvl1pPr>
            <a:lvl2pPr marL="355600" indent="0">
              <a:buNone/>
              <a:defRPr sz="1200"/>
            </a:lvl2pPr>
            <a:lvl3pPr marL="804862" indent="0">
              <a:buNone/>
              <a:defRPr sz="1200"/>
            </a:lvl3pPr>
            <a:lvl4pPr marL="1255713" indent="0">
              <a:buNone/>
              <a:defRPr sz="1200"/>
            </a:lvl4pPr>
            <a:lvl5pPr marL="1436688" indent="0">
              <a:buNone/>
              <a:defRPr sz="1200"/>
            </a:lvl5pPr>
          </a:lstStyle>
          <a:p>
            <a:pPr lvl="0"/>
            <a:r>
              <a:rPr lang="fi-FI" dirty="0" smtClean="0"/>
              <a:t>Lisää tiedot</a:t>
            </a:r>
          </a:p>
        </p:txBody>
      </p:sp>
    </p:spTree>
    <p:extLst>
      <p:ext uri="{BB962C8B-B14F-4D97-AF65-F5344CB8AC3E}">
        <p14:creationId xmlns:p14="http://schemas.microsoft.com/office/powerpoint/2010/main" val="267074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RAKENNUSALAN </a:t>
            </a:r>
            <a:r>
              <a:rPr lang="fi-FI" b="1" dirty="0" smtClean="0"/>
              <a:t>SUHDANNERYHMÄ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Rakentaminen </a:t>
            </a:r>
            <a:r>
              <a:rPr lang="fi-FI" dirty="0" smtClean="0"/>
              <a:t>2017 </a:t>
            </a:r>
            <a:r>
              <a:rPr lang="fi-FI" dirty="0"/>
              <a:t>- </a:t>
            </a:r>
            <a:r>
              <a:rPr lang="fi-FI" dirty="0" smtClean="0"/>
              <a:t>2018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dirty="0" smtClean="0"/>
              <a:t>26.9.2017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2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9571538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7179552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97491241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45577612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422027456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83789328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53423826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746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181293" y="1447800"/>
            <a:ext cx="8200707" cy="50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620000" cy="513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321878709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9050"/>
            <a:ext cx="7467600" cy="4959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2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Sari Sontag</a:t>
            </a:r>
          </a:p>
          <a:p>
            <a:r>
              <a:rPr lang="fi-FI" dirty="0" smtClean="0"/>
              <a:t>Neuvotteleva virkamies</a:t>
            </a:r>
          </a:p>
          <a:p>
            <a:r>
              <a:rPr lang="fi-FI" dirty="0" smtClean="0"/>
              <a:t>Puh. </a:t>
            </a:r>
            <a:r>
              <a:rPr lang="fi-FI" dirty="0"/>
              <a:t>029 5530 </a:t>
            </a:r>
            <a:r>
              <a:rPr lang="fi-FI" dirty="0" smtClean="0"/>
              <a:t>181</a:t>
            </a:r>
          </a:p>
          <a:p>
            <a:r>
              <a:rPr lang="fi-FI" dirty="0" smtClean="0"/>
              <a:t>Lisätieto: </a:t>
            </a:r>
            <a:r>
              <a:rPr lang="fi-FI" dirty="0" err="1" smtClean="0"/>
              <a:t>sari.sontag@vm.fi</a:t>
            </a:r>
            <a:endParaRPr lang="fi-FI" dirty="0" smtClean="0"/>
          </a:p>
          <a:p>
            <a:r>
              <a:rPr lang="fi-FI" dirty="0" err="1" smtClean="0"/>
              <a:t>www.vm.fi</a:t>
            </a:r>
            <a:endParaRPr lang="fi-FI" dirty="0"/>
          </a:p>
        </p:txBody>
      </p:sp>
      <p:sp>
        <p:nvSpPr>
          <p:cNvPr id="4" name="Tekstin paikkamerkki 5"/>
          <p:cNvSpPr txBox="1">
            <a:spLocks/>
          </p:cNvSpPr>
          <p:nvPr/>
        </p:nvSpPr>
        <p:spPr>
          <a:xfrm>
            <a:off x="4528458" y="2823908"/>
            <a:ext cx="422000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5600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2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Verdana" panose="020B060403050404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Valtiovarainministeriön viestintä</a:t>
            </a:r>
          </a:p>
          <a:p>
            <a:r>
              <a:rPr lang="fi-FI" dirty="0" err="1" smtClean="0"/>
              <a:t>vm-viestinta@vm.fi</a:t>
            </a:r>
            <a:endParaRPr lang="fi-FI" dirty="0" smtClean="0"/>
          </a:p>
          <a:p>
            <a:r>
              <a:rPr lang="fi-FI" dirty="0" smtClean="0"/>
              <a:t>Mediapalvelunumero (arkiin 8–16) 02955 30500</a:t>
            </a:r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err="1" smtClean="0"/>
              <a:t>www.tutkibudjettia.fi</a:t>
            </a:r>
            <a:r>
              <a:rPr lang="fi-FI" dirty="0" smtClean="0"/>
              <a:t> </a:t>
            </a:r>
          </a:p>
          <a:p>
            <a:endParaRPr lang="fi-FI" dirty="0"/>
          </a:p>
        </p:txBody>
      </p:sp>
      <p:pic>
        <p:nvPicPr>
          <p:cNvPr id="5" name="Kuva 2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013"/>
          <a:stretch>
            <a:fillRect/>
          </a:stretch>
        </p:blipFill>
        <p:spPr bwMode="auto">
          <a:xfrm>
            <a:off x="4623129" y="3715250"/>
            <a:ext cx="1389031" cy="28981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894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0711058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3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>
            <p:extLst>
              <p:ext uri="{D42A27DB-BD31-4B8C-83A1-F6EECF244321}">
                <p14:modId xmlns:p14="http://schemas.microsoft.com/office/powerpoint/2010/main" val="92650393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/>
          <p:nvPr>
            <p:extLst>
              <p:ext uri="{D42A27DB-BD31-4B8C-83A1-F6EECF244321}">
                <p14:modId xmlns:p14="http://schemas.microsoft.com/office/powerpoint/2010/main" val="16431569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93970498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292903208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394576556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/>
          <p:nvPr>
            <p:extLst>
              <p:ext uri="{D42A27DB-BD31-4B8C-83A1-F6EECF244321}">
                <p14:modId xmlns:p14="http://schemas.microsoft.com/office/powerpoint/2010/main" val="10718613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63550" y="1533525"/>
            <a:ext cx="7366000" cy="480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27</Words>
  <Application>Microsoft Office PowerPoint</Application>
  <PresentationFormat>Näytössä katseltava diaesitys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 Theme</vt:lpstr>
      <vt:lpstr>RAKENNUSALAN SUHDANNERYHMÄ Rakentaminen 2017 - 2018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Rantala Mark VM</dc:creator>
  <cp:lastModifiedBy>Rantala Mark VM</cp:lastModifiedBy>
  <cp:revision>16</cp:revision>
  <cp:lastPrinted>2016-09-12T07:32:48Z</cp:lastPrinted>
  <dcterms:created xsi:type="dcterms:W3CDTF">2006-08-16T00:00:00Z</dcterms:created>
  <dcterms:modified xsi:type="dcterms:W3CDTF">2017-09-25T10:52:21Z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1070457609</vt:i4>
  </property>
  <property fmtid="{D5CDD505-2E9C-101B-9397-08002B2CF9AE}" pid="3" name="_NewReviewCycle">
    <vt:lpwstr/>
  </property>
  <property fmtid="{D5CDD505-2E9C-101B-9397-08002B2CF9AE}" pid="4" name="_EmailSubject">
    <vt:lpwstr>raksu</vt:lpwstr>
  </property>
  <property fmtid="{D5CDD505-2E9C-101B-9397-08002B2CF9AE}" pid="5" name="_AuthorEmail">
    <vt:lpwstr>Anne.Honkanen-Ohvo@vm.fi</vt:lpwstr>
  </property>
  <property fmtid="{D5CDD505-2E9C-101B-9397-08002B2CF9AE}" pid="6" name="_AuthorEmailDisplayName">
    <vt:lpwstr>Honkanen-Ohvo Anne VM</vt:lpwstr>
  </property>
</Properties>
</file>