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3"/>
  </p:notesMasterIdLst>
  <p:sldIdLst>
    <p:sldId id="258" r:id="rId5"/>
    <p:sldId id="287" r:id="rId6"/>
    <p:sldId id="286" r:id="rId7"/>
    <p:sldId id="288" r:id="rId8"/>
    <p:sldId id="289" r:id="rId9"/>
    <p:sldId id="326" r:id="rId10"/>
    <p:sldId id="280" r:id="rId11"/>
    <p:sldId id="367" r:id="rId12"/>
    <p:sldId id="329" r:id="rId13"/>
    <p:sldId id="368" r:id="rId14"/>
    <p:sldId id="259" r:id="rId15"/>
    <p:sldId id="260" r:id="rId16"/>
    <p:sldId id="261" r:id="rId17"/>
    <p:sldId id="262" r:id="rId18"/>
    <p:sldId id="263" r:id="rId19"/>
    <p:sldId id="264" r:id="rId20"/>
    <p:sldId id="266" r:id="rId21"/>
    <p:sldId id="267"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CACA4B6E-419B-42BF-9002-83F127A19EF1}">
          <p14:sldIdLst>
            <p14:sldId id="258"/>
            <p14:sldId id="287"/>
            <p14:sldId id="286"/>
            <p14:sldId id="288"/>
            <p14:sldId id="289"/>
            <p14:sldId id="326"/>
            <p14:sldId id="280"/>
            <p14:sldId id="367"/>
            <p14:sldId id="329"/>
            <p14:sldId id="368"/>
            <p14:sldId id="259"/>
            <p14:sldId id="260"/>
            <p14:sldId id="261"/>
            <p14:sldId id="262"/>
            <p14:sldId id="263"/>
            <p14:sldId id="264"/>
            <p14:sldId id="266"/>
            <p14:sldId id="2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4000"/>
    <a:srgbClr val="F24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C1D073-B9F7-41C4-AB6F-E06813648958}" v="8" dt="2025-09-04T10:35:16.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p:normalViewPr>
  <p:slideViewPr>
    <p:cSldViewPr snapToGrid="0">
      <p:cViewPr varScale="1">
        <p:scale>
          <a:sx n="54" d="100"/>
          <a:sy n="54" d="100"/>
        </p:scale>
        <p:origin x="400" y="60"/>
      </p:cViewPr>
      <p:guideLst/>
    </p:cSldViewPr>
  </p:slideViewPr>
  <p:outlineViewPr>
    <p:cViewPr>
      <p:scale>
        <a:sx n="33" d="100"/>
        <a:sy n="33" d="100"/>
      </p:scale>
      <p:origin x="0" y="-3612"/>
    </p:cViewPr>
  </p:outlineViewPr>
  <p:notesTextViewPr>
    <p:cViewPr>
      <p:scale>
        <a:sx n="1" d="1"/>
        <a:sy n="1" d="1"/>
      </p:scale>
      <p:origin x="0" y="0"/>
    </p:cViewPr>
  </p:notesTextViewPr>
  <p:notesViewPr>
    <p:cSldViewPr snapToGrid="0">
      <p:cViewPr varScale="1">
        <p:scale>
          <a:sx n="77" d="100"/>
          <a:sy n="77" d="100"/>
        </p:scale>
        <p:origin x="340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14A9A-BC25-4175-8F60-AC37E8946110}" type="datetimeFigureOut">
              <a:rPr lang="fi-FI" smtClean="0"/>
              <a:t>16.9.2025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26A56-EDC7-42D0-B657-6D36F66428BD}" type="slidenum">
              <a:rPr lang="fi-FI" smtClean="0"/>
              <a:t>‹#›</a:t>
            </a:fld>
            <a:endParaRPr lang="fi-FI"/>
          </a:p>
        </p:txBody>
      </p:sp>
    </p:spTree>
    <p:extLst>
      <p:ext uri="{BB962C8B-B14F-4D97-AF65-F5344CB8AC3E}">
        <p14:creationId xmlns:p14="http://schemas.microsoft.com/office/powerpoint/2010/main" val="401131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3C26A56-EDC7-42D0-B657-6D36F66428BD}" type="slidenum">
              <a:rPr lang="fi-FI" smtClean="0"/>
              <a:t>1</a:t>
            </a:fld>
            <a:endParaRPr lang="fi-FI"/>
          </a:p>
        </p:txBody>
      </p:sp>
    </p:spTree>
    <p:extLst>
      <p:ext uri="{BB962C8B-B14F-4D97-AF65-F5344CB8AC3E}">
        <p14:creationId xmlns:p14="http://schemas.microsoft.com/office/powerpoint/2010/main" val="50446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3C26A56-EDC7-42D0-B657-6D36F66428BD}" type="slidenum">
              <a:rPr lang="fi-FI" smtClean="0"/>
              <a:t>2</a:t>
            </a:fld>
            <a:endParaRPr lang="fi-FI"/>
          </a:p>
        </p:txBody>
      </p:sp>
    </p:spTree>
    <p:extLst>
      <p:ext uri="{BB962C8B-B14F-4D97-AF65-F5344CB8AC3E}">
        <p14:creationId xmlns:p14="http://schemas.microsoft.com/office/powerpoint/2010/main" val="234450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3C26A56-EDC7-42D0-B657-6D36F66428BD}" type="slidenum">
              <a:rPr lang="fi-FI" smtClean="0"/>
              <a:t>3</a:t>
            </a:fld>
            <a:endParaRPr lang="fi-FI"/>
          </a:p>
        </p:txBody>
      </p:sp>
    </p:spTree>
    <p:extLst>
      <p:ext uri="{BB962C8B-B14F-4D97-AF65-F5344CB8AC3E}">
        <p14:creationId xmlns:p14="http://schemas.microsoft.com/office/powerpoint/2010/main" val="2800231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23C26A56-EDC7-42D0-B657-6D36F66428BD}" type="slidenum">
              <a:rPr lang="fi-FI" smtClean="0"/>
              <a:t>5</a:t>
            </a:fld>
            <a:endParaRPr lang="fi-FI"/>
          </a:p>
        </p:txBody>
      </p:sp>
    </p:spTree>
    <p:extLst>
      <p:ext uri="{BB962C8B-B14F-4D97-AF65-F5344CB8AC3E}">
        <p14:creationId xmlns:p14="http://schemas.microsoft.com/office/powerpoint/2010/main" val="210605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9E2A80-8CB4-4ADF-99F1-E7456C72C6F1}" type="slidenum">
              <a:rPr lang="fi-FI" smtClean="0"/>
              <a:t>7</a:t>
            </a:fld>
            <a:endParaRPr lang="fi-FI"/>
          </a:p>
        </p:txBody>
      </p:sp>
    </p:spTree>
    <p:extLst>
      <p:ext uri="{BB962C8B-B14F-4D97-AF65-F5344CB8AC3E}">
        <p14:creationId xmlns:p14="http://schemas.microsoft.com/office/powerpoint/2010/main" val="3340412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9E2A80-8CB4-4ADF-99F1-E7456C72C6F1}" type="slidenum">
              <a:rPr lang="fi-FI" smtClean="0"/>
              <a:t>9</a:t>
            </a:fld>
            <a:endParaRPr lang="fi-FI"/>
          </a:p>
        </p:txBody>
      </p:sp>
    </p:spTree>
    <p:extLst>
      <p:ext uri="{BB962C8B-B14F-4D97-AF65-F5344CB8AC3E}">
        <p14:creationId xmlns:p14="http://schemas.microsoft.com/office/powerpoint/2010/main" val="573102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3C26A56-EDC7-42D0-B657-6D36F66428BD}" type="slidenum">
              <a:rPr lang="fi-FI" smtClean="0"/>
              <a:t>10</a:t>
            </a:fld>
            <a:endParaRPr lang="fi-FI"/>
          </a:p>
        </p:txBody>
      </p:sp>
    </p:spTree>
    <p:extLst>
      <p:ext uri="{BB962C8B-B14F-4D97-AF65-F5344CB8AC3E}">
        <p14:creationId xmlns:p14="http://schemas.microsoft.com/office/powerpoint/2010/main" val="1192706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23C26A56-EDC7-42D0-B657-6D36F66428BD}" type="slidenum">
              <a:rPr lang="fi-FI" smtClean="0"/>
              <a:t>17</a:t>
            </a:fld>
            <a:endParaRPr lang="fi-FI"/>
          </a:p>
        </p:txBody>
      </p:sp>
    </p:spTree>
    <p:extLst>
      <p:ext uri="{BB962C8B-B14F-4D97-AF65-F5344CB8AC3E}">
        <p14:creationId xmlns:p14="http://schemas.microsoft.com/office/powerpoint/2010/main" val="3251598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gradFill>
          <a:gsLst>
            <a:gs pos="0">
              <a:srgbClr val="365ABD"/>
            </a:gs>
            <a:gs pos="26000">
              <a:srgbClr val="365ABD"/>
            </a:gs>
            <a:gs pos="100000">
              <a:srgbClr val="2E50B5"/>
            </a:gs>
          </a:gsLst>
          <a:lin ang="10800000" scaled="0"/>
        </a:gradFill>
        <a:effectLst/>
      </p:bgPr>
    </p:bg>
    <p:spTree>
      <p:nvGrpSpPr>
        <p:cNvPr id="1" name=""/>
        <p:cNvGrpSpPr/>
        <p:nvPr/>
      </p:nvGrpSpPr>
      <p:grpSpPr>
        <a:xfrm>
          <a:off x="0" y="0"/>
          <a:ext cx="0" cy="0"/>
          <a:chOff x="0" y="0"/>
          <a:chExt cx="0" cy="0"/>
        </a:xfrm>
      </p:grpSpPr>
      <p:grpSp>
        <p:nvGrpSpPr>
          <p:cNvPr id="46" name="Ryhmä 45">
            <a:extLst>
              <a:ext uri="{FF2B5EF4-FFF2-40B4-BE49-F238E27FC236}">
                <a16:creationId xmlns:a16="http://schemas.microsoft.com/office/drawing/2014/main" id="{55F0BEA7-EF72-412B-BD15-00585A7E2934}"/>
              </a:ext>
              <a:ext uri="{C183D7F6-B498-43B3-948B-1728B52AA6E4}">
                <adec:decorative xmlns:adec="http://schemas.microsoft.com/office/drawing/2017/decorative" val="1"/>
              </a:ext>
            </a:extLst>
          </p:cNvPr>
          <p:cNvGrpSpPr/>
          <p:nvPr userDrawn="1"/>
        </p:nvGrpSpPr>
        <p:grpSpPr>
          <a:xfrm>
            <a:off x="0" y="0"/>
            <a:ext cx="12193200" cy="6858000"/>
            <a:chOff x="166688" y="158750"/>
            <a:chExt cx="12163426" cy="6845300"/>
          </a:xfrm>
          <a:solidFill>
            <a:srgbClr val="2E50B5"/>
          </a:solidFill>
        </p:grpSpPr>
        <p:sp>
          <p:nvSpPr>
            <p:cNvPr id="14" name="Freeform 5">
              <a:extLst>
                <a:ext uri="{FF2B5EF4-FFF2-40B4-BE49-F238E27FC236}">
                  <a16:creationId xmlns:a16="http://schemas.microsoft.com/office/drawing/2014/main" id="{5689EF59-0DF4-4321-907F-0167889FCF13}"/>
                </a:ext>
              </a:extLst>
            </p:cNvPr>
            <p:cNvSpPr>
              <a:spLocks noEditPoints="1"/>
            </p:cNvSpPr>
            <p:nvPr userDrawn="1"/>
          </p:nvSpPr>
          <p:spPr bwMode="auto">
            <a:xfrm>
              <a:off x="166688" y="158750"/>
              <a:ext cx="12163425" cy="6845300"/>
            </a:xfrm>
            <a:custGeom>
              <a:avLst/>
              <a:gdLst>
                <a:gd name="T0" fmla="*/ 53832 w 67733"/>
                <a:gd name="T1" fmla="*/ 0 h 38100"/>
                <a:gd name="T2" fmla="*/ 54856 w 67733"/>
                <a:gd name="T3" fmla="*/ 6134 h 38100"/>
                <a:gd name="T4" fmla="*/ 49234 w 67733"/>
                <a:gd name="T5" fmla="*/ 0 h 38100"/>
                <a:gd name="T6" fmla="*/ 40879 w 67733"/>
                <a:gd name="T7" fmla="*/ 0 h 38100"/>
                <a:gd name="T8" fmla="*/ 33918 w 67733"/>
                <a:gd name="T9" fmla="*/ 6134 h 38100"/>
                <a:gd name="T10" fmla="*/ 37487 w 67733"/>
                <a:gd name="T11" fmla="*/ 5 h 38100"/>
                <a:gd name="T12" fmla="*/ 28300 w 67733"/>
                <a:gd name="T13" fmla="*/ 5 h 38100"/>
                <a:gd name="T14" fmla="*/ 20893 w 67733"/>
                <a:gd name="T15" fmla="*/ 3945 h 38100"/>
                <a:gd name="T16" fmla="*/ 23192 w 67733"/>
                <a:gd name="T17" fmla="*/ 5 h 38100"/>
                <a:gd name="T18" fmla="*/ 21146 w 67733"/>
                <a:gd name="T19" fmla="*/ 7880 h 38100"/>
                <a:gd name="T20" fmla="*/ 10425 w 67733"/>
                <a:gd name="T21" fmla="*/ 1756 h 38100"/>
                <a:gd name="T22" fmla="*/ 11444 w 67733"/>
                <a:gd name="T23" fmla="*/ 0 h 38100"/>
                <a:gd name="T24" fmla="*/ 8120 w 67733"/>
                <a:gd name="T25" fmla="*/ 10074 h 38100"/>
                <a:gd name="T26" fmla="*/ 3523 w 67733"/>
                <a:gd name="T27" fmla="*/ 10075 h 38100"/>
                <a:gd name="T28" fmla="*/ 0 w 67733"/>
                <a:gd name="T29" fmla="*/ 21896 h 38100"/>
                <a:gd name="T30" fmla="*/ 8126 w 67733"/>
                <a:gd name="T31" fmla="*/ 22333 h 38100"/>
                <a:gd name="T32" fmla="*/ 7871 w 67733"/>
                <a:gd name="T33" fmla="*/ 26274 h 38100"/>
                <a:gd name="T34" fmla="*/ 0 w 67733"/>
                <a:gd name="T35" fmla="*/ 32056 h 38100"/>
                <a:gd name="T36" fmla="*/ 10170 w 67733"/>
                <a:gd name="T37" fmla="*/ 38095 h 38100"/>
                <a:gd name="T38" fmla="*/ 6843 w 67733"/>
                <a:gd name="T39" fmla="*/ 35906 h 38100"/>
                <a:gd name="T40" fmla="*/ 15271 w 67733"/>
                <a:gd name="T41" fmla="*/ 38095 h 38100"/>
                <a:gd name="T42" fmla="*/ 24487 w 67733"/>
                <a:gd name="T43" fmla="*/ 38095 h 38100"/>
                <a:gd name="T44" fmla="*/ 23191 w 67733"/>
                <a:gd name="T45" fmla="*/ 28026 h 38100"/>
                <a:gd name="T46" fmla="*/ 29063 w 67733"/>
                <a:gd name="T47" fmla="*/ 38100 h 38100"/>
                <a:gd name="T48" fmla="*/ 28037 w 67733"/>
                <a:gd name="T49" fmla="*/ 36344 h 38100"/>
                <a:gd name="T50" fmla="*/ 38764 w 67733"/>
                <a:gd name="T51" fmla="*/ 30215 h 38100"/>
                <a:gd name="T52" fmla="*/ 40807 w 67733"/>
                <a:gd name="T53" fmla="*/ 38100 h 38100"/>
                <a:gd name="T54" fmla="*/ 39785 w 67733"/>
                <a:gd name="T55" fmla="*/ 36344 h 38100"/>
                <a:gd name="T56" fmla="*/ 50508 w 67733"/>
                <a:gd name="T57" fmla="*/ 30215 h 38100"/>
                <a:gd name="T58" fmla="*/ 55105 w 67733"/>
                <a:gd name="T59" fmla="*/ 38095 h 38100"/>
                <a:gd name="T60" fmla="*/ 51529 w 67733"/>
                <a:gd name="T61" fmla="*/ 31966 h 38100"/>
                <a:gd name="T62" fmla="*/ 59695 w 67733"/>
                <a:gd name="T63" fmla="*/ 30204 h 38100"/>
                <a:gd name="T64" fmla="*/ 66854 w 67733"/>
                <a:gd name="T65" fmla="*/ 38100 h 38100"/>
                <a:gd name="T66" fmla="*/ 65574 w 67733"/>
                <a:gd name="T67" fmla="*/ 35906 h 38100"/>
                <a:gd name="T68" fmla="*/ 57410 w 67733"/>
                <a:gd name="T69" fmla="*/ 26274 h 38100"/>
                <a:gd name="T70" fmla="*/ 67733 w 67733"/>
                <a:gd name="T71" fmla="*/ 19468 h 38100"/>
                <a:gd name="T72" fmla="*/ 67733 w 67733"/>
                <a:gd name="T73" fmla="*/ 12069 h 38100"/>
                <a:gd name="T74" fmla="*/ 56133 w 67733"/>
                <a:gd name="T75" fmla="*/ 3945 h 38100"/>
                <a:gd name="T76" fmla="*/ 60979 w 67733"/>
                <a:gd name="T77" fmla="*/ 7886 h 38100"/>
                <a:gd name="T78" fmla="*/ 62254 w 67733"/>
                <a:gd name="T79" fmla="*/ 17955 h 38100"/>
                <a:gd name="T80" fmla="*/ 50253 w 67733"/>
                <a:gd name="T81" fmla="*/ 14015 h 38100"/>
                <a:gd name="T82" fmla="*/ 50508 w 67733"/>
                <a:gd name="T83" fmla="*/ 10075 h 38100"/>
                <a:gd name="T84" fmla="*/ 47980 w 67733"/>
                <a:gd name="T85" fmla="*/ 17955 h 38100"/>
                <a:gd name="T86" fmla="*/ 46683 w 67733"/>
                <a:gd name="T87" fmla="*/ 7886 h 38100"/>
                <a:gd name="T88" fmla="*/ 38760 w 67733"/>
                <a:gd name="T89" fmla="*/ 17955 h 38100"/>
                <a:gd name="T90" fmla="*/ 26761 w 67733"/>
                <a:gd name="T91" fmla="*/ 14015 h 38100"/>
                <a:gd name="T92" fmla="*/ 27016 w 67733"/>
                <a:gd name="T93" fmla="*/ 10075 h 38100"/>
                <a:gd name="T94" fmla="*/ 24487 w 67733"/>
                <a:gd name="T95" fmla="*/ 17955 h 38100"/>
                <a:gd name="T96" fmla="*/ 23191 w 67733"/>
                <a:gd name="T97" fmla="*/ 7886 h 38100"/>
                <a:gd name="T98" fmla="*/ 55105 w 67733"/>
                <a:gd name="T99" fmla="*/ 30214 h 38100"/>
                <a:gd name="T100" fmla="*/ 48216 w 67733"/>
                <a:gd name="T101" fmla="*/ 21896 h 38100"/>
                <a:gd name="T102" fmla="*/ 42081 w 67733"/>
                <a:gd name="T103" fmla="*/ 20134 h 38100"/>
                <a:gd name="T104" fmla="*/ 33918 w 67733"/>
                <a:gd name="T105" fmla="*/ 26274 h 38100"/>
                <a:gd name="T106" fmla="*/ 31613 w 67733"/>
                <a:gd name="T107" fmla="*/ 17956 h 38100"/>
                <a:gd name="T108" fmla="*/ 27789 w 67733"/>
                <a:gd name="T109" fmla="*/ 28025 h 38100"/>
                <a:gd name="T110" fmla="*/ 24469 w 67733"/>
                <a:gd name="T111" fmla="*/ 25836 h 38100"/>
                <a:gd name="T112" fmla="*/ 21146 w 67733"/>
                <a:gd name="T113" fmla="*/ 28020 h 38100"/>
                <a:gd name="T114" fmla="*/ 10425 w 67733"/>
                <a:gd name="T115" fmla="*/ 21896 h 38100"/>
                <a:gd name="T116" fmla="*/ 13993 w 67733"/>
                <a:gd name="T117" fmla="*/ 12262 h 38100"/>
                <a:gd name="T118" fmla="*/ 12742 w 67733"/>
                <a:gd name="T119" fmla="*/ 17955 h 38100"/>
                <a:gd name="T120" fmla="*/ 11446 w 67733"/>
                <a:gd name="T121" fmla="*/ 7886 h 3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733" h="38100">
                  <a:moveTo>
                    <a:pt x="60981" y="0"/>
                  </a:moveTo>
                  <a:lnTo>
                    <a:pt x="60979" y="5"/>
                  </a:lnTo>
                  <a:lnTo>
                    <a:pt x="58432" y="5"/>
                  </a:lnTo>
                  <a:lnTo>
                    <a:pt x="58429" y="0"/>
                  </a:lnTo>
                  <a:lnTo>
                    <a:pt x="56379" y="0"/>
                  </a:lnTo>
                  <a:lnTo>
                    <a:pt x="56385" y="10"/>
                  </a:lnTo>
                  <a:lnTo>
                    <a:pt x="55112" y="2193"/>
                  </a:lnTo>
                  <a:lnTo>
                    <a:pt x="53832" y="0"/>
                  </a:lnTo>
                  <a:lnTo>
                    <a:pt x="52626" y="0"/>
                  </a:lnTo>
                  <a:lnTo>
                    <a:pt x="51792" y="5"/>
                  </a:lnTo>
                  <a:lnTo>
                    <a:pt x="56385" y="7881"/>
                  </a:lnTo>
                  <a:lnTo>
                    <a:pt x="55105" y="10074"/>
                  </a:lnTo>
                  <a:lnTo>
                    <a:pt x="52558" y="10074"/>
                  </a:lnTo>
                  <a:lnTo>
                    <a:pt x="51281" y="7885"/>
                  </a:lnTo>
                  <a:lnTo>
                    <a:pt x="53860" y="7885"/>
                  </a:lnTo>
                  <a:lnTo>
                    <a:pt x="54856" y="6134"/>
                  </a:lnTo>
                  <a:lnTo>
                    <a:pt x="45662" y="6134"/>
                  </a:lnTo>
                  <a:lnTo>
                    <a:pt x="44386" y="3945"/>
                  </a:lnTo>
                  <a:lnTo>
                    <a:pt x="45662" y="1756"/>
                  </a:lnTo>
                  <a:lnTo>
                    <a:pt x="48216" y="1756"/>
                  </a:lnTo>
                  <a:lnTo>
                    <a:pt x="46939" y="3945"/>
                  </a:lnTo>
                  <a:lnTo>
                    <a:pt x="47961" y="5696"/>
                  </a:lnTo>
                  <a:lnTo>
                    <a:pt x="51283" y="0"/>
                  </a:lnTo>
                  <a:lnTo>
                    <a:pt x="49234" y="0"/>
                  </a:lnTo>
                  <a:lnTo>
                    <a:pt x="49231" y="5"/>
                  </a:lnTo>
                  <a:lnTo>
                    <a:pt x="46684" y="5"/>
                  </a:lnTo>
                  <a:lnTo>
                    <a:pt x="46681" y="0"/>
                  </a:lnTo>
                  <a:lnTo>
                    <a:pt x="44631" y="0"/>
                  </a:lnTo>
                  <a:lnTo>
                    <a:pt x="44637" y="10"/>
                  </a:lnTo>
                  <a:lnTo>
                    <a:pt x="43364" y="2194"/>
                  </a:lnTo>
                  <a:lnTo>
                    <a:pt x="42084" y="0"/>
                  </a:lnTo>
                  <a:lnTo>
                    <a:pt x="40879" y="0"/>
                  </a:lnTo>
                  <a:lnTo>
                    <a:pt x="40044" y="5"/>
                  </a:lnTo>
                  <a:lnTo>
                    <a:pt x="44638" y="7880"/>
                  </a:lnTo>
                  <a:lnTo>
                    <a:pt x="43357" y="10074"/>
                  </a:lnTo>
                  <a:lnTo>
                    <a:pt x="40810" y="10074"/>
                  </a:lnTo>
                  <a:lnTo>
                    <a:pt x="39533" y="7885"/>
                  </a:lnTo>
                  <a:lnTo>
                    <a:pt x="42112" y="7885"/>
                  </a:lnTo>
                  <a:lnTo>
                    <a:pt x="43108" y="6134"/>
                  </a:lnTo>
                  <a:lnTo>
                    <a:pt x="33918" y="6134"/>
                  </a:lnTo>
                  <a:lnTo>
                    <a:pt x="32641" y="3945"/>
                  </a:lnTo>
                  <a:lnTo>
                    <a:pt x="33918" y="1756"/>
                  </a:lnTo>
                  <a:lnTo>
                    <a:pt x="36468" y="1756"/>
                  </a:lnTo>
                  <a:lnTo>
                    <a:pt x="35192" y="3945"/>
                  </a:lnTo>
                  <a:lnTo>
                    <a:pt x="36213" y="5696"/>
                  </a:lnTo>
                  <a:lnTo>
                    <a:pt x="39536" y="0"/>
                  </a:lnTo>
                  <a:lnTo>
                    <a:pt x="37489" y="0"/>
                  </a:lnTo>
                  <a:lnTo>
                    <a:pt x="37487" y="5"/>
                  </a:lnTo>
                  <a:lnTo>
                    <a:pt x="34939" y="5"/>
                  </a:lnTo>
                  <a:lnTo>
                    <a:pt x="34937" y="0"/>
                  </a:lnTo>
                  <a:lnTo>
                    <a:pt x="32887" y="0"/>
                  </a:lnTo>
                  <a:lnTo>
                    <a:pt x="32893" y="10"/>
                  </a:lnTo>
                  <a:lnTo>
                    <a:pt x="31619" y="2192"/>
                  </a:lnTo>
                  <a:lnTo>
                    <a:pt x="30340" y="0"/>
                  </a:lnTo>
                  <a:lnTo>
                    <a:pt x="29134" y="0"/>
                  </a:lnTo>
                  <a:lnTo>
                    <a:pt x="28300" y="5"/>
                  </a:lnTo>
                  <a:lnTo>
                    <a:pt x="32892" y="7882"/>
                  </a:lnTo>
                  <a:lnTo>
                    <a:pt x="31613" y="10074"/>
                  </a:lnTo>
                  <a:lnTo>
                    <a:pt x="29066" y="10074"/>
                  </a:lnTo>
                  <a:lnTo>
                    <a:pt x="27789" y="7885"/>
                  </a:lnTo>
                  <a:lnTo>
                    <a:pt x="30368" y="7885"/>
                  </a:lnTo>
                  <a:lnTo>
                    <a:pt x="31364" y="6134"/>
                  </a:lnTo>
                  <a:lnTo>
                    <a:pt x="22170" y="6134"/>
                  </a:lnTo>
                  <a:lnTo>
                    <a:pt x="20893" y="3945"/>
                  </a:lnTo>
                  <a:lnTo>
                    <a:pt x="22170" y="1756"/>
                  </a:lnTo>
                  <a:lnTo>
                    <a:pt x="24724" y="1756"/>
                  </a:lnTo>
                  <a:lnTo>
                    <a:pt x="23447" y="3945"/>
                  </a:lnTo>
                  <a:lnTo>
                    <a:pt x="24469" y="5696"/>
                  </a:lnTo>
                  <a:lnTo>
                    <a:pt x="27791" y="0"/>
                  </a:lnTo>
                  <a:lnTo>
                    <a:pt x="25742" y="0"/>
                  </a:lnTo>
                  <a:lnTo>
                    <a:pt x="25739" y="5"/>
                  </a:lnTo>
                  <a:lnTo>
                    <a:pt x="23192" y="5"/>
                  </a:lnTo>
                  <a:lnTo>
                    <a:pt x="23189" y="0"/>
                  </a:lnTo>
                  <a:lnTo>
                    <a:pt x="21139" y="0"/>
                  </a:lnTo>
                  <a:lnTo>
                    <a:pt x="21145" y="10"/>
                  </a:lnTo>
                  <a:lnTo>
                    <a:pt x="19872" y="2194"/>
                  </a:lnTo>
                  <a:lnTo>
                    <a:pt x="18592" y="0"/>
                  </a:lnTo>
                  <a:lnTo>
                    <a:pt x="17387" y="0"/>
                  </a:lnTo>
                  <a:lnTo>
                    <a:pt x="16552" y="5"/>
                  </a:lnTo>
                  <a:lnTo>
                    <a:pt x="21146" y="7880"/>
                  </a:lnTo>
                  <a:lnTo>
                    <a:pt x="19865" y="10074"/>
                  </a:lnTo>
                  <a:lnTo>
                    <a:pt x="17318" y="10074"/>
                  </a:lnTo>
                  <a:lnTo>
                    <a:pt x="16041" y="7885"/>
                  </a:lnTo>
                  <a:lnTo>
                    <a:pt x="18620" y="7885"/>
                  </a:lnTo>
                  <a:lnTo>
                    <a:pt x="19616" y="6134"/>
                  </a:lnTo>
                  <a:lnTo>
                    <a:pt x="10425" y="6134"/>
                  </a:lnTo>
                  <a:lnTo>
                    <a:pt x="9148" y="3945"/>
                  </a:lnTo>
                  <a:lnTo>
                    <a:pt x="10425" y="1756"/>
                  </a:lnTo>
                  <a:lnTo>
                    <a:pt x="12976" y="1756"/>
                  </a:lnTo>
                  <a:lnTo>
                    <a:pt x="11700" y="3945"/>
                  </a:lnTo>
                  <a:lnTo>
                    <a:pt x="12721" y="5696"/>
                  </a:lnTo>
                  <a:lnTo>
                    <a:pt x="16044" y="0"/>
                  </a:lnTo>
                  <a:lnTo>
                    <a:pt x="13997" y="0"/>
                  </a:lnTo>
                  <a:lnTo>
                    <a:pt x="13994" y="5"/>
                  </a:lnTo>
                  <a:lnTo>
                    <a:pt x="11447" y="5"/>
                  </a:lnTo>
                  <a:lnTo>
                    <a:pt x="11444" y="0"/>
                  </a:lnTo>
                  <a:lnTo>
                    <a:pt x="9394" y="0"/>
                  </a:lnTo>
                  <a:lnTo>
                    <a:pt x="9400" y="10"/>
                  </a:lnTo>
                  <a:lnTo>
                    <a:pt x="8126" y="2193"/>
                  </a:lnTo>
                  <a:lnTo>
                    <a:pt x="6847" y="0"/>
                  </a:lnTo>
                  <a:lnTo>
                    <a:pt x="5642" y="0"/>
                  </a:lnTo>
                  <a:lnTo>
                    <a:pt x="4807" y="5"/>
                  </a:lnTo>
                  <a:lnTo>
                    <a:pt x="9399" y="7882"/>
                  </a:lnTo>
                  <a:lnTo>
                    <a:pt x="8120" y="10074"/>
                  </a:lnTo>
                  <a:lnTo>
                    <a:pt x="5573" y="10074"/>
                  </a:lnTo>
                  <a:lnTo>
                    <a:pt x="4296" y="7885"/>
                  </a:lnTo>
                  <a:lnTo>
                    <a:pt x="6875" y="7885"/>
                  </a:lnTo>
                  <a:lnTo>
                    <a:pt x="7871" y="6134"/>
                  </a:lnTo>
                  <a:lnTo>
                    <a:pt x="0" y="6134"/>
                  </a:lnTo>
                  <a:lnTo>
                    <a:pt x="0" y="7886"/>
                  </a:lnTo>
                  <a:lnTo>
                    <a:pt x="2246" y="7886"/>
                  </a:lnTo>
                  <a:lnTo>
                    <a:pt x="3523" y="10075"/>
                  </a:lnTo>
                  <a:lnTo>
                    <a:pt x="2246" y="12264"/>
                  </a:lnTo>
                  <a:lnTo>
                    <a:pt x="963" y="10064"/>
                  </a:lnTo>
                  <a:lnTo>
                    <a:pt x="0" y="10069"/>
                  </a:lnTo>
                  <a:lnTo>
                    <a:pt x="0" y="11916"/>
                  </a:lnTo>
                  <a:lnTo>
                    <a:pt x="3523" y="17955"/>
                  </a:lnTo>
                  <a:lnTo>
                    <a:pt x="2246" y="20144"/>
                  </a:lnTo>
                  <a:lnTo>
                    <a:pt x="0" y="20144"/>
                  </a:lnTo>
                  <a:lnTo>
                    <a:pt x="0" y="21896"/>
                  </a:lnTo>
                  <a:lnTo>
                    <a:pt x="1231" y="21896"/>
                  </a:lnTo>
                  <a:lnTo>
                    <a:pt x="0" y="24007"/>
                  </a:lnTo>
                  <a:lnTo>
                    <a:pt x="0" y="24163"/>
                  </a:lnTo>
                  <a:lnTo>
                    <a:pt x="976" y="25836"/>
                  </a:lnTo>
                  <a:lnTo>
                    <a:pt x="5573" y="17956"/>
                  </a:lnTo>
                  <a:lnTo>
                    <a:pt x="8121" y="17956"/>
                  </a:lnTo>
                  <a:lnTo>
                    <a:pt x="9401" y="20150"/>
                  </a:lnTo>
                  <a:lnTo>
                    <a:pt x="8126" y="22333"/>
                  </a:lnTo>
                  <a:lnTo>
                    <a:pt x="6843" y="20134"/>
                  </a:lnTo>
                  <a:lnTo>
                    <a:pt x="4807" y="20145"/>
                  </a:lnTo>
                  <a:lnTo>
                    <a:pt x="9399" y="28022"/>
                  </a:lnTo>
                  <a:lnTo>
                    <a:pt x="8120" y="30214"/>
                  </a:lnTo>
                  <a:lnTo>
                    <a:pt x="5573" y="30214"/>
                  </a:lnTo>
                  <a:lnTo>
                    <a:pt x="4296" y="28025"/>
                  </a:lnTo>
                  <a:lnTo>
                    <a:pt x="6875" y="28025"/>
                  </a:lnTo>
                  <a:lnTo>
                    <a:pt x="7871" y="26274"/>
                  </a:lnTo>
                  <a:lnTo>
                    <a:pt x="0" y="26274"/>
                  </a:lnTo>
                  <a:lnTo>
                    <a:pt x="0" y="28026"/>
                  </a:lnTo>
                  <a:lnTo>
                    <a:pt x="2246" y="28026"/>
                  </a:lnTo>
                  <a:lnTo>
                    <a:pt x="3523" y="30215"/>
                  </a:lnTo>
                  <a:lnTo>
                    <a:pt x="2246" y="32404"/>
                  </a:lnTo>
                  <a:lnTo>
                    <a:pt x="963" y="30204"/>
                  </a:lnTo>
                  <a:lnTo>
                    <a:pt x="0" y="30209"/>
                  </a:lnTo>
                  <a:lnTo>
                    <a:pt x="0" y="32056"/>
                  </a:lnTo>
                  <a:lnTo>
                    <a:pt x="3523" y="38095"/>
                  </a:lnTo>
                  <a:lnTo>
                    <a:pt x="3520" y="38100"/>
                  </a:lnTo>
                  <a:lnTo>
                    <a:pt x="5570" y="38100"/>
                  </a:lnTo>
                  <a:lnTo>
                    <a:pt x="5573" y="38095"/>
                  </a:lnTo>
                  <a:lnTo>
                    <a:pt x="8120" y="38095"/>
                  </a:lnTo>
                  <a:lnTo>
                    <a:pt x="8123" y="38100"/>
                  </a:lnTo>
                  <a:lnTo>
                    <a:pt x="10173" y="38100"/>
                  </a:lnTo>
                  <a:lnTo>
                    <a:pt x="10170" y="38095"/>
                  </a:lnTo>
                  <a:lnTo>
                    <a:pt x="12742" y="38095"/>
                  </a:lnTo>
                  <a:lnTo>
                    <a:pt x="13738" y="36344"/>
                  </a:lnTo>
                  <a:lnTo>
                    <a:pt x="4545" y="36344"/>
                  </a:lnTo>
                  <a:lnTo>
                    <a:pt x="3268" y="34155"/>
                  </a:lnTo>
                  <a:lnTo>
                    <a:pt x="4544" y="31966"/>
                  </a:lnTo>
                  <a:lnTo>
                    <a:pt x="7098" y="31966"/>
                  </a:lnTo>
                  <a:lnTo>
                    <a:pt x="5822" y="34155"/>
                  </a:lnTo>
                  <a:lnTo>
                    <a:pt x="6843" y="35906"/>
                  </a:lnTo>
                  <a:lnTo>
                    <a:pt x="11446" y="28026"/>
                  </a:lnTo>
                  <a:lnTo>
                    <a:pt x="13994" y="28026"/>
                  </a:lnTo>
                  <a:lnTo>
                    <a:pt x="15271" y="30215"/>
                  </a:lnTo>
                  <a:lnTo>
                    <a:pt x="13993" y="32403"/>
                  </a:lnTo>
                  <a:lnTo>
                    <a:pt x="12711" y="30204"/>
                  </a:lnTo>
                  <a:lnTo>
                    <a:pt x="10674" y="30215"/>
                  </a:lnTo>
                  <a:lnTo>
                    <a:pt x="15268" y="38095"/>
                  </a:lnTo>
                  <a:lnTo>
                    <a:pt x="15271" y="38095"/>
                  </a:lnTo>
                  <a:lnTo>
                    <a:pt x="15268" y="38100"/>
                  </a:lnTo>
                  <a:lnTo>
                    <a:pt x="17315" y="38100"/>
                  </a:lnTo>
                  <a:lnTo>
                    <a:pt x="17318" y="38095"/>
                  </a:lnTo>
                  <a:lnTo>
                    <a:pt x="19865" y="38095"/>
                  </a:lnTo>
                  <a:lnTo>
                    <a:pt x="19868" y="38100"/>
                  </a:lnTo>
                  <a:lnTo>
                    <a:pt x="21918" y="38100"/>
                  </a:lnTo>
                  <a:lnTo>
                    <a:pt x="21915" y="38095"/>
                  </a:lnTo>
                  <a:lnTo>
                    <a:pt x="24487" y="38095"/>
                  </a:lnTo>
                  <a:lnTo>
                    <a:pt x="25483" y="36344"/>
                  </a:lnTo>
                  <a:lnTo>
                    <a:pt x="16292" y="36344"/>
                  </a:lnTo>
                  <a:lnTo>
                    <a:pt x="15015" y="34155"/>
                  </a:lnTo>
                  <a:lnTo>
                    <a:pt x="16292" y="31966"/>
                  </a:lnTo>
                  <a:lnTo>
                    <a:pt x="18844" y="31966"/>
                  </a:lnTo>
                  <a:lnTo>
                    <a:pt x="17567" y="34155"/>
                  </a:lnTo>
                  <a:lnTo>
                    <a:pt x="18588" y="35906"/>
                  </a:lnTo>
                  <a:lnTo>
                    <a:pt x="23191" y="28026"/>
                  </a:lnTo>
                  <a:lnTo>
                    <a:pt x="25739" y="28026"/>
                  </a:lnTo>
                  <a:lnTo>
                    <a:pt x="27016" y="30215"/>
                  </a:lnTo>
                  <a:lnTo>
                    <a:pt x="25739" y="32404"/>
                  </a:lnTo>
                  <a:lnTo>
                    <a:pt x="24456" y="30204"/>
                  </a:lnTo>
                  <a:lnTo>
                    <a:pt x="22419" y="30215"/>
                  </a:lnTo>
                  <a:lnTo>
                    <a:pt x="27016" y="38095"/>
                  </a:lnTo>
                  <a:lnTo>
                    <a:pt x="27013" y="38100"/>
                  </a:lnTo>
                  <a:lnTo>
                    <a:pt x="29063" y="38100"/>
                  </a:lnTo>
                  <a:lnTo>
                    <a:pt x="29066" y="38095"/>
                  </a:lnTo>
                  <a:lnTo>
                    <a:pt x="31613" y="38095"/>
                  </a:lnTo>
                  <a:lnTo>
                    <a:pt x="31616" y="38100"/>
                  </a:lnTo>
                  <a:lnTo>
                    <a:pt x="33665" y="38100"/>
                  </a:lnTo>
                  <a:lnTo>
                    <a:pt x="33662" y="38095"/>
                  </a:lnTo>
                  <a:lnTo>
                    <a:pt x="36235" y="38095"/>
                  </a:lnTo>
                  <a:lnTo>
                    <a:pt x="37231" y="36344"/>
                  </a:lnTo>
                  <a:lnTo>
                    <a:pt x="28037" y="36344"/>
                  </a:lnTo>
                  <a:lnTo>
                    <a:pt x="26761" y="34155"/>
                  </a:lnTo>
                  <a:lnTo>
                    <a:pt x="28037" y="31966"/>
                  </a:lnTo>
                  <a:lnTo>
                    <a:pt x="30591" y="31966"/>
                  </a:lnTo>
                  <a:lnTo>
                    <a:pt x="29314" y="34155"/>
                  </a:lnTo>
                  <a:lnTo>
                    <a:pt x="30336" y="35906"/>
                  </a:lnTo>
                  <a:lnTo>
                    <a:pt x="34939" y="28026"/>
                  </a:lnTo>
                  <a:lnTo>
                    <a:pt x="37487" y="28026"/>
                  </a:lnTo>
                  <a:lnTo>
                    <a:pt x="38764" y="30215"/>
                  </a:lnTo>
                  <a:lnTo>
                    <a:pt x="38763" y="30215"/>
                  </a:lnTo>
                  <a:lnTo>
                    <a:pt x="37486" y="32402"/>
                  </a:lnTo>
                  <a:lnTo>
                    <a:pt x="36203" y="30204"/>
                  </a:lnTo>
                  <a:lnTo>
                    <a:pt x="34167" y="30215"/>
                  </a:lnTo>
                  <a:lnTo>
                    <a:pt x="38760" y="38095"/>
                  </a:lnTo>
                  <a:lnTo>
                    <a:pt x="38764" y="38095"/>
                  </a:lnTo>
                  <a:lnTo>
                    <a:pt x="38761" y="38100"/>
                  </a:lnTo>
                  <a:lnTo>
                    <a:pt x="40807" y="38100"/>
                  </a:lnTo>
                  <a:lnTo>
                    <a:pt x="40810" y="38095"/>
                  </a:lnTo>
                  <a:lnTo>
                    <a:pt x="43357" y="38095"/>
                  </a:lnTo>
                  <a:lnTo>
                    <a:pt x="43360" y="38100"/>
                  </a:lnTo>
                  <a:lnTo>
                    <a:pt x="45410" y="38100"/>
                  </a:lnTo>
                  <a:lnTo>
                    <a:pt x="45407" y="38095"/>
                  </a:lnTo>
                  <a:lnTo>
                    <a:pt x="47980" y="38095"/>
                  </a:lnTo>
                  <a:lnTo>
                    <a:pt x="48976" y="36344"/>
                  </a:lnTo>
                  <a:lnTo>
                    <a:pt x="39785" y="36344"/>
                  </a:lnTo>
                  <a:lnTo>
                    <a:pt x="38508" y="34155"/>
                  </a:lnTo>
                  <a:lnTo>
                    <a:pt x="39785" y="31966"/>
                  </a:lnTo>
                  <a:lnTo>
                    <a:pt x="42336" y="31966"/>
                  </a:lnTo>
                  <a:lnTo>
                    <a:pt x="41059" y="34155"/>
                  </a:lnTo>
                  <a:lnTo>
                    <a:pt x="42080" y="35906"/>
                  </a:lnTo>
                  <a:lnTo>
                    <a:pt x="46683" y="28026"/>
                  </a:lnTo>
                  <a:lnTo>
                    <a:pt x="49231" y="28026"/>
                  </a:lnTo>
                  <a:lnTo>
                    <a:pt x="50508" y="30215"/>
                  </a:lnTo>
                  <a:lnTo>
                    <a:pt x="49231" y="32404"/>
                  </a:lnTo>
                  <a:lnTo>
                    <a:pt x="47948" y="30204"/>
                  </a:lnTo>
                  <a:lnTo>
                    <a:pt x="45911" y="30215"/>
                  </a:lnTo>
                  <a:lnTo>
                    <a:pt x="50508" y="38095"/>
                  </a:lnTo>
                  <a:lnTo>
                    <a:pt x="50505" y="38100"/>
                  </a:lnTo>
                  <a:lnTo>
                    <a:pt x="52555" y="38100"/>
                  </a:lnTo>
                  <a:lnTo>
                    <a:pt x="52558" y="38095"/>
                  </a:lnTo>
                  <a:lnTo>
                    <a:pt x="55105" y="38095"/>
                  </a:lnTo>
                  <a:lnTo>
                    <a:pt x="55108" y="38100"/>
                  </a:lnTo>
                  <a:lnTo>
                    <a:pt x="57157" y="38100"/>
                  </a:lnTo>
                  <a:lnTo>
                    <a:pt x="57154" y="38095"/>
                  </a:lnTo>
                  <a:lnTo>
                    <a:pt x="59727" y="38095"/>
                  </a:lnTo>
                  <a:lnTo>
                    <a:pt x="60723" y="36344"/>
                  </a:lnTo>
                  <a:lnTo>
                    <a:pt x="51530" y="36344"/>
                  </a:lnTo>
                  <a:lnTo>
                    <a:pt x="50253" y="34155"/>
                  </a:lnTo>
                  <a:lnTo>
                    <a:pt x="51529" y="31966"/>
                  </a:lnTo>
                  <a:lnTo>
                    <a:pt x="54083" y="31966"/>
                  </a:lnTo>
                  <a:lnTo>
                    <a:pt x="52806" y="34155"/>
                  </a:lnTo>
                  <a:lnTo>
                    <a:pt x="53828" y="35906"/>
                  </a:lnTo>
                  <a:lnTo>
                    <a:pt x="58431" y="28026"/>
                  </a:lnTo>
                  <a:lnTo>
                    <a:pt x="60979" y="28026"/>
                  </a:lnTo>
                  <a:lnTo>
                    <a:pt x="62256" y="30215"/>
                  </a:lnTo>
                  <a:lnTo>
                    <a:pt x="60979" y="32404"/>
                  </a:lnTo>
                  <a:lnTo>
                    <a:pt x="59695" y="30204"/>
                  </a:lnTo>
                  <a:lnTo>
                    <a:pt x="57659" y="30215"/>
                  </a:lnTo>
                  <a:lnTo>
                    <a:pt x="62254" y="38095"/>
                  </a:lnTo>
                  <a:lnTo>
                    <a:pt x="62256" y="38095"/>
                  </a:lnTo>
                  <a:lnTo>
                    <a:pt x="62253" y="38100"/>
                  </a:lnTo>
                  <a:lnTo>
                    <a:pt x="64301" y="38100"/>
                  </a:lnTo>
                  <a:lnTo>
                    <a:pt x="64304" y="38095"/>
                  </a:lnTo>
                  <a:lnTo>
                    <a:pt x="66851" y="38095"/>
                  </a:lnTo>
                  <a:lnTo>
                    <a:pt x="66854" y="38100"/>
                  </a:lnTo>
                  <a:lnTo>
                    <a:pt x="67733" y="38100"/>
                  </a:lnTo>
                  <a:lnTo>
                    <a:pt x="67733" y="36344"/>
                  </a:lnTo>
                  <a:lnTo>
                    <a:pt x="63277" y="36344"/>
                  </a:lnTo>
                  <a:lnTo>
                    <a:pt x="62000" y="34155"/>
                  </a:lnTo>
                  <a:lnTo>
                    <a:pt x="63277" y="31966"/>
                  </a:lnTo>
                  <a:lnTo>
                    <a:pt x="65830" y="31966"/>
                  </a:lnTo>
                  <a:lnTo>
                    <a:pt x="64553" y="34155"/>
                  </a:lnTo>
                  <a:lnTo>
                    <a:pt x="65574" y="35906"/>
                  </a:lnTo>
                  <a:lnTo>
                    <a:pt x="67733" y="32210"/>
                  </a:lnTo>
                  <a:lnTo>
                    <a:pt x="67733" y="28702"/>
                  </a:lnTo>
                  <a:lnTo>
                    <a:pt x="66851" y="30214"/>
                  </a:lnTo>
                  <a:lnTo>
                    <a:pt x="64304" y="30214"/>
                  </a:lnTo>
                  <a:lnTo>
                    <a:pt x="63027" y="28025"/>
                  </a:lnTo>
                  <a:lnTo>
                    <a:pt x="65606" y="28025"/>
                  </a:lnTo>
                  <a:lnTo>
                    <a:pt x="66602" y="26274"/>
                  </a:lnTo>
                  <a:lnTo>
                    <a:pt x="57410" y="26274"/>
                  </a:lnTo>
                  <a:lnTo>
                    <a:pt x="56133" y="24085"/>
                  </a:lnTo>
                  <a:lnTo>
                    <a:pt x="57410" y="21896"/>
                  </a:lnTo>
                  <a:lnTo>
                    <a:pt x="59962" y="21896"/>
                  </a:lnTo>
                  <a:lnTo>
                    <a:pt x="58686" y="24085"/>
                  </a:lnTo>
                  <a:lnTo>
                    <a:pt x="59707" y="25836"/>
                  </a:lnTo>
                  <a:lnTo>
                    <a:pt x="64304" y="17956"/>
                  </a:lnTo>
                  <a:lnTo>
                    <a:pt x="66852" y="17956"/>
                  </a:lnTo>
                  <a:lnTo>
                    <a:pt x="67733" y="19468"/>
                  </a:lnTo>
                  <a:lnTo>
                    <a:pt x="67733" y="16204"/>
                  </a:lnTo>
                  <a:lnTo>
                    <a:pt x="63277" y="16204"/>
                  </a:lnTo>
                  <a:lnTo>
                    <a:pt x="62000" y="14015"/>
                  </a:lnTo>
                  <a:lnTo>
                    <a:pt x="63277" y="11826"/>
                  </a:lnTo>
                  <a:lnTo>
                    <a:pt x="65830" y="11826"/>
                  </a:lnTo>
                  <a:lnTo>
                    <a:pt x="64553" y="14015"/>
                  </a:lnTo>
                  <a:lnTo>
                    <a:pt x="65574" y="15766"/>
                  </a:lnTo>
                  <a:lnTo>
                    <a:pt x="67733" y="12069"/>
                  </a:lnTo>
                  <a:lnTo>
                    <a:pt x="67733" y="8562"/>
                  </a:lnTo>
                  <a:lnTo>
                    <a:pt x="66851" y="10074"/>
                  </a:lnTo>
                  <a:lnTo>
                    <a:pt x="64304" y="10074"/>
                  </a:lnTo>
                  <a:lnTo>
                    <a:pt x="63027" y="7885"/>
                  </a:lnTo>
                  <a:lnTo>
                    <a:pt x="65606" y="7885"/>
                  </a:lnTo>
                  <a:lnTo>
                    <a:pt x="66602" y="6134"/>
                  </a:lnTo>
                  <a:lnTo>
                    <a:pt x="57410" y="6134"/>
                  </a:lnTo>
                  <a:lnTo>
                    <a:pt x="56133" y="3945"/>
                  </a:lnTo>
                  <a:lnTo>
                    <a:pt x="57410" y="1756"/>
                  </a:lnTo>
                  <a:lnTo>
                    <a:pt x="59962" y="1756"/>
                  </a:lnTo>
                  <a:lnTo>
                    <a:pt x="58686" y="3945"/>
                  </a:lnTo>
                  <a:lnTo>
                    <a:pt x="59707" y="5696"/>
                  </a:lnTo>
                  <a:lnTo>
                    <a:pt x="63030" y="0"/>
                  </a:lnTo>
                  <a:lnTo>
                    <a:pt x="60981" y="0"/>
                  </a:lnTo>
                  <a:close/>
                  <a:moveTo>
                    <a:pt x="58431" y="7886"/>
                  </a:moveTo>
                  <a:lnTo>
                    <a:pt x="60979" y="7886"/>
                  </a:lnTo>
                  <a:lnTo>
                    <a:pt x="62256" y="10075"/>
                  </a:lnTo>
                  <a:lnTo>
                    <a:pt x="61081" y="12088"/>
                  </a:lnTo>
                  <a:lnTo>
                    <a:pt x="60979" y="12263"/>
                  </a:lnTo>
                  <a:lnTo>
                    <a:pt x="59695" y="10064"/>
                  </a:lnTo>
                  <a:lnTo>
                    <a:pt x="57659" y="10075"/>
                  </a:lnTo>
                  <a:lnTo>
                    <a:pt x="59956" y="14013"/>
                  </a:lnTo>
                  <a:lnTo>
                    <a:pt x="59956" y="14015"/>
                  </a:lnTo>
                  <a:lnTo>
                    <a:pt x="62254" y="17955"/>
                  </a:lnTo>
                  <a:lnTo>
                    <a:pt x="62256" y="17955"/>
                  </a:lnTo>
                  <a:lnTo>
                    <a:pt x="60979" y="20144"/>
                  </a:lnTo>
                  <a:lnTo>
                    <a:pt x="58431" y="20144"/>
                  </a:lnTo>
                  <a:lnTo>
                    <a:pt x="57154" y="17955"/>
                  </a:lnTo>
                  <a:lnTo>
                    <a:pt x="59727" y="17955"/>
                  </a:lnTo>
                  <a:lnTo>
                    <a:pt x="60723" y="16204"/>
                  </a:lnTo>
                  <a:lnTo>
                    <a:pt x="51530" y="16204"/>
                  </a:lnTo>
                  <a:lnTo>
                    <a:pt x="50253" y="14015"/>
                  </a:lnTo>
                  <a:lnTo>
                    <a:pt x="51529" y="11826"/>
                  </a:lnTo>
                  <a:lnTo>
                    <a:pt x="54083" y="11826"/>
                  </a:lnTo>
                  <a:lnTo>
                    <a:pt x="52806" y="14015"/>
                  </a:lnTo>
                  <a:lnTo>
                    <a:pt x="53828" y="15766"/>
                  </a:lnTo>
                  <a:lnTo>
                    <a:pt x="58431" y="7886"/>
                  </a:lnTo>
                  <a:close/>
                  <a:moveTo>
                    <a:pt x="46683" y="7886"/>
                  </a:moveTo>
                  <a:lnTo>
                    <a:pt x="49231" y="7886"/>
                  </a:lnTo>
                  <a:lnTo>
                    <a:pt x="50508" y="10075"/>
                  </a:lnTo>
                  <a:lnTo>
                    <a:pt x="49231" y="12264"/>
                  </a:lnTo>
                  <a:lnTo>
                    <a:pt x="47948" y="10064"/>
                  </a:lnTo>
                  <a:lnTo>
                    <a:pt x="45911" y="10075"/>
                  </a:lnTo>
                  <a:lnTo>
                    <a:pt x="50508" y="17955"/>
                  </a:lnTo>
                  <a:lnTo>
                    <a:pt x="49231" y="20144"/>
                  </a:lnTo>
                  <a:lnTo>
                    <a:pt x="46683" y="20144"/>
                  </a:lnTo>
                  <a:lnTo>
                    <a:pt x="45406" y="17955"/>
                  </a:lnTo>
                  <a:lnTo>
                    <a:pt x="47980" y="17955"/>
                  </a:lnTo>
                  <a:lnTo>
                    <a:pt x="48976" y="16204"/>
                  </a:lnTo>
                  <a:lnTo>
                    <a:pt x="39785" y="16204"/>
                  </a:lnTo>
                  <a:lnTo>
                    <a:pt x="38508" y="14015"/>
                  </a:lnTo>
                  <a:lnTo>
                    <a:pt x="39785" y="11826"/>
                  </a:lnTo>
                  <a:lnTo>
                    <a:pt x="42336" y="11826"/>
                  </a:lnTo>
                  <a:lnTo>
                    <a:pt x="41059" y="14015"/>
                  </a:lnTo>
                  <a:lnTo>
                    <a:pt x="42080" y="15766"/>
                  </a:lnTo>
                  <a:lnTo>
                    <a:pt x="46683" y="7886"/>
                  </a:lnTo>
                  <a:close/>
                  <a:moveTo>
                    <a:pt x="34939" y="7886"/>
                  </a:moveTo>
                  <a:lnTo>
                    <a:pt x="37487" y="7886"/>
                  </a:lnTo>
                  <a:lnTo>
                    <a:pt x="38764" y="10075"/>
                  </a:lnTo>
                  <a:lnTo>
                    <a:pt x="38763" y="10075"/>
                  </a:lnTo>
                  <a:lnTo>
                    <a:pt x="37486" y="12262"/>
                  </a:lnTo>
                  <a:lnTo>
                    <a:pt x="36203" y="10064"/>
                  </a:lnTo>
                  <a:lnTo>
                    <a:pt x="34167" y="10075"/>
                  </a:lnTo>
                  <a:lnTo>
                    <a:pt x="38760" y="17955"/>
                  </a:lnTo>
                  <a:lnTo>
                    <a:pt x="38764" y="17955"/>
                  </a:lnTo>
                  <a:lnTo>
                    <a:pt x="37487" y="20144"/>
                  </a:lnTo>
                  <a:lnTo>
                    <a:pt x="34939" y="20144"/>
                  </a:lnTo>
                  <a:lnTo>
                    <a:pt x="33662" y="17955"/>
                  </a:lnTo>
                  <a:lnTo>
                    <a:pt x="36235" y="17955"/>
                  </a:lnTo>
                  <a:lnTo>
                    <a:pt x="37231" y="16204"/>
                  </a:lnTo>
                  <a:lnTo>
                    <a:pt x="28037" y="16204"/>
                  </a:lnTo>
                  <a:lnTo>
                    <a:pt x="26761" y="14015"/>
                  </a:lnTo>
                  <a:lnTo>
                    <a:pt x="28037" y="11826"/>
                  </a:lnTo>
                  <a:lnTo>
                    <a:pt x="30591" y="11826"/>
                  </a:lnTo>
                  <a:lnTo>
                    <a:pt x="29314" y="14015"/>
                  </a:lnTo>
                  <a:lnTo>
                    <a:pt x="30336" y="15766"/>
                  </a:lnTo>
                  <a:lnTo>
                    <a:pt x="34939" y="7886"/>
                  </a:lnTo>
                  <a:close/>
                  <a:moveTo>
                    <a:pt x="23191" y="7886"/>
                  </a:moveTo>
                  <a:lnTo>
                    <a:pt x="25739" y="7886"/>
                  </a:lnTo>
                  <a:lnTo>
                    <a:pt x="27016" y="10075"/>
                  </a:lnTo>
                  <a:lnTo>
                    <a:pt x="25739" y="12264"/>
                  </a:lnTo>
                  <a:lnTo>
                    <a:pt x="24456" y="10064"/>
                  </a:lnTo>
                  <a:lnTo>
                    <a:pt x="22419" y="10075"/>
                  </a:lnTo>
                  <a:lnTo>
                    <a:pt x="27016" y="17955"/>
                  </a:lnTo>
                  <a:lnTo>
                    <a:pt x="25739" y="20144"/>
                  </a:lnTo>
                  <a:lnTo>
                    <a:pt x="23191" y="20144"/>
                  </a:lnTo>
                  <a:lnTo>
                    <a:pt x="21914" y="17955"/>
                  </a:lnTo>
                  <a:lnTo>
                    <a:pt x="24487" y="17955"/>
                  </a:lnTo>
                  <a:lnTo>
                    <a:pt x="25483" y="16204"/>
                  </a:lnTo>
                  <a:lnTo>
                    <a:pt x="16292" y="16204"/>
                  </a:lnTo>
                  <a:lnTo>
                    <a:pt x="15015" y="14015"/>
                  </a:lnTo>
                  <a:lnTo>
                    <a:pt x="16292" y="11826"/>
                  </a:lnTo>
                  <a:lnTo>
                    <a:pt x="18844" y="11826"/>
                  </a:lnTo>
                  <a:lnTo>
                    <a:pt x="17567" y="14015"/>
                  </a:lnTo>
                  <a:lnTo>
                    <a:pt x="18588" y="15766"/>
                  </a:lnTo>
                  <a:lnTo>
                    <a:pt x="23191" y="7886"/>
                  </a:lnTo>
                  <a:close/>
                  <a:moveTo>
                    <a:pt x="52558" y="17956"/>
                  </a:moveTo>
                  <a:lnTo>
                    <a:pt x="55105" y="17956"/>
                  </a:lnTo>
                  <a:lnTo>
                    <a:pt x="56385" y="20150"/>
                  </a:lnTo>
                  <a:lnTo>
                    <a:pt x="55112" y="22334"/>
                  </a:lnTo>
                  <a:lnTo>
                    <a:pt x="53828" y="20134"/>
                  </a:lnTo>
                  <a:lnTo>
                    <a:pt x="51792" y="20145"/>
                  </a:lnTo>
                  <a:lnTo>
                    <a:pt x="56385" y="28021"/>
                  </a:lnTo>
                  <a:lnTo>
                    <a:pt x="55105" y="30214"/>
                  </a:lnTo>
                  <a:lnTo>
                    <a:pt x="52558" y="30214"/>
                  </a:lnTo>
                  <a:lnTo>
                    <a:pt x="51281" y="28025"/>
                  </a:lnTo>
                  <a:lnTo>
                    <a:pt x="53860" y="28025"/>
                  </a:lnTo>
                  <a:lnTo>
                    <a:pt x="54856" y="26274"/>
                  </a:lnTo>
                  <a:lnTo>
                    <a:pt x="45662" y="26274"/>
                  </a:lnTo>
                  <a:lnTo>
                    <a:pt x="44386" y="24085"/>
                  </a:lnTo>
                  <a:lnTo>
                    <a:pt x="45662" y="21896"/>
                  </a:lnTo>
                  <a:lnTo>
                    <a:pt x="48216" y="21896"/>
                  </a:lnTo>
                  <a:lnTo>
                    <a:pt x="46939" y="24085"/>
                  </a:lnTo>
                  <a:lnTo>
                    <a:pt x="47961" y="25836"/>
                  </a:lnTo>
                  <a:lnTo>
                    <a:pt x="52558" y="17956"/>
                  </a:lnTo>
                  <a:close/>
                  <a:moveTo>
                    <a:pt x="40810" y="17956"/>
                  </a:moveTo>
                  <a:lnTo>
                    <a:pt x="43358" y="17956"/>
                  </a:lnTo>
                  <a:lnTo>
                    <a:pt x="44638" y="20150"/>
                  </a:lnTo>
                  <a:lnTo>
                    <a:pt x="43364" y="22334"/>
                  </a:lnTo>
                  <a:lnTo>
                    <a:pt x="42081" y="20134"/>
                  </a:lnTo>
                  <a:lnTo>
                    <a:pt x="40044" y="20145"/>
                  </a:lnTo>
                  <a:lnTo>
                    <a:pt x="44638" y="28020"/>
                  </a:lnTo>
                  <a:lnTo>
                    <a:pt x="43357" y="30214"/>
                  </a:lnTo>
                  <a:lnTo>
                    <a:pt x="40810" y="30214"/>
                  </a:lnTo>
                  <a:lnTo>
                    <a:pt x="39533" y="28025"/>
                  </a:lnTo>
                  <a:lnTo>
                    <a:pt x="42112" y="28025"/>
                  </a:lnTo>
                  <a:lnTo>
                    <a:pt x="43108" y="26274"/>
                  </a:lnTo>
                  <a:lnTo>
                    <a:pt x="33918" y="26274"/>
                  </a:lnTo>
                  <a:lnTo>
                    <a:pt x="32641" y="24085"/>
                  </a:lnTo>
                  <a:lnTo>
                    <a:pt x="33918" y="21896"/>
                  </a:lnTo>
                  <a:lnTo>
                    <a:pt x="36469" y="21896"/>
                  </a:lnTo>
                  <a:lnTo>
                    <a:pt x="35192" y="24085"/>
                  </a:lnTo>
                  <a:lnTo>
                    <a:pt x="36213" y="25836"/>
                  </a:lnTo>
                  <a:lnTo>
                    <a:pt x="40810" y="17956"/>
                  </a:lnTo>
                  <a:close/>
                  <a:moveTo>
                    <a:pt x="29066" y="17956"/>
                  </a:moveTo>
                  <a:lnTo>
                    <a:pt x="31613" y="17956"/>
                  </a:lnTo>
                  <a:lnTo>
                    <a:pt x="32893" y="20150"/>
                  </a:lnTo>
                  <a:lnTo>
                    <a:pt x="31619" y="22332"/>
                  </a:lnTo>
                  <a:lnTo>
                    <a:pt x="30336" y="20134"/>
                  </a:lnTo>
                  <a:lnTo>
                    <a:pt x="28300" y="20145"/>
                  </a:lnTo>
                  <a:lnTo>
                    <a:pt x="32892" y="28023"/>
                  </a:lnTo>
                  <a:lnTo>
                    <a:pt x="31613" y="30214"/>
                  </a:lnTo>
                  <a:lnTo>
                    <a:pt x="29066" y="30214"/>
                  </a:lnTo>
                  <a:lnTo>
                    <a:pt x="27789" y="28025"/>
                  </a:lnTo>
                  <a:lnTo>
                    <a:pt x="30368" y="28025"/>
                  </a:lnTo>
                  <a:lnTo>
                    <a:pt x="31364" y="26274"/>
                  </a:lnTo>
                  <a:lnTo>
                    <a:pt x="22170" y="26274"/>
                  </a:lnTo>
                  <a:lnTo>
                    <a:pt x="20893" y="24085"/>
                  </a:lnTo>
                  <a:lnTo>
                    <a:pt x="22170" y="21896"/>
                  </a:lnTo>
                  <a:lnTo>
                    <a:pt x="24724" y="21896"/>
                  </a:lnTo>
                  <a:lnTo>
                    <a:pt x="23447" y="24085"/>
                  </a:lnTo>
                  <a:lnTo>
                    <a:pt x="24469" y="25836"/>
                  </a:lnTo>
                  <a:lnTo>
                    <a:pt x="29066" y="17956"/>
                  </a:lnTo>
                  <a:close/>
                  <a:moveTo>
                    <a:pt x="17318" y="17956"/>
                  </a:moveTo>
                  <a:lnTo>
                    <a:pt x="19866" y="17956"/>
                  </a:lnTo>
                  <a:lnTo>
                    <a:pt x="21146" y="20150"/>
                  </a:lnTo>
                  <a:lnTo>
                    <a:pt x="19872" y="22334"/>
                  </a:lnTo>
                  <a:lnTo>
                    <a:pt x="18588" y="20134"/>
                  </a:lnTo>
                  <a:lnTo>
                    <a:pt x="16552" y="20145"/>
                  </a:lnTo>
                  <a:lnTo>
                    <a:pt x="21146" y="28020"/>
                  </a:lnTo>
                  <a:lnTo>
                    <a:pt x="19865" y="30214"/>
                  </a:lnTo>
                  <a:lnTo>
                    <a:pt x="17318" y="30214"/>
                  </a:lnTo>
                  <a:lnTo>
                    <a:pt x="16041" y="28025"/>
                  </a:lnTo>
                  <a:lnTo>
                    <a:pt x="18620" y="28025"/>
                  </a:lnTo>
                  <a:lnTo>
                    <a:pt x="19616" y="26274"/>
                  </a:lnTo>
                  <a:lnTo>
                    <a:pt x="10425" y="26274"/>
                  </a:lnTo>
                  <a:lnTo>
                    <a:pt x="9148" y="24085"/>
                  </a:lnTo>
                  <a:lnTo>
                    <a:pt x="10425" y="21896"/>
                  </a:lnTo>
                  <a:lnTo>
                    <a:pt x="12976" y="21896"/>
                  </a:lnTo>
                  <a:lnTo>
                    <a:pt x="11700" y="24085"/>
                  </a:lnTo>
                  <a:lnTo>
                    <a:pt x="12721" y="25836"/>
                  </a:lnTo>
                  <a:lnTo>
                    <a:pt x="17318" y="17956"/>
                  </a:lnTo>
                  <a:close/>
                  <a:moveTo>
                    <a:pt x="11446" y="7886"/>
                  </a:moveTo>
                  <a:lnTo>
                    <a:pt x="13994" y="7886"/>
                  </a:lnTo>
                  <a:lnTo>
                    <a:pt x="15271" y="10075"/>
                  </a:lnTo>
                  <a:lnTo>
                    <a:pt x="13993" y="12262"/>
                  </a:lnTo>
                  <a:lnTo>
                    <a:pt x="12711" y="10064"/>
                  </a:lnTo>
                  <a:lnTo>
                    <a:pt x="10674" y="10075"/>
                  </a:lnTo>
                  <a:lnTo>
                    <a:pt x="15268" y="17955"/>
                  </a:lnTo>
                  <a:lnTo>
                    <a:pt x="15271" y="17955"/>
                  </a:lnTo>
                  <a:lnTo>
                    <a:pt x="13994" y="20144"/>
                  </a:lnTo>
                  <a:lnTo>
                    <a:pt x="11446" y="20144"/>
                  </a:lnTo>
                  <a:lnTo>
                    <a:pt x="10169" y="17955"/>
                  </a:lnTo>
                  <a:lnTo>
                    <a:pt x="12742" y="17955"/>
                  </a:lnTo>
                  <a:lnTo>
                    <a:pt x="13738" y="16204"/>
                  </a:lnTo>
                  <a:lnTo>
                    <a:pt x="4545" y="16204"/>
                  </a:lnTo>
                  <a:lnTo>
                    <a:pt x="3268" y="14015"/>
                  </a:lnTo>
                  <a:lnTo>
                    <a:pt x="4544" y="11826"/>
                  </a:lnTo>
                  <a:lnTo>
                    <a:pt x="7098" y="11826"/>
                  </a:lnTo>
                  <a:lnTo>
                    <a:pt x="5822" y="14015"/>
                  </a:lnTo>
                  <a:lnTo>
                    <a:pt x="6843" y="15766"/>
                  </a:lnTo>
                  <a:lnTo>
                    <a:pt x="11446" y="78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3901BB7F-22F5-4E33-A874-30D4C2E192CC}"/>
                </a:ext>
              </a:extLst>
            </p:cNvPr>
            <p:cNvSpPr>
              <a:spLocks/>
            </p:cNvSpPr>
            <p:nvPr userDrawn="1"/>
          </p:nvSpPr>
          <p:spPr bwMode="auto">
            <a:xfrm>
              <a:off x="166688" y="6688138"/>
              <a:ext cx="358775" cy="314325"/>
            </a:xfrm>
            <a:custGeom>
              <a:avLst/>
              <a:gdLst>
                <a:gd name="T0" fmla="*/ 0 w 1991"/>
                <a:gd name="T1" fmla="*/ 0 h 1751"/>
                <a:gd name="T2" fmla="*/ 0 w 1991"/>
                <a:gd name="T3" fmla="*/ 1751 h 1751"/>
                <a:gd name="T4" fmla="*/ 995 w 1991"/>
                <a:gd name="T5" fmla="*/ 1751 h 1751"/>
                <a:gd name="T6" fmla="*/ 1991 w 1991"/>
                <a:gd name="T7" fmla="*/ 0 h 1751"/>
                <a:gd name="T8" fmla="*/ 0 w 1991"/>
                <a:gd name="T9" fmla="*/ 0 h 1751"/>
              </a:gdLst>
              <a:ahLst/>
              <a:cxnLst>
                <a:cxn ang="0">
                  <a:pos x="T0" y="T1"/>
                </a:cxn>
                <a:cxn ang="0">
                  <a:pos x="T2" y="T3"/>
                </a:cxn>
                <a:cxn ang="0">
                  <a:pos x="T4" y="T5"/>
                </a:cxn>
                <a:cxn ang="0">
                  <a:pos x="T6" y="T7"/>
                </a:cxn>
                <a:cxn ang="0">
                  <a:pos x="T8" y="T9"/>
                </a:cxn>
              </a:cxnLst>
              <a:rect l="0" t="0" r="r" b="b"/>
              <a:pathLst>
                <a:path w="1991" h="1751">
                  <a:moveTo>
                    <a:pt x="0" y="0"/>
                  </a:moveTo>
                  <a:lnTo>
                    <a:pt x="0" y="1751"/>
                  </a:lnTo>
                  <a:lnTo>
                    <a:pt x="995" y="1751"/>
                  </a:lnTo>
                  <a:lnTo>
                    <a:pt x="199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4CDEF069-B3E0-4BBB-AA22-4E0A9E76AAED}"/>
                </a:ext>
              </a:extLst>
            </p:cNvPr>
            <p:cNvSpPr>
              <a:spLocks/>
            </p:cNvSpPr>
            <p:nvPr userDrawn="1"/>
          </p:nvSpPr>
          <p:spPr bwMode="auto">
            <a:xfrm>
              <a:off x="12306301" y="6413500"/>
              <a:ext cx="23813" cy="38100"/>
            </a:xfrm>
            <a:custGeom>
              <a:avLst/>
              <a:gdLst>
                <a:gd name="T0" fmla="*/ 0 w 129"/>
                <a:gd name="T1" fmla="*/ 220 h 220"/>
                <a:gd name="T2" fmla="*/ 129 w 129"/>
                <a:gd name="T3" fmla="*/ 220 h 220"/>
                <a:gd name="T4" fmla="*/ 129 w 129"/>
                <a:gd name="T5" fmla="*/ 0 h 220"/>
                <a:gd name="T6" fmla="*/ 0 w 129"/>
                <a:gd name="T7" fmla="*/ 220 h 220"/>
              </a:gdLst>
              <a:ahLst/>
              <a:cxnLst>
                <a:cxn ang="0">
                  <a:pos x="T0" y="T1"/>
                </a:cxn>
                <a:cxn ang="0">
                  <a:pos x="T2" y="T3"/>
                </a:cxn>
                <a:cxn ang="0">
                  <a:pos x="T4" y="T5"/>
                </a:cxn>
                <a:cxn ang="0">
                  <a:pos x="T6" y="T7"/>
                </a:cxn>
              </a:cxnLst>
              <a:rect l="0" t="0" r="r" b="b"/>
              <a:pathLst>
                <a:path w="129" h="220">
                  <a:moveTo>
                    <a:pt x="0" y="220"/>
                  </a:moveTo>
                  <a:lnTo>
                    <a:pt x="129" y="220"/>
                  </a:lnTo>
                  <a:lnTo>
                    <a:pt x="129" y="0"/>
                  </a:lnTo>
                  <a:lnTo>
                    <a:pt x="0"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8">
              <a:extLst>
                <a:ext uri="{FF2B5EF4-FFF2-40B4-BE49-F238E27FC236}">
                  <a16:creationId xmlns:a16="http://schemas.microsoft.com/office/drawing/2014/main" id="{16D1FC66-7356-49E2-A7E7-4C8753E2CACE}"/>
                </a:ext>
              </a:extLst>
            </p:cNvPr>
            <p:cNvSpPr>
              <a:spLocks/>
            </p:cNvSpPr>
            <p:nvPr userDrawn="1"/>
          </p:nvSpPr>
          <p:spPr bwMode="auto">
            <a:xfrm>
              <a:off x="166688" y="6389688"/>
              <a:ext cx="36513" cy="61913"/>
            </a:xfrm>
            <a:custGeom>
              <a:avLst/>
              <a:gdLst>
                <a:gd name="T0" fmla="*/ 0 w 203"/>
                <a:gd name="T1" fmla="*/ 348 h 348"/>
                <a:gd name="T2" fmla="*/ 203 w 203"/>
                <a:gd name="T3" fmla="*/ 348 h 348"/>
                <a:gd name="T4" fmla="*/ 0 w 203"/>
                <a:gd name="T5" fmla="*/ 0 h 348"/>
                <a:gd name="T6" fmla="*/ 0 w 203"/>
                <a:gd name="T7" fmla="*/ 348 h 348"/>
              </a:gdLst>
              <a:ahLst/>
              <a:cxnLst>
                <a:cxn ang="0">
                  <a:pos x="T0" y="T1"/>
                </a:cxn>
                <a:cxn ang="0">
                  <a:pos x="T2" y="T3"/>
                </a:cxn>
                <a:cxn ang="0">
                  <a:pos x="T4" y="T5"/>
                </a:cxn>
                <a:cxn ang="0">
                  <a:pos x="T6" y="T7"/>
                </a:cxn>
              </a:cxnLst>
              <a:rect l="0" t="0" r="r" b="b"/>
              <a:pathLst>
                <a:path w="203" h="348">
                  <a:moveTo>
                    <a:pt x="0" y="348"/>
                  </a:moveTo>
                  <a:lnTo>
                    <a:pt x="203" y="348"/>
                  </a:lnTo>
                  <a:lnTo>
                    <a:pt x="0" y="0"/>
                  </a:lnTo>
                  <a:lnTo>
                    <a:pt x="0" y="3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9">
              <a:extLst>
                <a:ext uri="{FF2B5EF4-FFF2-40B4-BE49-F238E27FC236}">
                  <a16:creationId xmlns:a16="http://schemas.microsoft.com/office/drawing/2014/main" id="{CF1830A3-FB49-4940-943F-455ABD6E454D}"/>
                </a:ext>
              </a:extLst>
            </p:cNvPr>
            <p:cNvSpPr>
              <a:spLocks/>
            </p:cNvSpPr>
            <p:nvPr userDrawn="1"/>
          </p:nvSpPr>
          <p:spPr bwMode="auto">
            <a:xfrm>
              <a:off x="1760538" y="5980113"/>
              <a:ext cx="552450" cy="471488"/>
            </a:xfrm>
            <a:custGeom>
              <a:avLst/>
              <a:gdLst>
                <a:gd name="T0" fmla="*/ 0 w 3078"/>
                <a:gd name="T1" fmla="*/ 2627 h 2627"/>
                <a:gd name="T2" fmla="*/ 3078 w 3078"/>
                <a:gd name="T3" fmla="*/ 2627 h 2627"/>
                <a:gd name="T4" fmla="*/ 1545 w 3078"/>
                <a:gd name="T5" fmla="*/ 0 h 2627"/>
                <a:gd name="T6" fmla="*/ 0 w 3078"/>
                <a:gd name="T7" fmla="*/ 2627 h 2627"/>
              </a:gdLst>
              <a:ahLst/>
              <a:cxnLst>
                <a:cxn ang="0">
                  <a:pos x="T0" y="T1"/>
                </a:cxn>
                <a:cxn ang="0">
                  <a:pos x="T2" y="T3"/>
                </a:cxn>
                <a:cxn ang="0">
                  <a:pos x="T4" y="T5"/>
                </a:cxn>
                <a:cxn ang="0">
                  <a:pos x="T6" y="T7"/>
                </a:cxn>
              </a:cxnLst>
              <a:rect l="0" t="0" r="r" b="b"/>
              <a:pathLst>
                <a:path w="3078" h="2627">
                  <a:moveTo>
                    <a:pt x="0" y="2627"/>
                  </a:moveTo>
                  <a:lnTo>
                    <a:pt x="3078" y="2627"/>
                  </a:lnTo>
                  <a:lnTo>
                    <a:pt x="1545" y="0"/>
                  </a:lnTo>
                  <a:lnTo>
                    <a:pt x="0" y="26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0">
              <a:extLst>
                <a:ext uri="{FF2B5EF4-FFF2-40B4-BE49-F238E27FC236}">
                  <a16:creationId xmlns:a16="http://schemas.microsoft.com/office/drawing/2014/main" id="{58FB41BD-FBAC-4827-B9B2-5869E97EBE80}"/>
                </a:ext>
              </a:extLst>
            </p:cNvPr>
            <p:cNvSpPr>
              <a:spLocks/>
            </p:cNvSpPr>
            <p:nvPr userDrawn="1"/>
          </p:nvSpPr>
          <p:spPr bwMode="auto">
            <a:xfrm>
              <a:off x="3868738" y="5980113"/>
              <a:ext cx="554038" cy="471488"/>
            </a:xfrm>
            <a:custGeom>
              <a:avLst/>
              <a:gdLst>
                <a:gd name="T0" fmla="*/ 0 w 3078"/>
                <a:gd name="T1" fmla="*/ 2627 h 2627"/>
                <a:gd name="T2" fmla="*/ 3078 w 3078"/>
                <a:gd name="T3" fmla="*/ 2627 h 2627"/>
                <a:gd name="T4" fmla="*/ 1546 w 3078"/>
                <a:gd name="T5" fmla="*/ 0 h 2627"/>
                <a:gd name="T6" fmla="*/ 0 w 3078"/>
                <a:gd name="T7" fmla="*/ 2627 h 2627"/>
              </a:gdLst>
              <a:ahLst/>
              <a:cxnLst>
                <a:cxn ang="0">
                  <a:pos x="T0" y="T1"/>
                </a:cxn>
                <a:cxn ang="0">
                  <a:pos x="T2" y="T3"/>
                </a:cxn>
                <a:cxn ang="0">
                  <a:pos x="T4" y="T5"/>
                </a:cxn>
                <a:cxn ang="0">
                  <a:pos x="T6" y="T7"/>
                </a:cxn>
              </a:cxnLst>
              <a:rect l="0" t="0" r="r" b="b"/>
              <a:pathLst>
                <a:path w="3078" h="2627">
                  <a:moveTo>
                    <a:pt x="0" y="2627"/>
                  </a:moveTo>
                  <a:lnTo>
                    <a:pt x="3078" y="2627"/>
                  </a:lnTo>
                  <a:lnTo>
                    <a:pt x="1546" y="0"/>
                  </a:lnTo>
                  <a:lnTo>
                    <a:pt x="0" y="26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1">
              <a:extLst>
                <a:ext uri="{FF2B5EF4-FFF2-40B4-BE49-F238E27FC236}">
                  <a16:creationId xmlns:a16="http://schemas.microsoft.com/office/drawing/2014/main" id="{ECC62914-4E44-4379-A456-59ED850B0C78}"/>
                </a:ext>
              </a:extLst>
            </p:cNvPr>
            <p:cNvSpPr>
              <a:spLocks/>
            </p:cNvSpPr>
            <p:nvPr userDrawn="1"/>
          </p:nvSpPr>
          <p:spPr bwMode="auto">
            <a:xfrm>
              <a:off x="5978526" y="5980113"/>
              <a:ext cx="552450" cy="471488"/>
            </a:xfrm>
            <a:custGeom>
              <a:avLst/>
              <a:gdLst>
                <a:gd name="T0" fmla="*/ 0 w 3078"/>
                <a:gd name="T1" fmla="*/ 2627 h 2627"/>
                <a:gd name="T2" fmla="*/ 3078 w 3078"/>
                <a:gd name="T3" fmla="*/ 2627 h 2627"/>
                <a:gd name="T4" fmla="*/ 1545 w 3078"/>
                <a:gd name="T5" fmla="*/ 0 h 2627"/>
                <a:gd name="T6" fmla="*/ 0 w 3078"/>
                <a:gd name="T7" fmla="*/ 2627 h 2627"/>
              </a:gdLst>
              <a:ahLst/>
              <a:cxnLst>
                <a:cxn ang="0">
                  <a:pos x="T0" y="T1"/>
                </a:cxn>
                <a:cxn ang="0">
                  <a:pos x="T2" y="T3"/>
                </a:cxn>
                <a:cxn ang="0">
                  <a:pos x="T4" y="T5"/>
                </a:cxn>
                <a:cxn ang="0">
                  <a:pos x="T6" y="T7"/>
                </a:cxn>
              </a:cxnLst>
              <a:rect l="0" t="0" r="r" b="b"/>
              <a:pathLst>
                <a:path w="3078" h="2627">
                  <a:moveTo>
                    <a:pt x="0" y="2627"/>
                  </a:moveTo>
                  <a:lnTo>
                    <a:pt x="3078" y="2627"/>
                  </a:lnTo>
                  <a:lnTo>
                    <a:pt x="1545" y="0"/>
                  </a:lnTo>
                  <a:lnTo>
                    <a:pt x="0" y="26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2">
              <a:extLst>
                <a:ext uri="{FF2B5EF4-FFF2-40B4-BE49-F238E27FC236}">
                  <a16:creationId xmlns:a16="http://schemas.microsoft.com/office/drawing/2014/main" id="{F9B748CE-72EA-41F2-A199-813D3223CA52}"/>
                </a:ext>
              </a:extLst>
            </p:cNvPr>
            <p:cNvSpPr>
              <a:spLocks/>
            </p:cNvSpPr>
            <p:nvPr userDrawn="1"/>
          </p:nvSpPr>
          <p:spPr bwMode="auto">
            <a:xfrm>
              <a:off x="8088313" y="5980113"/>
              <a:ext cx="552450" cy="471488"/>
            </a:xfrm>
            <a:custGeom>
              <a:avLst/>
              <a:gdLst>
                <a:gd name="T0" fmla="*/ 0 w 3077"/>
                <a:gd name="T1" fmla="*/ 2627 h 2627"/>
                <a:gd name="T2" fmla="*/ 3077 w 3077"/>
                <a:gd name="T3" fmla="*/ 2627 h 2627"/>
                <a:gd name="T4" fmla="*/ 1545 w 3077"/>
                <a:gd name="T5" fmla="*/ 0 h 2627"/>
                <a:gd name="T6" fmla="*/ 0 w 3077"/>
                <a:gd name="T7" fmla="*/ 2627 h 2627"/>
              </a:gdLst>
              <a:ahLst/>
              <a:cxnLst>
                <a:cxn ang="0">
                  <a:pos x="T0" y="T1"/>
                </a:cxn>
                <a:cxn ang="0">
                  <a:pos x="T2" y="T3"/>
                </a:cxn>
                <a:cxn ang="0">
                  <a:pos x="T4" y="T5"/>
                </a:cxn>
                <a:cxn ang="0">
                  <a:pos x="T6" y="T7"/>
                </a:cxn>
              </a:cxnLst>
              <a:rect l="0" t="0" r="r" b="b"/>
              <a:pathLst>
                <a:path w="3077" h="2627">
                  <a:moveTo>
                    <a:pt x="0" y="2627"/>
                  </a:moveTo>
                  <a:lnTo>
                    <a:pt x="3077" y="2627"/>
                  </a:lnTo>
                  <a:lnTo>
                    <a:pt x="1545" y="0"/>
                  </a:lnTo>
                  <a:lnTo>
                    <a:pt x="0" y="26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3">
              <a:extLst>
                <a:ext uri="{FF2B5EF4-FFF2-40B4-BE49-F238E27FC236}">
                  <a16:creationId xmlns:a16="http://schemas.microsoft.com/office/drawing/2014/main" id="{4592FD45-E7B3-4689-8C5F-2D74B9D347C7}"/>
                </a:ext>
              </a:extLst>
            </p:cNvPr>
            <p:cNvSpPr>
              <a:spLocks/>
            </p:cNvSpPr>
            <p:nvPr userDrawn="1"/>
          </p:nvSpPr>
          <p:spPr bwMode="auto">
            <a:xfrm>
              <a:off x="10198101" y="5980113"/>
              <a:ext cx="552450" cy="471488"/>
            </a:xfrm>
            <a:custGeom>
              <a:avLst/>
              <a:gdLst>
                <a:gd name="T0" fmla="*/ 0 w 3078"/>
                <a:gd name="T1" fmla="*/ 2627 h 2627"/>
                <a:gd name="T2" fmla="*/ 3078 w 3078"/>
                <a:gd name="T3" fmla="*/ 2627 h 2627"/>
                <a:gd name="T4" fmla="*/ 1545 w 3078"/>
                <a:gd name="T5" fmla="*/ 0 h 2627"/>
                <a:gd name="T6" fmla="*/ 0 w 3078"/>
                <a:gd name="T7" fmla="*/ 2627 h 2627"/>
              </a:gdLst>
              <a:ahLst/>
              <a:cxnLst>
                <a:cxn ang="0">
                  <a:pos x="T0" y="T1"/>
                </a:cxn>
                <a:cxn ang="0">
                  <a:pos x="T2" y="T3"/>
                </a:cxn>
                <a:cxn ang="0">
                  <a:pos x="T4" y="T5"/>
                </a:cxn>
                <a:cxn ang="0">
                  <a:pos x="T6" y="T7"/>
                </a:cxn>
              </a:cxnLst>
              <a:rect l="0" t="0" r="r" b="b"/>
              <a:pathLst>
                <a:path w="3078" h="2627">
                  <a:moveTo>
                    <a:pt x="0" y="2627"/>
                  </a:moveTo>
                  <a:lnTo>
                    <a:pt x="3078" y="2627"/>
                  </a:lnTo>
                  <a:lnTo>
                    <a:pt x="1545" y="0"/>
                  </a:lnTo>
                  <a:lnTo>
                    <a:pt x="0" y="26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4">
              <a:extLst>
                <a:ext uri="{FF2B5EF4-FFF2-40B4-BE49-F238E27FC236}">
                  <a16:creationId xmlns:a16="http://schemas.microsoft.com/office/drawing/2014/main" id="{CAF88B79-388E-47E8-B606-C07D5E5C669B}"/>
                </a:ext>
              </a:extLst>
            </p:cNvPr>
            <p:cNvSpPr>
              <a:spLocks/>
            </p:cNvSpPr>
            <p:nvPr userDrawn="1"/>
          </p:nvSpPr>
          <p:spPr bwMode="auto">
            <a:xfrm>
              <a:off x="706438" y="4171950"/>
              <a:ext cx="554038" cy="471488"/>
            </a:xfrm>
            <a:custGeom>
              <a:avLst/>
              <a:gdLst>
                <a:gd name="T0" fmla="*/ 0 w 3078"/>
                <a:gd name="T1" fmla="*/ 2627 h 2627"/>
                <a:gd name="T2" fmla="*/ 3078 w 3078"/>
                <a:gd name="T3" fmla="*/ 2627 h 2627"/>
                <a:gd name="T4" fmla="*/ 1545 w 3078"/>
                <a:gd name="T5" fmla="*/ 0 h 2627"/>
                <a:gd name="T6" fmla="*/ 0 w 3078"/>
                <a:gd name="T7" fmla="*/ 2627 h 2627"/>
              </a:gdLst>
              <a:ahLst/>
              <a:cxnLst>
                <a:cxn ang="0">
                  <a:pos x="T0" y="T1"/>
                </a:cxn>
                <a:cxn ang="0">
                  <a:pos x="T2" y="T3"/>
                </a:cxn>
                <a:cxn ang="0">
                  <a:pos x="T4" y="T5"/>
                </a:cxn>
                <a:cxn ang="0">
                  <a:pos x="T6" y="T7"/>
                </a:cxn>
              </a:cxnLst>
              <a:rect l="0" t="0" r="r" b="b"/>
              <a:pathLst>
                <a:path w="3078" h="2627">
                  <a:moveTo>
                    <a:pt x="0" y="2627"/>
                  </a:moveTo>
                  <a:lnTo>
                    <a:pt x="3078" y="2627"/>
                  </a:lnTo>
                  <a:lnTo>
                    <a:pt x="1545" y="0"/>
                  </a:lnTo>
                  <a:lnTo>
                    <a:pt x="0" y="26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15">
              <a:extLst>
                <a:ext uri="{FF2B5EF4-FFF2-40B4-BE49-F238E27FC236}">
                  <a16:creationId xmlns:a16="http://schemas.microsoft.com/office/drawing/2014/main" id="{1F488003-C34B-41C3-991C-642BB7FF0D2D}"/>
                </a:ext>
              </a:extLst>
            </p:cNvPr>
            <p:cNvSpPr>
              <a:spLocks/>
            </p:cNvSpPr>
            <p:nvPr userDrawn="1"/>
          </p:nvSpPr>
          <p:spPr bwMode="auto">
            <a:xfrm>
              <a:off x="2816226" y="4171950"/>
              <a:ext cx="552450" cy="471488"/>
            </a:xfrm>
            <a:custGeom>
              <a:avLst/>
              <a:gdLst>
                <a:gd name="T0" fmla="*/ 0 w 3078"/>
                <a:gd name="T1" fmla="*/ 2627 h 2627"/>
                <a:gd name="T2" fmla="*/ 3078 w 3078"/>
                <a:gd name="T3" fmla="*/ 2627 h 2627"/>
                <a:gd name="T4" fmla="*/ 1545 w 3078"/>
                <a:gd name="T5" fmla="*/ 0 h 2627"/>
                <a:gd name="T6" fmla="*/ 0 w 3078"/>
                <a:gd name="T7" fmla="*/ 2627 h 2627"/>
              </a:gdLst>
              <a:ahLst/>
              <a:cxnLst>
                <a:cxn ang="0">
                  <a:pos x="T0" y="T1"/>
                </a:cxn>
                <a:cxn ang="0">
                  <a:pos x="T2" y="T3"/>
                </a:cxn>
                <a:cxn ang="0">
                  <a:pos x="T4" y="T5"/>
                </a:cxn>
                <a:cxn ang="0">
                  <a:pos x="T6" y="T7"/>
                </a:cxn>
              </a:cxnLst>
              <a:rect l="0" t="0" r="r" b="b"/>
              <a:pathLst>
                <a:path w="3078" h="2627">
                  <a:moveTo>
                    <a:pt x="0" y="2627"/>
                  </a:moveTo>
                  <a:lnTo>
                    <a:pt x="3078" y="2627"/>
                  </a:lnTo>
                  <a:lnTo>
                    <a:pt x="1545" y="0"/>
                  </a:lnTo>
                  <a:lnTo>
                    <a:pt x="0" y="26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6">
              <a:extLst>
                <a:ext uri="{FF2B5EF4-FFF2-40B4-BE49-F238E27FC236}">
                  <a16:creationId xmlns:a16="http://schemas.microsoft.com/office/drawing/2014/main" id="{3CDA0856-42F0-41C3-AAE8-C85745A45BB1}"/>
                </a:ext>
              </a:extLst>
            </p:cNvPr>
            <p:cNvSpPr>
              <a:spLocks/>
            </p:cNvSpPr>
            <p:nvPr userDrawn="1"/>
          </p:nvSpPr>
          <p:spPr bwMode="auto">
            <a:xfrm>
              <a:off x="4926013" y="4171950"/>
              <a:ext cx="552450" cy="471488"/>
            </a:xfrm>
            <a:custGeom>
              <a:avLst/>
              <a:gdLst>
                <a:gd name="T0" fmla="*/ 0 w 3077"/>
                <a:gd name="T1" fmla="*/ 2627 h 2627"/>
                <a:gd name="T2" fmla="*/ 3077 w 3077"/>
                <a:gd name="T3" fmla="*/ 2627 h 2627"/>
                <a:gd name="T4" fmla="*/ 1545 w 3077"/>
                <a:gd name="T5" fmla="*/ 0 h 2627"/>
                <a:gd name="T6" fmla="*/ 0 w 3077"/>
                <a:gd name="T7" fmla="*/ 2627 h 2627"/>
              </a:gdLst>
              <a:ahLst/>
              <a:cxnLst>
                <a:cxn ang="0">
                  <a:pos x="T0" y="T1"/>
                </a:cxn>
                <a:cxn ang="0">
                  <a:pos x="T2" y="T3"/>
                </a:cxn>
                <a:cxn ang="0">
                  <a:pos x="T4" y="T5"/>
                </a:cxn>
                <a:cxn ang="0">
                  <a:pos x="T6" y="T7"/>
                </a:cxn>
              </a:cxnLst>
              <a:rect l="0" t="0" r="r" b="b"/>
              <a:pathLst>
                <a:path w="3077" h="2627">
                  <a:moveTo>
                    <a:pt x="0" y="2627"/>
                  </a:moveTo>
                  <a:lnTo>
                    <a:pt x="3077" y="2627"/>
                  </a:lnTo>
                  <a:lnTo>
                    <a:pt x="1545" y="0"/>
                  </a:lnTo>
                  <a:lnTo>
                    <a:pt x="0" y="26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17">
              <a:extLst>
                <a:ext uri="{FF2B5EF4-FFF2-40B4-BE49-F238E27FC236}">
                  <a16:creationId xmlns:a16="http://schemas.microsoft.com/office/drawing/2014/main" id="{959D4629-F1DC-421D-8450-A2BAD62439D4}"/>
                </a:ext>
              </a:extLst>
            </p:cNvPr>
            <p:cNvSpPr>
              <a:spLocks/>
            </p:cNvSpPr>
            <p:nvPr userDrawn="1"/>
          </p:nvSpPr>
          <p:spPr bwMode="auto">
            <a:xfrm>
              <a:off x="7034213" y="4171950"/>
              <a:ext cx="552450" cy="471488"/>
            </a:xfrm>
            <a:custGeom>
              <a:avLst/>
              <a:gdLst>
                <a:gd name="T0" fmla="*/ 0 w 3078"/>
                <a:gd name="T1" fmla="*/ 2627 h 2627"/>
                <a:gd name="T2" fmla="*/ 3078 w 3078"/>
                <a:gd name="T3" fmla="*/ 2627 h 2627"/>
                <a:gd name="T4" fmla="*/ 1546 w 3078"/>
                <a:gd name="T5" fmla="*/ 0 h 2627"/>
                <a:gd name="T6" fmla="*/ 0 w 3078"/>
                <a:gd name="T7" fmla="*/ 2627 h 2627"/>
              </a:gdLst>
              <a:ahLst/>
              <a:cxnLst>
                <a:cxn ang="0">
                  <a:pos x="T0" y="T1"/>
                </a:cxn>
                <a:cxn ang="0">
                  <a:pos x="T2" y="T3"/>
                </a:cxn>
                <a:cxn ang="0">
                  <a:pos x="T4" y="T5"/>
                </a:cxn>
                <a:cxn ang="0">
                  <a:pos x="T6" y="T7"/>
                </a:cxn>
              </a:cxnLst>
              <a:rect l="0" t="0" r="r" b="b"/>
              <a:pathLst>
                <a:path w="3078" h="2627">
                  <a:moveTo>
                    <a:pt x="0" y="2627"/>
                  </a:moveTo>
                  <a:lnTo>
                    <a:pt x="3078" y="2627"/>
                  </a:lnTo>
                  <a:lnTo>
                    <a:pt x="1546" y="0"/>
                  </a:lnTo>
                  <a:lnTo>
                    <a:pt x="0" y="26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18">
              <a:extLst>
                <a:ext uri="{FF2B5EF4-FFF2-40B4-BE49-F238E27FC236}">
                  <a16:creationId xmlns:a16="http://schemas.microsoft.com/office/drawing/2014/main" id="{692FC370-FEBF-4350-9AA8-EBE583E6EB8C}"/>
                </a:ext>
              </a:extLst>
            </p:cNvPr>
            <p:cNvSpPr>
              <a:spLocks/>
            </p:cNvSpPr>
            <p:nvPr userDrawn="1"/>
          </p:nvSpPr>
          <p:spPr bwMode="auto">
            <a:xfrm>
              <a:off x="9144001" y="4171950"/>
              <a:ext cx="552450" cy="471488"/>
            </a:xfrm>
            <a:custGeom>
              <a:avLst/>
              <a:gdLst>
                <a:gd name="T0" fmla="*/ 0 w 3078"/>
                <a:gd name="T1" fmla="*/ 2627 h 2627"/>
                <a:gd name="T2" fmla="*/ 3078 w 3078"/>
                <a:gd name="T3" fmla="*/ 2627 h 2627"/>
                <a:gd name="T4" fmla="*/ 1545 w 3078"/>
                <a:gd name="T5" fmla="*/ 0 h 2627"/>
                <a:gd name="T6" fmla="*/ 0 w 3078"/>
                <a:gd name="T7" fmla="*/ 2627 h 2627"/>
              </a:gdLst>
              <a:ahLst/>
              <a:cxnLst>
                <a:cxn ang="0">
                  <a:pos x="T0" y="T1"/>
                </a:cxn>
                <a:cxn ang="0">
                  <a:pos x="T2" y="T3"/>
                </a:cxn>
                <a:cxn ang="0">
                  <a:pos x="T4" y="T5"/>
                </a:cxn>
                <a:cxn ang="0">
                  <a:pos x="T6" y="T7"/>
                </a:cxn>
              </a:cxnLst>
              <a:rect l="0" t="0" r="r" b="b"/>
              <a:pathLst>
                <a:path w="3078" h="2627">
                  <a:moveTo>
                    <a:pt x="0" y="2627"/>
                  </a:moveTo>
                  <a:lnTo>
                    <a:pt x="3078" y="2627"/>
                  </a:lnTo>
                  <a:lnTo>
                    <a:pt x="1545" y="0"/>
                  </a:lnTo>
                  <a:lnTo>
                    <a:pt x="0" y="26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19">
              <a:extLst>
                <a:ext uri="{FF2B5EF4-FFF2-40B4-BE49-F238E27FC236}">
                  <a16:creationId xmlns:a16="http://schemas.microsoft.com/office/drawing/2014/main" id="{61E84CD5-32BE-4250-BCD9-FEE0C90A2121}"/>
                </a:ext>
              </a:extLst>
            </p:cNvPr>
            <p:cNvSpPr>
              <a:spLocks/>
            </p:cNvSpPr>
            <p:nvPr userDrawn="1"/>
          </p:nvSpPr>
          <p:spPr bwMode="auto">
            <a:xfrm>
              <a:off x="11253788" y="4171950"/>
              <a:ext cx="552450" cy="471488"/>
            </a:xfrm>
            <a:custGeom>
              <a:avLst/>
              <a:gdLst>
                <a:gd name="T0" fmla="*/ 0 w 3078"/>
                <a:gd name="T1" fmla="*/ 2627 h 2627"/>
                <a:gd name="T2" fmla="*/ 3078 w 3078"/>
                <a:gd name="T3" fmla="*/ 2627 h 2627"/>
                <a:gd name="T4" fmla="*/ 1545 w 3078"/>
                <a:gd name="T5" fmla="*/ 0 h 2627"/>
                <a:gd name="T6" fmla="*/ 0 w 3078"/>
                <a:gd name="T7" fmla="*/ 2627 h 2627"/>
              </a:gdLst>
              <a:ahLst/>
              <a:cxnLst>
                <a:cxn ang="0">
                  <a:pos x="T0" y="T1"/>
                </a:cxn>
                <a:cxn ang="0">
                  <a:pos x="T2" y="T3"/>
                </a:cxn>
                <a:cxn ang="0">
                  <a:pos x="T4" y="T5"/>
                </a:cxn>
                <a:cxn ang="0">
                  <a:pos x="T6" y="T7"/>
                </a:cxn>
              </a:cxnLst>
              <a:rect l="0" t="0" r="r" b="b"/>
              <a:pathLst>
                <a:path w="3078" h="2627">
                  <a:moveTo>
                    <a:pt x="0" y="2627"/>
                  </a:moveTo>
                  <a:lnTo>
                    <a:pt x="3078" y="2627"/>
                  </a:lnTo>
                  <a:lnTo>
                    <a:pt x="1545" y="0"/>
                  </a:lnTo>
                  <a:lnTo>
                    <a:pt x="0" y="26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20">
              <a:extLst>
                <a:ext uri="{FF2B5EF4-FFF2-40B4-BE49-F238E27FC236}">
                  <a16:creationId xmlns:a16="http://schemas.microsoft.com/office/drawing/2014/main" id="{0541D28F-7EF7-49CB-A838-0DFC392F23C7}"/>
                </a:ext>
              </a:extLst>
            </p:cNvPr>
            <p:cNvSpPr>
              <a:spLocks/>
            </p:cNvSpPr>
            <p:nvPr userDrawn="1"/>
          </p:nvSpPr>
          <p:spPr bwMode="auto">
            <a:xfrm>
              <a:off x="11576051" y="3776663"/>
              <a:ext cx="754063" cy="1293813"/>
            </a:xfrm>
            <a:custGeom>
              <a:avLst/>
              <a:gdLst>
                <a:gd name="T0" fmla="*/ 0 w 4195"/>
                <a:gd name="T1" fmla="*/ 11 h 7203"/>
                <a:gd name="T2" fmla="*/ 4195 w 4195"/>
                <a:gd name="T3" fmla="*/ 7203 h 7203"/>
                <a:gd name="T4" fmla="*/ 4195 w 4195"/>
                <a:gd name="T5" fmla="*/ 699 h 7203"/>
                <a:gd name="T6" fmla="*/ 3320 w 4195"/>
                <a:gd name="T7" fmla="*/ 2200 h 7203"/>
                <a:gd name="T8" fmla="*/ 2036 w 4195"/>
                <a:gd name="T9" fmla="*/ 0 h 7203"/>
                <a:gd name="T10" fmla="*/ 0 w 4195"/>
                <a:gd name="T11" fmla="*/ 11 h 7203"/>
              </a:gdLst>
              <a:ahLst/>
              <a:cxnLst>
                <a:cxn ang="0">
                  <a:pos x="T0" y="T1"/>
                </a:cxn>
                <a:cxn ang="0">
                  <a:pos x="T2" y="T3"/>
                </a:cxn>
                <a:cxn ang="0">
                  <a:pos x="T4" y="T5"/>
                </a:cxn>
                <a:cxn ang="0">
                  <a:pos x="T6" y="T7"/>
                </a:cxn>
                <a:cxn ang="0">
                  <a:pos x="T8" y="T9"/>
                </a:cxn>
                <a:cxn ang="0">
                  <a:pos x="T10" y="T11"/>
                </a:cxn>
              </a:cxnLst>
              <a:rect l="0" t="0" r="r" b="b"/>
              <a:pathLst>
                <a:path w="4195" h="7203">
                  <a:moveTo>
                    <a:pt x="0" y="11"/>
                  </a:moveTo>
                  <a:lnTo>
                    <a:pt x="4195" y="7203"/>
                  </a:lnTo>
                  <a:lnTo>
                    <a:pt x="4195" y="699"/>
                  </a:lnTo>
                  <a:lnTo>
                    <a:pt x="3320" y="2200"/>
                  </a:lnTo>
                  <a:lnTo>
                    <a:pt x="2036"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21">
              <a:extLst>
                <a:ext uri="{FF2B5EF4-FFF2-40B4-BE49-F238E27FC236}">
                  <a16:creationId xmlns:a16="http://schemas.microsoft.com/office/drawing/2014/main" id="{B3DDB44F-8FD5-4ECF-B221-415113219BEA}"/>
                </a:ext>
              </a:extLst>
            </p:cNvPr>
            <p:cNvSpPr>
              <a:spLocks/>
            </p:cNvSpPr>
            <p:nvPr userDrawn="1"/>
          </p:nvSpPr>
          <p:spPr bwMode="auto">
            <a:xfrm>
              <a:off x="166688" y="3070225"/>
              <a:ext cx="358775" cy="314325"/>
            </a:xfrm>
            <a:custGeom>
              <a:avLst/>
              <a:gdLst>
                <a:gd name="T0" fmla="*/ 0 w 1991"/>
                <a:gd name="T1" fmla="*/ 0 h 1751"/>
                <a:gd name="T2" fmla="*/ 0 w 1991"/>
                <a:gd name="T3" fmla="*/ 1751 h 1751"/>
                <a:gd name="T4" fmla="*/ 995 w 1991"/>
                <a:gd name="T5" fmla="*/ 1751 h 1751"/>
                <a:gd name="T6" fmla="*/ 1991 w 1991"/>
                <a:gd name="T7" fmla="*/ 0 h 1751"/>
                <a:gd name="T8" fmla="*/ 0 w 1991"/>
                <a:gd name="T9" fmla="*/ 0 h 1751"/>
              </a:gdLst>
              <a:ahLst/>
              <a:cxnLst>
                <a:cxn ang="0">
                  <a:pos x="T0" y="T1"/>
                </a:cxn>
                <a:cxn ang="0">
                  <a:pos x="T2" y="T3"/>
                </a:cxn>
                <a:cxn ang="0">
                  <a:pos x="T4" y="T5"/>
                </a:cxn>
                <a:cxn ang="0">
                  <a:pos x="T6" y="T7"/>
                </a:cxn>
                <a:cxn ang="0">
                  <a:pos x="T8" y="T9"/>
                </a:cxn>
              </a:cxnLst>
              <a:rect l="0" t="0" r="r" b="b"/>
              <a:pathLst>
                <a:path w="1991" h="1751">
                  <a:moveTo>
                    <a:pt x="0" y="0"/>
                  </a:moveTo>
                  <a:lnTo>
                    <a:pt x="0" y="1751"/>
                  </a:lnTo>
                  <a:lnTo>
                    <a:pt x="995" y="1751"/>
                  </a:lnTo>
                  <a:lnTo>
                    <a:pt x="199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22">
              <a:extLst>
                <a:ext uri="{FF2B5EF4-FFF2-40B4-BE49-F238E27FC236}">
                  <a16:creationId xmlns:a16="http://schemas.microsoft.com/office/drawing/2014/main" id="{6082C45F-79C4-4FC3-890B-F4E92C1BF61B}"/>
                </a:ext>
              </a:extLst>
            </p:cNvPr>
            <p:cNvSpPr>
              <a:spLocks/>
            </p:cNvSpPr>
            <p:nvPr userDrawn="1"/>
          </p:nvSpPr>
          <p:spPr bwMode="auto">
            <a:xfrm>
              <a:off x="12306301" y="2795588"/>
              <a:ext cx="23813" cy="38100"/>
            </a:xfrm>
            <a:custGeom>
              <a:avLst/>
              <a:gdLst>
                <a:gd name="T0" fmla="*/ 0 w 129"/>
                <a:gd name="T1" fmla="*/ 219 h 219"/>
                <a:gd name="T2" fmla="*/ 129 w 129"/>
                <a:gd name="T3" fmla="*/ 219 h 219"/>
                <a:gd name="T4" fmla="*/ 129 w 129"/>
                <a:gd name="T5" fmla="*/ 0 h 219"/>
                <a:gd name="T6" fmla="*/ 0 w 129"/>
                <a:gd name="T7" fmla="*/ 219 h 219"/>
              </a:gdLst>
              <a:ahLst/>
              <a:cxnLst>
                <a:cxn ang="0">
                  <a:pos x="T0" y="T1"/>
                </a:cxn>
                <a:cxn ang="0">
                  <a:pos x="T2" y="T3"/>
                </a:cxn>
                <a:cxn ang="0">
                  <a:pos x="T4" y="T5"/>
                </a:cxn>
                <a:cxn ang="0">
                  <a:pos x="T6" y="T7"/>
                </a:cxn>
              </a:cxnLst>
              <a:rect l="0" t="0" r="r" b="b"/>
              <a:pathLst>
                <a:path w="129" h="219">
                  <a:moveTo>
                    <a:pt x="0" y="219"/>
                  </a:moveTo>
                  <a:lnTo>
                    <a:pt x="129" y="219"/>
                  </a:lnTo>
                  <a:lnTo>
                    <a:pt x="129" y="0"/>
                  </a:lnTo>
                  <a:lnTo>
                    <a:pt x="0"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23">
              <a:extLst>
                <a:ext uri="{FF2B5EF4-FFF2-40B4-BE49-F238E27FC236}">
                  <a16:creationId xmlns:a16="http://schemas.microsoft.com/office/drawing/2014/main" id="{55D152AC-0BBD-4B7C-8BBE-3B98DF7F8E57}"/>
                </a:ext>
              </a:extLst>
            </p:cNvPr>
            <p:cNvSpPr>
              <a:spLocks/>
            </p:cNvSpPr>
            <p:nvPr userDrawn="1"/>
          </p:nvSpPr>
          <p:spPr bwMode="auto">
            <a:xfrm>
              <a:off x="166688" y="2771775"/>
              <a:ext cx="36513" cy="61913"/>
            </a:xfrm>
            <a:custGeom>
              <a:avLst/>
              <a:gdLst>
                <a:gd name="T0" fmla="*/ 0 w 203"/>
                <a:gd name="T1" fmla="*/ 348 h 348"/>
                <a:gd name="T2" fmla="*/ 203 w 203"/>
                <a:gd name="T3" fmla="*/ 348 h 348"/>
                <a:gd name="T4" fmla="*/ 0 w 203"/>
                <a:gd name="T5" fmla="*/ 0 h 348"/>
                <a:gd name="T6" fmla="*/ 0 w 203"/>
                <a:gd name="T7" fmla="*/ 348 h 348"/>
              </a:gdLst>
              <a:ahLst/>
              <a:cxnLst>
                <a:cxn ang="0">
                  <a:pos x="T0" y="T1"/>
                </a:cxn>
                <a:cxn ang="0">
                  <a:pos x="T2" y="T3"/>
                </a:cxn>
                <a:cxn ang="0">
                  <a:pos x="T4" y="T5"/>
                </a:cxn>
                <a:cxn ang="0">
                  <a:pos x="T6" y="T7"/>
                </a:cxn>
              </a:cxnLst>
              <a:rect l="0" t="0" r="r" b="b"/>
              <a:pathLst>
                <a:path w="203" h="348">
                  <a:moveTo>
                    <a:pt x="0" y="348"/>
                  </a:moveTo>
                  <a:lnTo>
                    <a:pt x="203" y="348"/>
                  </a:lnTo>
                  <a:lnTo>
                    <a:pt x="0" y="0"/>
                  </a:lnTo>
                  <a:lnTo>
                    <a:pt x="0" y="3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24">
              <a:extLst>
                <a:ext uri="{FF2B5EF4-FFF2-40B4-BE49-F238E27FC236}">
                  <a16:creationId xmlns:a16="http://schemas.microsoft.com/office/drawing/2014/main" id="{789E68FB-CAC5-4FDB-AA24-CBD0D1F23116}"/>
                </a:ext>
              </a:extLst>
            </p:cNvPr>
            <p:cNvSpPr>
              <a:spLocks/>
            </p:cNvSpPr>
            <p:nvPr userDrawn="1"/>
          </p:nvSpPr>
          <p:spPr bwMode="auto">
            <a:xfrm>
              <a:off x="1760538" y="2362200"/>
              <a:ext cx="552450" cy="471488"/>
            </a:xfrm>
            <a:custGeom>
              <a:avLst/>
              <a:gdLst>
                <a:gd name="T0" fmla="*/ 0 w 3078"/>
                <a:gd name="T1" fmla="*/ 2626 h 2626"/>
                <a:gd name="T2" fmla="*/ 3078 w 3078"/>
                <a:gd name="T3" fmla="*/ 2626 h 2626"/>
                <a:gd name="T4" fmla="*/ 1545 w 3078"/>
                <a:gd name="T5" fmla="*/ 0 h 2626"/>
                <a:gd name="T6" fmla="*/ 0 w 3078"/>
                <a:gd name="T7" fmla="*/ 2626 h 2626"/>
              </a:gdLst>
              <a:ahLst/>
              <a:cxnLst>
                <a:cxn ang="0">
                  <a:pos x="T0" y="T1"/>
                </a:cxn>
                <a:cxn ang="0">
                  <a:pos x="T2" y="T3"/>
                </a:cxn>
                <a:cxn ang="0">
                  <a:pos x="T4" y="T5"/>
                </a:cxn>
                <a:cxn ang="0">
                  <a:pos x="T6" y="T7"/>
                </a:cxn>
              </a:cxnLst>
              <a:rect l="0" t="0" r="r" b="b"/>
              <a:pathLst>
                <a:path w="3078" h="2626">
                  <a:moveTo>
                    <a:pt x="0" y="2626"/>
                  </a:moveTo>
                  <a:lnTo>
                    <a:pt x="3078" y="2626"/>
                  </a:lnTo>
                  <a:lnTo>
                    <a:pt x="1545" y="0"/>
                  </a:lnTo>
                  <a:lnTo>
                    <a:pt x="0" y="26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25">
              <a:extLst>
                <a:ext uri="{FF2B5EF4-FFF2-40B4-BE49-F238E27FC236}">
                  <a16:creationId xmlns:a16="http://schemas.microsoft.com/office/drawing/2014/main" id="{054EA24F-8AB5-4016-85CF-BEE7B2BEE901}"/>
                </a:ext>
              </a:extLst>
            </p:cNvPr>
            <p:cNvSpPr>
              <a:spLocks/>
            </p:cNvSpPr>
            <p:nvPr userDrawn="1"/>
          </p:nvSpPr>
          <p:spPr bwMode="auto">
            <a:xfrm>
              <a:off x="3868738" y="2362200"/>
              <a:ext cx="554038" cy="471488"/>
            </a:xfrm>
            <a:custGeom>
              <a:avLst/>
              <a:gdLst>
                <a:gd name="T0" fmla="*/ 0 w 3078"/>
                <a:gd name="T1" fmla="*/ 2626 h 2626"/>
                <a:gd name="T2" fmla="*/ 3078 w 3078"/>
                <a:gd name="T3" fmla="*/ 2626 h 2626"/>
                <a:gd name="T4" fmla="*/ 1546 w 3078"/>
                <a:gd name="T5" fmla="*/ 0 h 2626"/>
                <a:gd name="T6" fmla="*/ 0 w 3078"/>
                <a:gd name="T7" fmla="*/ 2626 h 2626"/>
              </a:gdLst>
              <a:ahLst/>
              <a:cxnLst>
                <a:cxn ang="0">
                  <a:pos x="T0" y="T1"/>
                </a:cxn>
                <a:cxn ang="0">
                  <a:pos x="T2" y="T3"/>
                </a:cxn>
                <a:cxn ang="0">
                  <a:pos x="T4" y="T5"/>
                </a:cxn>
                <a:cxn ang="0">
                  <a:pos x="T6" y="T7"/>
                </a:cxn>
              </a:cxnLst>
              <a:rect l="0" t="0" r="r" b="b"/>
              <a:pathLst>
                <a:path w="3078" h="2626">
                  <a:moveTo>
                    <a:pt x="0" y="2626"/>
                  </a:moveTo>
                  <a:lnTo>
                    <a:pt x="3078" y="2626"/>
                  </a:lnTo>
                  <a:lnTo>
                    <a:pt x="1546" y="0"/>
                  </a:lnTo>
                  <a:lnTo>
                    <a:pt x="0" y="26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26">
              <a:extLst>
                <a:ext uri="{FF2B5EF4-FFF2-40B4-BE49-F238E27FC236}">
                  <a16:creationId xmlns:a16="http://schemas.microsoft.com/office/drawing/2014/main" id="{7E57C1B3-5A6E-49F9-B419-F022E84D13AE}"/>
                </a:ext>
              </a:extLst>
            </p:cNvPr>
            <p:cNvSpPr>
              <a:spLocks/>
            </p:cNvSpPr>
            <p:nvPr userDrawn="1"/>
          </p:nvSpPr>
          <p:spPr bwMode="auto">
            <a:xfrm>
              <a:off x="5978526" y="2362200"/>
              <a:ext cx="552450" cy="471488"/>
            </a:xfrm>
            <a:custGeom>
              <a:avLst/>
              <a:gdLst>
                <a:gd name="T0" fmla="*/ 0 w 3078"/>
                <a:gd name="T1" fmla="*/ 2626 h 2626"/>
                <a:gd name="T2" fmla="*/ 3078 w 3078"/>
                <a:gd name="T3" fmla="*/ 2626 h 2626"/>
                <a:gd name="T4" fmla="*/ 1545 w 3078"/>
                <a:gd name="T5" fmla="*/ 0 h 2626"/>
                <a:gd name="T6" fmla="*/ 0 w 3078"/>
                <a:gd name="T7" fmla="*/ 2626 h 2626"/>
              </a:gdLst>
              <a:ahLst/>
              <a:cxnLst>
                <a:cxn ang="0">
                  <a:pos x="T0" y="T1"/>
                </a:cxn>
                <a:cxn ang="0">
                  <a:pos x="T2" y="T3"/>
                </a:cxn>
                <a:cxn ang="0">
                  <a:pos x="T4" y="T5"/>
                </a:cxn>
                <a:cxn ang="0">
                  <a:pos x="T6" y="T7"/>
                </a:cxn>
              </a:cxnLst>
              <a:rect l="0" t="0" r="r" b="b"/>
              <a:pathLst>
                <a:path w="3078" h="2626">
                  <a:moveTo>
                    <a:pt x="0" y="2626"/>
                  </a:moveTo>
                  <a:lnTo>
                    <a:pt x="3078" y="2626"/>
                  </a:lnTo>
                  <a:lnTo>
                    <a:pt x="1545" y="0"/>
                  </a:lnTo>
                  <a:lnTo>
                    <a:pt x="0" y="26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27">
              <a:extLst>
                <a:ext uri="{FF2B5EF4-FFF2-40B4-BE49-F238E27FC236}">
                  <a16:creationId xmlns:a16="http://schemas.microsoft.com/office/drawing/2014/main" id="{4F97537E-6C4F-44AA-B5AC-CCBEBC90A99E}"/>
                </a:ext>
              </a:extLst>
            </p:cNvPr>
            <p:cNvSpPr>
              <a:spLocks/>
            </p:cNvSpPr>
            <p:nvPr userDrawn="1"/>
          </p:nvSpPr>
          <p:spPr bwMode="auto">
            <a:xfrm>
              <a:off x="8088313" y="2362200"/>
              <a:ext cx="552450" cy="471488"/>
            </a:xfrm>
            <a:custGeom>
              <a:avLst/>
              <a:gdLst>
                <a:gd name="T0" fmla="*/ 0 w 3077"/>
                <a:gd name="T1" fmla="*/ 2626 h 2626"/>
                <a:gd name="T2" fmla="*/ 3077 w 3077"/>
                <a:gd name="T3" fmla="*/ 2626 h 2626"/>
                <a:gd name="T4" fmla="*/ 1545 w 3077"/>
                <a:gd name="T5" fmla="*/ 0 h 2626"/>
                <a:gd name="T6" fmla="*/ 0 w 3077"/>
                <a:gd name="T7" fmla="*/ 2626 h 2626"/>
              </a:gdLst>
              <a:ahLst/>
              <a:cxnLst>
                <a:cxn ang="0">
                  <a:pos x="T0" y="T1"/>
                </a:cxn>
                <a:cxn ang="0">
                  <a:pos x="T2" y="T3"/>
                </a:cxn>
                <a:cxn ang="0">
                  <a:pos x="T4" y="T5"/>
                </a:cxn>
                <a:cxn ang="0">
                  <a:pos x="T6" y="T7"/>
                </a:cxn>
              </a:cxnLst>
              <a:rect l="0" t="0" r="r" b="b"/>
              <a:pathLst>
                <a:path w="3077" h="2626">
                  <a:moveTo>
                    <a:pt x="0" y="2626"/>
                  </a:moveTo>
                  <a:lnTo>
                    <a:pt x="3077" y="2626"/>
                  </a:lnTo>
                  <a:lnTo>
                    <a:pt x="1545" y="0"/>
                  </a:lnTo>
                  <a:lnTo>
                    <a:pt x="0" y="26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28">
              <a:extLst>
                <a:ext uri="{FF2B5EF4-FFF2-40B4-BE49-F238E27FC236}">
                  <a16:creationId xmlns:a16="http://schemas.microsoft.com/office/drawing/2014/main" id="{52F75015-0C29-4FEA-AA1E-8E53EBF28F7E}"/>
                </a:ext>
              </a:extLst>
            </p:cNvPr>
            <p:cNvSpPr>
              <a:spLocks/>
            </p:cNvSpPr>
            <p:nvPr userDrawn="1"/>
          </p:nvSpPr>
          <p:spPr bwMode="auto">
            <a:xfrm>
              <a:off x="10198101" y="2362200"/>
              <a:ext cx="552450" cy="471488"/>
            </a:xfrm>
            <a:custGeom>
              <a:avLst/>
              <a:gdLst>
                <a:gd name="T0" fmla="*/ 0 w 3078"/>
                <a:gd name="T1" fmla="*/ 2626 h 2626"/>
                <a:gd name="T2" fmla="*/ 3078 w 3078"/>
                <a:gd name="T3" fmla="*/ 2626 h 2626"/>
                <a:gd name="T4" fmla="*/ 1545 w 3078"/>
                <a:gd name="T5" fmla="*/ 0 h 2626"/>
                <a:gd name="T6" fmla="*/ 0 w 3078"/>
                <a:gd name="T7" fmla="*/ 2626 h 2626"/>
              </a:gdLst>
              <a:ahLst/>
              <a:cxnLst>
                <a:cxn ang="0">
                  <a:pos x="T0" y="T1"/>
                </a:cxn>
                <a:cxn ang="0">
                  <a:pos x="T2" y="T3"/>
                </a:cxn>
                <a:cxn ang="0">
                  <a:pos x="T4" y="T5"/>
                </a:cxn>
                <a:cxn ang="0">
                  <a:pos x="T6" y="T7"/>
                </a:cxn>
              </a:cxnLst>
              <a:rect l="0" t="0" r="r" b="b"/>
              <a:pathLst>
                <a:path w="3078" h="2626">
                  <a:moveTo>
                    <a:pt x="0" y="2626"/>
                  </a:moveTo>
                  <a:lnTo>
                    <a:pt x="3078" y="2626"/>
                  </a:lnTo>
                  <a:lnTo>
                    <a:pt x="1545" y="0"/>
                  </a:lnTo>
                  <a:lnTo>
                    <a:pt x="0" y="26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29">
              <a:extLst>
                <a:ext uri="{FF2B5EF4-FFF2-40B4-BE49-F238E27FC236}">
                  <a16:creationId xmlns:a16="http://schemas.microsoft.com/office/drawing/2014/main" id="{95EC1732-6CAD-4343-98EA-16E249ABC127}"/>
                </a:ext>
              </a:extLst>
            </p:cNvPr>
            <p:cNvSpPr>
              <a:spLocks/>
            </p:cNvSpPr>
            <p:nvPr userDrawn="1"/>
          </p:nvSpPr>
          <p:spPr bwMode="auto">
            <a:xfrm>
              <a:off x="706438" y="554038"/>
              <a:ext cx="554038" cy="471488"/>
            </a:xfrm>
            <a:custGeom>
              <a:avLst/>
              <a:gdLst>
                <a:gd name="T0" fmla="*/ 0 w 3078"/>
                <a:gd name="T1" fmla="*/ 2626 h 2626"/>
                <a:gd name="T2" fmla="*/ 3078 w 3078"/>
                <a:gd name="T3" fmla="*/ 2626 h 2626"/>
                <a:gd name="T4" fmla="*/ 1545 w 3078"/>
                <a:gd name="T5" fmla="*/ 0 h 2626"/>
                <a:gd name="T6" fmla="*/ 0 w 3078"/>
                <a:gd name="T7" fmla="*/ 2626 h 2626"/>
              </a:gdLst>
              <a:ahLst/>
              <a:cxnLst>
                <a:cxn ang="0">
                  <a:pos x="T0" y="T1"/>
                </a:cxn>
                <a:cxn ang="0">
                  <a:pos x="T2" y="T3"/>
                </a:cxn>
                <a:cxn ang="0">
                  <a:pos x="T4" y="T5"/>
                </a:cxn>
                <a:cxn ang="0">
                  <a:pos x="T6" y="T7"/>
                </a:cxn>
              </a:cxnLst>
              <a:rect l="0" t="0" r="r" b="b"/>
              <a:pathLst>
                <a:path w="3078" h="2626">
                  <a:moveTo>
                    <a:pt x="0" y="2626"/>
                  </a:moveTo>
                  <a:lnTo>
                    <a:pt x="3078" y="2626"/>
                  </a:lnTo>
                  <a:lnTo>
                    <a:pt x="1545" y="0"/>
                  </a:lnTo>
                  <a:lnTo>
                    <a:pt x="0" y="26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Freeform 30">
              <a:extLst>
                <a:ext uri="{FF2B5EF4-FFF2-40B4-BE49-F238E27FC236}">
                  <a16:creationId xmlns:a16="http://schemas.microsoft.com/office/drawing/2014/main" id="{2103B438-7BDB-4AAE-B618-8C024E8EA80E}"/>
                </a:ext>
              </a:extLst>
            </p:cNvPr>
            <p:cNvSpPr>
              <a:spLocks/>
            </p:cNvSpPr>
            <p:nvPr userDrawn="1"/>
          </p:nvSpPr>
          <p:spPr bwMode="auto">
            <a:xfrm>
              <a:off x="2816226" y="554038"/>
              <a:ext cx="552450" cy="471488"/>
            </a:xfrm>
            <a:custGeom>
              <a:avLst/>
              <a:gdLst>
                <a:gd name="T0" fmla="*/ 0 w 3078"/>
                <a:gd name="T1" fmla="*/ 2626 h 2626"/>
                <a:gd name="T2" fmla="*/ 3078 w 3078"/>
                <a:gd name="T3" fmla="*/ 2626 h 2626"/>
                <a:gd name="T4" fmla="*/ 1545 w 3078"/>
                <a:gd name="T5" fmla="*/ 0 h 2626"/>
                <a:gd name="T6" fmla="*/ 0 w 3078"/>
                <a:gd name="T7" fmla="*/ 2626 h 2626"/>
              </a:gdLst>
              <a:ahLst/>
              <a:cxnLst>
                <a:cxn ang="0">
                  <a:pos x="T0" y="T1"/>
                </a:cxn>
                <a:cxn ang="0">
                  <a:pos x="T2" y="T3"/>
                </a:cxn>
                <a:cxn ang="0">
                  <a:pos x="T4" y="T5"/>
                </a:cxn>
                <a:cxn ang="0">
                  <a:pos x="T6" y="T7"/>
                </a:cxn>
              </a:cxnLst>
              <a:rect l="0" t="0" r="r" b="b"/>
              <a:pathLst>
                <a:path w="3078" h="2626">
                  <a:moveTo>
                    <a:pt x="0" y="2626"/>
                  </a:moveTo>
                  <a:lnTo>
                    <a:pt x="3078" y="2626"/>
                  </a:lnTo>
                  <a:lnTo>
                    <a:pt x="1545" y="0"/>
                  </a:lnTo>
                  <a:lnTo>
                    <a:pt x="0" y="26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31">
              <a:extLst>
                <a:ext uri="{FF2B5EF4-FFF2-40B4-BE49-F238E27FC236}">
                  <a16:creationId xmlns:a16="http://schemas.microsoft.com/office/drawing/2014/main" id="{F1D42234-693F-4C66-A5D9-A857E9DF2C5A}"/>
                </a:ext>
              </a:extLst>
            </p:cNvPr>
            <p:cNvSpPr>
              <a:spLocks/>
            </p:cNvSpPr>
            <p:nvPr userDrawn="1"/>
          </p:nvSpPr>
          <p:spPr bwMode="auto">
            <a:xfrm>
              <a:off x="4926013" y="554038"/>
              <a:ext cx="552450" cy="471488"/>
            </a:xfrm>
            <a:custGeom>
              <a:avLst/>
              <a:gdLst>
                <a:gd name="T0" fmla="*/ 0 w 3077"/>
                <a:gd name="T1" fmla="*/ 2626 h 2626"/>
                <a:gd name="T2" fmla="*/ 3077 w 3077"/>
                <a:gd name="T3" fmla="*/ 2626 h 2626"/>
                <a:gd name="T4" fmla="*/ 1545 w 3077"/>
                <a:gd name="T5" fmla="*/ 0 h 2626"/>
                <a:gd name="T6" fmla="*/ 0 w 3077"/>
                <a:gd name="T7" fmla="*/ 2626 h 2626"/>
              </a:gdLst>
              <a:ahLst/>
              <a:cxnLst>
                <a:cxn ang="0">
                  <a:pos x="T0" y="T1"/>
                </a:cxn>
                <a:cxn ang="0">
                  <a:pos x="T2" y="T3"/>
                </a:cxn>
                <a:cxn ang="0">
                  <a:pos x="T4" y="T5"/>
                </a:cxn>
                <a:cxn ang="0">
                  <a:pos x="T6" y="T7"/>
                </a:cxn>
              </a:cxnLst>
              <a:rect l="0" t="0" r="r" b="b"/>
              <a:pathLst>
                <a:path w="3077" h="2626">
                  <a:moveTo>
                    <a:pt x="0" y="2626"/>
                  </a:moveTo>
                  <a:lnTo>
                    <a:pt x="3077" y="2626"/>
                  </a:lnTo>
                  <a:lnTo>
                    <a:pt x="1545" y="0"/>
                  </a:lnTo>
                  <a:lnTo>
                    <a:pt x="0" y="26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32">
              <a:extLst>
                <a:ext uri="{FF2B5EF4-FFF2-40B4-BE49-F238E27FC236}">
                  <a16:creationId xmlns:a16="http://schemas.microsoft.com/office/drawing/2014/main" id="{43AA3367-1515-4BDE-B89D-57DB200454BB}"/>
                </a:ext>
              </a:extLst>
            </p:cNvPr>
            <p:cNvSpPr>
              <a:spLocks/>
            </p:cNvSpPr>
            <p:nvPr userDrawn="1"/>
          </p:nvSpPr>
          <p:spPr bwMode="auto">
            <a:xfrm>
              <a:off x="7034213" y="554038"/>
              <a:ext cx="552450" cy="471488"/>
            </a:xfrm>
            <a:custGeom>
              <a:avLst/>
              <a:gdLst>
                <a:gd name="T0" fmla="*/ 0 w 3078"/>
                <a:gd name="T1" fmla="*/ 2626 h 2626"/>
                <a:gd name="T2" fmla="*/ 3078 w 3078"/>
                <a:gd name="T3" fmla="*/ 2626 h 2626"/>
                <a:gd name="T4" fmla="*/ 1546 w 3078"/>
                <a:gd name="T5" fmla="*/ 0 h 2626"/>
                <a:gd name="T6" fmla="*/ 0 w 3078"/>
                <a:gd name="T7" fmla="*/ 2626 h 2626"/>
              </a:gdLst>
              <a:ahLst/>
              <a:cxnLst>
                <a:cxn ang="0">
                  <a:pos x="T0" y="T1"/>
                </a:cxn>
                <a:cxn ang="0">
                  <a:pos x="T2" y="T3"/>
                </a:cxn>
                <a:cxn ang="0">
                  <a:pos x="T4" y="T5"/>
                </a:cxn>
                <a:cxn ang="0">
                  <a:pos x="T6" y="T7"/>
                </a:cxn>
              </a:cxnLst>
              <a:rect l="0" t="0" r="r" b="b"/>
              <a:pathLst>
                <a:path w="3078" h="2626">
                  <a:moveTo>
                    <a:pt x="0" y="2626"/>
                  </a:moveTo>
                  <a:lnTo>
                    <a:pt x="3078" y="2626"/>
                  </a:lnTo>
                  <a:lnTo>
                    <a:pt x="1546" y="0"/>
                  </a:lnTo>
                  <a:lnTo>
                    <a:pt x="0" y="26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33">
              <a:extLst>
                <a:ext uri="{FF2B5EF4-FFF2-40B4-BE49-F238E27FC236}">
                  <a16:creationId xmlns:a16="http://schemas.microsoft.com/office/drawing/2014/main" id="{FAA6E1E8-5EF0-4CF5-B520-84CF066E5414}"/>
                </a:ext>
              </a:extLst>
            </p:cNvPr>
            <p:cNvSpPr>
              <a:spLocks/>
            </p:cNvSpPr>
            <p:nvPr userDrawn="1"/>
          </p:nvSpPr>
          <p:spPr bwMode="auto">
            <a:xfrm>
              <a:off x="9144001" y="554038"/>
              <a:ext cx="552450" cy="471488"/>
            </a:xfrm>
            <a:custGeom>
              <a:avLst/>
              <a:gdLst>
                <a:gd name="T0" fmla="*/ 0 w 3078"/>
                <a:gd name="T1" fmla="*/ 2626 h 2626"/>
                <a:gd name="T2" fmla="*/ 3078 w 3078"/>
                <a:gd name="T3" fmla="*/ 2626 h 2626"/>
                <a:gd name="T4" fmla="*/ 1545 w 3078"/>
                <a:gd name="T5" fmla="*/ 0 h 2626"/>
                <a:gd name="T6" fmla="*/ 0 w 3078"/>
                <a:gd name="T7" fmla="*/ 2626 h 2626"/>
              </a:gdLst>
              <a:ahLst/>
              <a:cxnLst>
                <a:cxn ang="0">
                  <a:pos x="T0" y="T1"/>
                </a:cxn>
                <a:cxn ang="0">
                  <a:pos x="T2" y="T3"/>
                </a:cxn>
                <a:cxn ang="0">
                  <a:pos x="T4" y="T5"/>
                </a:cxn>
                <a:cxn ang="0">
                  <a:pos x="T6" y="T7"/>
                </a:cxn>
              </a:cxnLst>
              <a:rect l="0" t="0" r="r" b="b"/>
              <a:pathLst>
                <a:path w="3078" h="2626">
                  <a:moveTo>
                    <a:pt x="0" y="2626"/>
                  </a:moveTo>
                  <a:lnTo>
                    <a:pt x="3078" y="2626"/>
                  </a:lnTo>
                  <a:lnTo>
                    <a:pt x="1545" y="0"/>
                  </a:lnTo>
                  <a:lnTo>
                    <a:pt x="0" y="26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34">
              <a:extLst>
                <a:ext uri="{FF2B5EF4-FFF2-40B4-BE49-F238E27FC236}">
                  <a16:creationId xmlns:a16="http://schemas.microsoft.com/office/drawing/2014/main" id="{130FDE61-B817-45B6-A910-A5058F92CFD3}"/>
                </a:ext>
              </a:extLst>
            </p:cNvPr>
            <p:cNvSpPr>
              <a:spLocks/>
            </p:cNvSpPr>
            <p:nvPr userDrawn="1"/>
          </p:nvSpPr>
          <p:spPr bwMode="auto">
            <a:xfrm>
              <a:off x="11253788" y="554038"/>
              <a:ext cx="552450" cy="471488"/>
            </a:xfrm>
            <a:custGeom>
              <a:avLst/>
              <a:gdLst>
                <a:gd name="T0" fmla="*/ 0 w 3078"/>
                <a:gd name="T1" fmla="*/ 2626 h 2626"/>
                <a:gd name="T2" fmla="*/ 3078 w 3078"/>
                <a:gd name="T3" fmla="*/ 2626 h 2626"/>
                <a:gd name="T4" fmla="*/ 1545 w 3078"/>
                <a:gd name="T5" fmla="*/ 0 h 2626"/>
                <a:gd name="T6" fmla="*/ 0 w 3078"/>
                <a:gd name="T7" fmla="*/ 2626 h 2626"/>
              </a:gdLst>
              <a:ahLst/>
              <a:cxnLst>
                <a:cxn ang="0">
                  <a:pos x="T0" y="T1"/>
                </a:cxn>
                <a:cxn ang="0">
                  <a:pos x="T2" y="T3"/>
                </a:cxn>
                <a:cxn ang="0">
                  <a:pos x="T4" y="T5"/>
                </a:cxn>
                <a:cxn ang="0">
                  <a:pos x="T6" y="T7"/>
                </a:cxn>
              </a:cxnLst>
              <a:rect l="0" t="0" r="r" b="b"/>
              <a:pathLst>
                <a:path w="3078" h="2626">
                  <a:moveTo>
                    <a:pt x="0" y="2626"/>
                  </a:moveTo>
                  <a:lnTo>
                    <a:pt x="3078" y="2626"/>
                  </a:lnTo>
                  <a:lnTo>
                    <a:pt x="1545" y="0"/>
                  </a:lnTo>
                  <a:lnTo>
                    <a:pt x="0" y="26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35">
              <a:extLst>
                <a:ext uri="{FF2B5EF4-FFF2-40B4-BE49-F238E27FC236}">
                  <a16:creationId xmlns:a16="http://schemas.microsoft.com/office/drawing/2014/main" id="{90115005-EE89-41B2-8839-7732752F1FE7}"/>
                </a:ext>
              </a:extLst>
            </p:cNvPr>
            <p:cNvSpPr>
              <a:spLocks/>
            </p:cNvSpPr>
            <p:nvPr userDrawn="1"/>
          </p:nvSpPr>
          <p:spPr bwMode="auto">
            <a:xfrm>
              <a:off x="166688" y="158750"/>
              <a:ext cx="773113" cy="1023938"/>
            </a:xfrm>
            <a:custGeom>
              <a:avLst/>
              <a:gdLst>
                <a:gd name="T0" fmla="*/ 2249 w 4299"/>
                <a:gd name="T1" fmla="*/ 0 h 5696"/>
                <a:gd name="T2" fmla="*/ 2246 w 4299"/>
                <a:gd name="T3" fmla="*/ 5 h 5696"/>
                <a:gd name="T4" fmla="*/ 0 w 4299"/>
                <a:gd name="T5" fmla="*/ 5 h 5696"/>
                <a:gd name="T6" fmla="*/ 0 w 4299"/>
                <a:gd name="T7" fmla="*/ 1756 h 5696"/>
                <a:gd name="T8" fmla="*/ 1231 w 4299"/>
                <a:gd name="T9" fmla="*/ 1756 h 5696"/>
                <a:gd name="T10" fmla="*/ 0 w 4299"/>
                <a:gd name="T11" fmla="*/ 3867 h 5696"/>
                <a:gd name="T12" fmla="*/ 0 w 4299"/>
                <a:gd name="T13" fmla="*/ 4023 h 5696"/>
                <a:gd name="T14" fmla="*/ 976 w 4299"/>
                <a:gd name="T15" fmla="*/ 5696 h 5696"/>
                <a:gd name="T16" fmla="*/ 4299 w 4299"/>
                <a:gd name="T17" fmla="*/ 0 h 5696"/>
                <a:gd name="T18" fmla="*/ 2249 w 4299"/>
                <a:gd name="T19" fmla="*/ 0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99" h="5696">
                  <a:moveTo>
                    <a:pt x="2249" y="0"/>
                  </a:moveTo>
                  <a:lnTo>
                    <a:pt x="2246" y="5"/>
                  </a:lnTo>
                  <a:lnTo>
                    <a:pt x="0" y="5"/>
                  </a:lnTo>
                  <a:lnTo>
                    <a:pt x="0" y="1756"/>
                  </a:lnTo>
                  <a:lnTo>
                    <a:pt x="1231" y="1756"/>
                  </a:lnTo>
                  <a:lnTo>
                    <a:pt x="0" y="3867"/>
                  </a:lnTo>
                  <a:lnTo>
                    <a:pt x="0" y="4023"/>
                  </a:lnTo>
                  <a:lnTo>
                    <a:pt x="976" y="5696"/>
                  </a:lnTo>
                  <a:lnTo>
                    <a:pt x="4299" y="0"/>
                  </a:lnTo>
                  <a:lnTo>
                    <a:pt x="22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36">
              <a:extLst>
                <a:ext uri="{FF2B5EF4-FFF2-40B4-BE49-F238E27FC236}">
                  <a16:creationId xmlns:a16="http://schemas.microsoft.com/office/drawing/2014/main" id="{4EE0C57B-B790-4649-9A87-6992A07FF872}"/>
                </a:ext>
              </a:extLst>
            </p:cNvPr>
            <p:cNvSpPr>
              <a:spLocks/>
            </p:cNvSpPr>
            <p:nvPr userDrawn="1"/>
          </p:nvSpPr>
          <p:spPr bwMode="auto">
            <a:xfrm>
              <a:off x="11576051" y="158750"/>
              <a:ext cx="754063" cy="1293813"/>
            </a:xfrm>
            <a:custGeom>
              <a:avLst/>
              <a:gdLst>
                <a:gd name="T0" fmla="*/ 835 w 4195"/>
                <a:gd name="T1" fmla="*/ 0 h 7197"/>
                <a:gd name="T2" fmla="*/ 0 w 4195"/>
                <a:gd name="T3" fmla="*/ 5 h 7197"/>
                <a:gd name="T4" fmla="*/ 4195 w 4195"/>
                <a:gd name="T5" fmla="*/ 7197 h 7197"/>
                <a:gd name="T6" fmla="*/ 4195 w 4195"/>
                <a:gd name="T7" fmla="*/ 692 h 7197"/>
                <a:gd name="T8" fmla="*/ 3320 w 4195"/>
                <a:gd name="T9" fmla="*/ 2194 h 7197"/>
                <a:gd name="T10" fmla="*/ 2040 w 4195"/>
                <a:gd name="T11" fmla="*/ 0 h 7197"/>
                <a:gd name="T12" fmla="*/ 835 w 4195"/>
                <a:gd name="T13" fmla="*/ 0 h 7197"/>
              </a:gdLst>
              <a:ahLst/>
              <a:cxnLst>
                <a:cxn ang="0">
                  <a:pos x="T0" y="T1"/>
                </a:cxn>
                <a:cxn ang="0">
                  <a:pos x="T2" y="T3"/>
                </a:cxn>
                <a:cxn ang="0">
                  <a:pos x="T4" y="T5"/>
                </a:cxn>
                <a:cxn ang="0">
                  <a:pos x="T6" y="T7"/>
                </a:cxn>
                <a:cxn ang="0">
                  <a:pos x="T8" y="T9"/>
                </a:cxn>
                <a:cxn ang="0">
                  <a:pos x="T10" y="T11"/>
                </a:cxn>
                <a:cxn ang="0">
                  <a:pos x="T12" y="T13"/>
                </a:cxn>
              </a:cxnLst>
              <a:rect l="0" t="0" r="r" b="b"/>
              <a:pathLst>
                <a:path w="4195" h="7197">
                  <a:moveTo>
                    <a:pt x="835" y="0"/>
                  </a:moveTo>
                  <a:lnTo>
                    <a:pt x="0" y="5"/>
                  </a:lnTo>
                  <a:lnTo>
                    <a:pt x="4195" y="7197"/>
                  </a:lnTo>
                  <a:lnTo>
                    <a:pt x="4195" y="692"/>
                  </a:lnTo>
                  <a:lnTo>
                    <a:pt x="3320" y="2194"/>
                  </a:lnTo>
                  <a:lnTo>
                    <a:pt x="2040" y="0"/>
                  </a:lnTo>
                  <a:lnTo>
                    <a:pt x="8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B776B69D-2D83-4287-9008-AAB6718A8E55}"/>
              </a:ext>
            </a:extLst>
          </p:cNvPr>
          <p:cNvSpPr>
            <a:spLocks noGrp="1"/>
          </p:cNvSpPr>
          <p:nvPr>
            <p:ph type="ctrTitle" hasCustomPrompt="1"/>
          </p:nvPr>
        </p:nvSpPr>
        <p:spPr>
          <a:xfrm>
            <a:off x="1259840" y="2554923"/>
            <a:ext cx="8220536" cy="2387600"/>
          </a:xfrm>
        </p:spPr>
        <p:txBody>
          <a:bodyPr anchor="b"/>
          <a:lstStyle>
            <a:lvl1pPr algn="l">
              <a:lnSpc>
                <a:spcPct val="95000"/>
              </a:lnSpc>
              <a:defRPr sz="4100">
                <a:solidFill>
                  <a:srgbClr val="FFFFFF"/>
                </a:solidFill>
              </a:defRPr>
            </a:lvl1pPr>
          </a:lstStyle>
          <a:p>
            <a:r>
              <a:rPr lang="fi-FI"/>
              <a:t>Esityksen aloitussivu, </a:t>
            </a:r>
            <a:br>
              <a:rPr lang="fi-FI"/>
            </a:br>
            <a:r>
              <a:rPr lang="fi-FI"/>
              <a:t>tumma sininen</a:t>
            </a:r>
            <a:br>
              <a:rPr lang="fi-FI"/>
            </a:br>
            <a:r>
              <a:rPr lang="fi-FI" err="1"/>
              <a:t>max</a:t>
            </a:r>
            <a:r>
              <a:rPr lang="fi-FI"/>
              <a:t>. 3 riviä</a:t>
            </a:r>
          </a:p>
        </p:txBody>
      </p:sp>
      <p:sp>
        <p:nvSpPr>
          <p:cNvPr id="3" name="Alaotsikko 2">
            <a:extLst>
              <a:ext uri="{FF2B5EF4-FFF2-40B4-BE49-F238E27FC236}">
                <a16:creationId xmlns:a16="http://schemas.microsoft.com/office/drawing/2014/main" id="{630CE723-861A-4984-9EB9-C393132CE24E}"/>
              </a:ext>
            </a:extLst>
          </p:cNvPr>
          <p:cNvSpPr>
            <a:spLocks noGrp="1"/>
          </p:cNvSpPr>
          <p:nvPr>
            <p:ph type="subTitle" idx="1" hasCustomPrompt="1"/>
          </p:nvPr>
        </p:nvSpPr>
        <p:spPr>
          <a:xfrm>
            <a:off x="1259840" y="5313680"/>
            <a:ext cx="8220536" cy="904240"/>
          </a:xfrm>
        </p:spPr>
        <p:txBody>
          <a:bodyPr/>
          <a:lstStyle>
            <a:lvl1pPr marL="0" indent="0" algn="l">
              <a:lnSpc>
                <a:spcPct val="110000"/>
              </a:lnSpc>
              <a:spcBef>
                <a:spcPts val="0"/>
              </a:spcBef>
              <a:buNone/>
              <a:defRPr sz="13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nimi, tehtävänimike </a:t>
            </a:r>
            <a:br>
              <a:rPr lang="fi-FI"/>
            </a:br>
            <a:r>
              <a:rPr lang="fi-FI" err="1"/>
              <a:t>pp.kk.vvvv</a:t>
            </a:r>
            <a:r>
              <a:rPr lang="fi-FI"/>
              <a:t> </a:t>
            </a:r>
            <a:br>
              <a:rPr lang="fi-FI"/>
            </a:br>
            <a:r>
              <a:rPr lang="fi-FI"/>
              <a:t>Tilaisuuden nimi </a:t>
            </a:r>
          </a:p>
        </p:txBody>
      </p:sp>
      <p:grpSp>
        <p:nvGrpSpPr>
          <p:cNvPr id="49" name="Ryhmä 48">
            <a:extLst>
              <a:ext uri="{FF2B5EF4-FFF2-40B4-BE49-F238E27FC236}">
                <a16:creationId xmlns:a16="http://schemas.microsoft.com/office/drawing/2014/main" id="{EC68559A-722B-4FC3-8264-735707CCFA76}"/>
              </a:ext>
              <a:ext uri="{C183D7F6-B498-43B3-948B-1728B52AA6E4}">
                <adec:decorative xmlns:adec="http://schemas.microsoft.com/office/drawing/2017/decorative" val="1"/>
              </a:ext>
            </a:extLst>
          </p:cNvPr>
          <p:cNvGrpSpPr/>
          <p:nvPr userDrawn="1"/>
        </p:nvGrpSpPr>
        <p:grpSpPr bwMode="black">
          <a:xfrm>
            <a:off x="1255584" y="595965"/>
            <a:ext cx="4322256" cy="1375407"/>
            <a:chOff x="1755776" y="2047876"/>
            <a:chExt cx="8680450" cy="2762250"/>
          </a:xfrm>
          <a:solidFill>
            <a:srgbClr val="FFFFFF"/>
          </a:solidFill>
        </p:grpSpPr>
        <p:sp>
          <p:nvSpPr>
            <p:cNvPr id="50" name="Freeform 5">
              <a:extLst>
                <a:ext uri="{FF2B5EF4-FFF2-40B4-BE49-F238E27FC236}">
                  <a16:creationId xmlns:a16="http://schemas.microsoft.com/office/drawing/2014/main" id="{B35C2727-444C-44C0-8747-57BA4E14FA01}"/>
                </a:ext>
              </a:extLst>
            </p:cNvPr>
            <p:cNvSpPr>
              <a:spLocks noEditPoints="1"/>
            </p:cNvSpPr>
            <p:nvPr userDrawn="1"/>
          </p:nvSpPr>
          <p:spPr bwMode="black">
            <a:xfrm>
              <a:off x="8215313" y="2047876"/>
              <a:ext cx="1668463" cy="1657350"/>
            </a:xfrm>
            <a:custGeom>
              <a:avLst/>
              <a:gdLst>
                <a:gd name="T0" fmla="*/ 4614 w 4631"/>
                <a:gd name="T1" fmla="*/ 1121 h 4591"/>
                <a:gd name="T2" fmla="*/ 3968 w 4631"/>
                <a:gd name="T3" fmla="*/ 0 h 4591"/>
                <a:gd name="T4" fmla="*/ 2673 w 4631"/>
                <a:gd name="T5" fmla="*/ 0 h 4591"/>
                <a:gd name="T6" fmla="*/ 1987 w 4631"/>
                <a:gd name="T7" fmla="*/ 1190 h 4591"/>
                <a:gd name="T8" fmla="*/ 647 w 4631"/>
                <a:gd name="T9" fmla="*/ 1190 h 4591"/>
                <a:gd name="T10" fmla="*/ 0 w 4631"/>
                <a:gd name="T11" fmla="*/ 2311 h 4591"/>
                <a:gd name="T12" fmla="*/ 647 w 4631"/>
                <a:gd name="T13" fmla="*/ 3432 h 4591"/>
                <a:gd name="T14" fmla="*/ 2020 w 4631"/>
                <a:gd name="T15" fmla="*/ 3431 h 4591"/>
                <a:gd name="T16" fmla="*/ 2690 w 4631"/>
                <a:gd name="T17" fmla="*/ 4591 h 4591"/>
                <a:gd name="T18" fmla="*/ 3984 w 4631"/>
                <a:gd name="T19" fmla="*/ 4591 h 4591"/>
                <a:gd name="T20" fmla="*/ 4631 w 4631"/>
                <a:gd name="T21" fmla="*/ 3470 h 4591"/>
                <a:gd name="T22" fmla="*/ 3944 w 4631"/>
                <a:gd name="T23" fmla="*/ 2282 h 4591"/>
                <a:gd name="T24" fmla="*/ 4614 w 4631"/>
                <a:gd name="T25" fmla="*/ 1121 h 4591"/>
                <a:gd name="T26" fmla="*/ 4022 w 4631"/>
                <a:gd name="T27" fmla="*/ 1121 h 4591"/>
                <a:gd name="T28" fmla="*/ 3648 w 4631"/>
                <a:gd name="T29" fmla="*/ 1768 h 4591"/>
                <a:gd name="T30" fmla="*/ 3314 w 4631"/>
                <a:gd name="T31" fmla="*/ 1190 h 4591"/>
                <a:gd name="T32" fmla="*/ 2721 w 4631"/>
                <a:gd name="T33" fmla="*/ 1190 h 4591"/>
                <a:gd name="T34" fmla="*/ 4038 w 4631"/>
                <a:gd name="T35" fmla="*/ 3470 h 4591"/>
                <a:gd name="T36" fmla="*/ 3688 w 4631"/>
                <a:gd name="T37" fmla="*/ 4078 h 4591"/>
                <a:gd name="T38" fmla="*/ 2986 w 4631"/>
                <a:gd name="T39" fmla="*/ 4078 h 4591"/>
                <a:gd name="T40" fmla="*/ 2613 w 4631"/>
                <a:gd name="T41" fmla="*/ 3431 h 4591"/>
                <a:gd name="T42" fmla="*/ 3280 w 4631"/>
                <a:gd name="T43" fmla="*/ 3431 h 4591"/>
                <a:gd name="T44" fmla="*/ 3576 w 4631"/>
                <a:gd name="T45" fmla="*/ 2918 h 4591"/>
                <a:gd name="T46" fmla="*/ 943 w 4631"/>
                <a:gd name="T47" fmla="*/ 2918 h 4591"/>
                <a:gd name="T48" fmla="*/ 593 w 4631"/>
                <a:gd name="T49" fmla="*/ 2311 h 4591"/>
                <a:gd name="T50" fmla="*/ 943 w 4631"/>
                <a:gd name="T51" fmla="*/ 1704 h 4591"/>
                <a:gd name="T52" fmla="*/ 1690 w 4631"/>
                <a:gd name="T53" fmla="*/ 1703 h 4591"/>
                <a:gd name="T54" fmla="*/ 1357 w 4631"/>
                <a:gd name="T55" fmla="*/ 2281 h 4591"/>
                <a:gd name="T56" fmla="*/ 1654 w 4631"/>
                <a:gd name="T57" fmla="*/ 2794 h 4591"/>
                <a:gd name="T58" fmla="*/ 2970 w 4631"/>
                <a:gd name="T59" fmla="*/ 514 h 4591"/>
                <a:gd name="T60" fmla="*/ 3671 w 4631"/>
                <a:gd name="T61" fmla="*/ 514 h 4591"/>
                <a:gd name="T62" fmla="*/ 4022 w 4631"/>
                <a:gd name="T63" fmla="*/ 1121 h 4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31" h="4591">
                  <a:moveTo>
                    <a:pt x="4614" y="1121"/>
                  </a:moveTo>
                  <a:lnTo>
                    <a:pt x="3968" y="0"/>
                  </a:lnTo>
                  <a:lnTo>
                    <a:pt x="2673" y="0"/>
                  </a:lnTo>
                  <a:lnTo>
                    <a:pt x="1987" y="1190"/>
                  </a:lnTo>
                  <a:lnTo>
                    <a:pt x="647" y="1190"/>
                  </a:lnTo>
                  <a:lnTo>
                    <a:pt x="0" y="2311"/>
                  </a:lnTo>
                  <a:lnTo>
                    <a:pt x="647" y="3432"/>
                  </a:lnTo>
                  <a:lnTo>
                    <a:pt x="2020" y="3431"/>
                  </a:lnTo>
                  <a:lnTo>
                    <a:pt x="2690" y="4591"/>
                  </a:lnTo>
                  <a:lnTo>
                    <a:pt x="3984" y="4591"/>
                  </a:lnTo>
                  <a:lnTo>
                    <a:pt x="4631" y="3470"/>
                  </a:lnTo>
                  <a:lnTo>
                    <a:pt x="3944" y="2282"/>
                  </a:lnTo>
                  <a:lnTo>
                    <a:pt x="4614" y="1121"/>
                  </a:lnTo>
                  <a:close/>
                  <a:moveTo>
                    <a:pt x="4022" y="1121"/>
                  </a:moveTo>
                  <a:lnTo>
                    <a:pt x="3648" y="1768"/>
                  </a:lnTo>
                  <a:lnTo>
                    <a:pt x="3314" y="1190"/>
                  </a:lnTo>
                  <a:lnTo>
                    <a:pt x="2721" y="1190"/>
                  </a:lnTo>
                  <a:lnTo>
                    <a:pt x="4038" y="3470"/>
                  </a:lnTo>
                  <a:lnTo>
                    <a:pt x="3688" y="4078"/>
                  </a:lnTo>
                  <a:lnTo>
                    <a:pt x="2986" y="4078"/>
                  </a:lnTo>
                  <a:lnTo>
                    <a:pt x="2613" y="3431"/>
                  </a:lnTo>
                  <a:lnTo>
                    <a:pt x="3280" y="3431"/>
                  </a:lnTo>
                  <a:lnTo>
                    <a:pt x="3576" y="2918"/>
                  </a:lnTo>
                  <a:lnTo>
                    <a:pt x="943" y="2918"/>
                  </a:lnTo>
                  <a:lnTo>
                    <a:pt x="593" y="2311"/>
                  </a:lnTo>
                  <a:lnTo>
                    <a:pt x="943" y="1704"/>
                  </a:lnTo>
                  <a:lnTo>
                    <a:pt x="1690" y="1703"/>
                  </a:lnTo>
                  <a:lnTo>
                    <a:pt x="1357" y="2281"/>
                  </a:lnTo>
                  <a:lnTo>
                    <a:pt x="1654" y="2794"/>
                  </a:lnTo>
                  <a:lnTo>
                    <a:pt x="2970" y="514"/>
                  </a:lnTo>
                  <a:lnTo>
                    <a:pt x="3671" y="514"/>
                  </a:lnTo>
                  <a:lnTo>
                    <a:pt x="4022" y="1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 name="Freeform 6">
              <a:extLst>
                <a:ext uri="{FF2B5EF4-FFF2-40B4-BE49-F238E27FC236}">
                  <a16:creationId xmlns:a16="http://schemas.microsoft.com/office/drawing/2014/main" id="{BBAB4B32-FE0D-456F-BD2C-D082068F192E}"/>
                </a:ext>
              </a:extLst>
            </p:cNvPr>
            <p:cNvSpPr>
              <a:spLocks/>
            </p:cNvSpPr>
            <p:nvPr userDrawn="1"/>
          </p:nvSpPr>
          <p:spPr bwMode="black">
            <a:xfrm>
              <a:off x="9063038" y="2759076"/>
              <a:ext cx="212725" cy="184150"/>
            </a:xfrm>
            <a:custGeom>
              <a:avLst/>
              <a:gdLst>
                <a:gd name="T0" fmla="*/ 295 w 590"/>
                <a:gd name="T1" fmla="*/ 0 h 511"/>
                <a:gd name="T2" fmla="*/ 0 w 590"/>
                <a:gd name="T3" fmla="*/ 511 h 511"/>
                <a:gd name="T4" fmla="*/ 590 w 590"/>
                <a:gd name="T5" fmla="*/ 511 h 511"/>
                <a:gd name="T6" fmla="*/ 295 w 590"/>
                <a:gd name="T7" fmla="*/ 0 h 511"/>
              </a:gdLst>
              <a:ahLst/>
              <a:cxnLst>
                <a:cxn ang="0">
                  <a:pos x="T0" y="T1"/>
                </a:cxn>
                <a:cxn ang="0">
                  <a:pos x="T2" y="T3"/>
                </a:cxn>
                <a:cxn ang="0">
                  <a:pos x="T4" y="T5"/>
                </a:cxn>
                <a:cxn ang="0">
                  <a:pos x="T6" y="T7"/>
                </a:cxn>
              </a:cxnLst>
              <a:rect l="0" t="0" r="r" b="b"/>
              <a:pathLst>
                <a:path w="590" h="511">
                  <a:moveTo>
                    <a:pt x="295" y="0"/>
                  </a:moveTo>
                  <a:lnTo>
                    <a:pt x="0" y="511"/>
                  </a:lnTo>
                  <a:lnTo>
                    <a:pt x="590" y="511"/>
                  </a:lnTo>
                  <a:lnTo>
                    <a:pt x="2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 name="Freeform 7">
              <a:extLst>
                <a:ext uri="{FF2B5EF4-FFF2-40B4-BE49-F238E27FC236}">
                  <a16:creationId xmlns:a16="http://schemas.microsoft.com/office/drawing/2014/main" id="{0DACDE49-FD8C-4A33-ADFB-431DC7AB8F75}"/>
                </a:ext>
              </a:extLst>
            </p:cNvPr>
            <p:cNvSpPr>
              <a:spLocks noEditPoints="1"/>
            </p:cNvSpPr>
            <p:nvPr userDrawn="1"/>
          </p:nvSpPr>
          <p:spPr bwMode="black">
            <a:xfrm>
              <a:off x="1785938" y="4284663"/>
              <a:ext cx="8650288" cy="525463"/>
            </a:xfrm>
            <a:custGeom>
              <a:avLst/>
              <a:gdLst>
                <a:gd name="T0" fmla="*/ 579 w 24021"/>
                <a:gd name="T1" fmla="*/ 677 h 1457"/>
                <a:gd name="T2" fmla="*/ 579 w 24021"/>
                <a:gd name="T3" fmla="*/ 337 h 1457"/>
                <a:gd name="T4" fmla="*/ 1535 w 24021"/>
                <a:gd name="T5" fmla="*/ 338 h 1457"/>
                <a:gd name="T6" fmla="*/ 1396 w 24021"/>
                <a:gd name="T7" fmla="*/ 338 h 1457"/>
                <a:gd name="T8" fmla="*/ 2252 w 24021"/>
                <a:gd name="T9" fmla="*/ 319 h 1457"/>
                <a:gd name="T10" fmla="*/ 2501 w 24021"/>
                <a:gd name="T11" fmla="*/ 768 h 1457"/>
                <a:gd name="T12" fmla="*/ 3296 w 24021"/>
                <a:gd name="T13" fmla="*/ 324 h 1457"/>
                <a:gd name="T14" fmla="*/ 3815 w 24021"/>
                <a:gd name="T15" fmla="*/ 445 h 1457"/>
                <a:gd name="T16" fmla="*/ 4636 w 24021"/>
                <a:gd name="T17" fmla="*/ 1205 h 1457"/>
                <a:gd name="T18" fmla="*/ 3484 w 24021"/>
                <a:gd name="T19" fmla="*/ 1205 h 1457"/>
                <a:gd name="T20" fmla="*/ 5121 w 24021"/>
                <a:gd name="T21" fmla="*/ 1222 h 1457"/>
                <a:gd name="T22" fmla="*/ 4950 w 24021"/>
                <a:gd name="T23" fmla="*/ 508 h 1457"/>
                <a:gd name="T24" fmla="*/ 6014 w 24021"/>
                <a:gd name="T25" fmla="*/ 1218 h 1457"/>
                <a:gd name="T26" fmla="*/ 5936 w 24021"/>
                <a:gd name="T27" fmla="*/ 337 h 1457"/>
                <a:gd name="T28" fmla="*/ 6014 w 24021"/>
                <a:gd name="T29" fmla="*/ 1218 h 1457"/>
                <a:gd name="T30" fmla="*/ 6498 w 24021"/>
                <a:gd name="T31" fmla="*/ 337 h 1457"/>
                <a:gd name="T32" fmla="*/ 6726 w 24021"/>
                <a:gd name="T33" fmla="*/ 777 h 1457"/>
                <a:gd name="T34" fmla="*/ 7117 w 24021"/>
                <a:gd name="T35" fmla="*/ 1098 h 1457"/>
                <a:gd name="T36" fmla="*/ 8403 w 24021"/>
                <a:gd name="T37" fmla="*/ 630 h 1457"/>
                <a:gd name="T38" fmla="*/ 9190 w 24021"/>
                <a:gd name="T39" fmla="*/ 964 h 1457"/>
                <a:gd name="T40" fmla="*/ 8628 w 24021"/>
                <a:gd name="T41" fmla="*/ 565 h 1457"/>
                <a:gd name="T42" fmla="*/ 8903 w 24021"/>
                <a:gd name="T43" fmla="*/ 1221 h 1457"/>
                <a:gd name="T44" fmla="*/ 10078 w 24021"/>
                <a:gd name="T45" fmla="*/ 630 h 1457"/>
                <a:gd name="T46" fmla="*/ 10422 w 24021"/>
                <a:gd name="T47" fmla="*/ 942 h 1457"/>
                <a:gd name="T48" fmla="*/ 10954 w 24021"/>
                <a:gd name="T49" fmla="*/ 1205 h 1457"/>
                <a:gd name="T50" fmla="*/ 10817 w 24021"/>
                <a:gd name="T51" fmla="*/ 702 h 1457"/>
                <a:gd name="T52" fmla="*/ 11560 w 24021"/>
                <a:gd name="T53" fmla="*/ 445 h 1457"/>
                <a:gd name="T54" fmla="*/ 11217 w 24021"/>
                <a:gd name="T55" fmla="*/ 337 h 1457"/>
                <a:gd name="T56" fmla="*/ 12527 w 24021"/>
                <a:gd name="T57" fmla="*/ 458 h 1457"/>
                <a:gd name="T58" fmla="*/ 12170 w 24021"/>
                <a:gd name="T59" fmla="*/ 458 h 1457"/>
                <a:gd name="T60" fmla="*/ 13383 w 24021"/>
                <a:gd name="T61" fmla="*/ 825 h 1457"/>
                <a:gd name="T62" fmla="*/ 13244 w 24021"/>
                <a:gd name="T63" fmla="*/ 721 h 1457"/>
                <a:gd name="T64" fmla="*/ 13748 w 24021"/>
                <a:gd name="T65" fmla="*/ 520 h 1457"/>
                <a:gd name="T66" fmla="*/ 14224 w 24021"/>
                <a:gd name="T67" fmla="*/ 173 h 1457"/>
                <a:gd name="T68" fmla="*/ 14783 w 24021"/>
                <a:gd name="T69" fmla="*/ 677 h 1457"/>
                <a:gd name="T70" fmla="*/ 14783 w 24021"/>
                <a:gd name="T71" fmla="*/ 337 h 1457"/>
                <a:gd name="T72" fmla="*/ 16154 w 24021"/>
                <a:gd name="T73" fmla="*/ 734 h 1457"/>
                <a:gd name="T74" fmla="*/ 15871 w 24021"/>
                <a:gd name="T75" fmla="*/ 319 h 1457"/>
                <a:gd name="T76" fmla="*/ 15567 w 24021"/>
                <a:gd name="T77" fmla="*/ 1368 h 1457"/>
                <a:gd name="T78" fmla="*/ 16798 w 24021"/>
                <a:gd name="T79" fmla="*/ 442 h 1457"/>
                <a:gd name="T80" fmla="*/ 16954 w 24021"/>
                <a:gd name="T81" fmla="*/ 978 h 1457"/>
                <a:gd name="T82" fmla="*/ 17649 w 24021"/>
                <a:gd name="T83" fmla="*/ 445 h 1457"/>
                <a:gd name="T84" fmla="*/ 17306 w 24021"/>
                <a:gd name="T85" fmla="*/ 337 h 1457"/>
                <a:gd name="T86" fmla="*/ 18745 w 24021"/>
                <a:gd name="T87" fmla="*/ 224 h 1457"/>
                <a:gd name="T88" fmla="*/ 18717 w 24021"/>
                <a:gd name="T89" fmla="*/ 803 h 1457"/>
                <a:gd name="T90" fmla="*/ 18768 w 24021"/>
                <a:gd name="T91" fmla="*/ 412 h 1457"/>
                <a:gd name="T92" fmla="*/ 18181 w 24021"/>
                <a:gd name="T93" fmla="*/ 946 h 1457"/>
                <a:gd name="T94" fmla="*/ 19620 w 24021"/>
                <a:gd name="T95" fmla="*/ 1205 h 1457"/>
                <a:gd name="T96" fmla="*/ 19992 w 24021"/>
                <a:gd name="T97" fmla="*/ 319 h 1457"/>
                <a:gd name="T98" fmla="*/ 20672 w 24021"/>
                <a:gd name="T99" fmla="*/ 1205 h 1457"/>
                <a:gd name="T100" fmla="*/ 20672 w 24021"/>
                <a:gd name="T101" fmla="*/ 472 h 1457"/>
                <a:gd name="T102" fmla="*/ 22049 w 24021"/>
                <a:gd name="T103" fmla="*/ 761 h 1457"/>
                <a:gd name="T104" fmla="*/ 22045 w 24021"/>
                <a:gd name="T105" fmla="*/ 7 h 1457"/>
                <a:gd name="T106" fmla="*/ 23024 w 24021"/>
                <a:gd name="T107" fmla="*/ 1004 h 1457"/>
                <a:gd name="T108" fmla="*/ 22799 w 24021"/>
                <a:gd name="T109" fmla="*/ 1224 h 1457"/>
                <a:gd name="T110" fmla="*/ 23694 w 24021"/>
                <a:gd name="T111" fmla="*/ 445 h 1457"/>
                <a:gd name="T112" fmla="*/ 23351 w 24021"/>
                <a:gd name="T113" fmla="*/ 337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021" h="1457">
                  <a:moveTo>
                    <a:pt x="0" y="1205"/>
                  </a:moveTo>
                  <a:lnTo>
                    <a:pt x="147" y="1205"/>
                  </a:lnTo>
                  <a:lnTo>
                    <a:pt x="147" y="43"/>
                  </a:lnTo>
                  <a:lnTo>
                    <a:pt x="0" y="43"/>
                  </a:lnTo>
                  <a:lnTo>
                    <a:pt x="0" y="1205"/>
                  </a:lnTo>
                  <a:close/>
                  <a:moveTo>
                    <a:pt x="440" y="1205"/>
                  </a:moveTo>
                  <a:lnTo>
                    <a:pt x="579" y="1205"/>
                  </a:lnTo>
                  <a:lnTo>
                    <a:pt x="579" y="677"/>
                  </a:lnTo>
                  <a:cubicBezTo>
                    <a:pt x="579" y="536"/>
                    <a:pt x="665" y="445"/>
                    <a:pt x="783" y="445"/>
                  </a:cubicBezTo>
                  <a:cubicBezTo>
                    <a:pt x="901" y="445"/>
                    <a:pt x="968" y="527"/>
                    <a:pt x="968" y="672"/>
                  </a:cubicBezTo>
                  <a:lnTo>
                    <a:pt x="968" y="1205"/>
                  </a:lnTo>
                  <a:lnTo>
                    <a:pt x="1110" y="1205"/>
                  </a:lnTo>
                  <a:lnTo>
                    <a:pt x="1110" y="630"/>
                  </a:lnTo>
                  <a:cubicBezTo>
                    <a:pt x="1110" y="441"/>
                    <a:pt x="1005" y="319"/>
                    <a:pt x="831" y="319"/>
                  </a:cubicBezTo>
                  <a:cubicBezTo>
                    <a:pt x="703" y="319"/>
                    <a:pt x="628" y="390"/>
                    <a:pt x="579" y="472"/>
                  </a:cubicBezTo>
                  <a:lnTo>
                    <a:pt x="579" y="337"/>
                  </a:lnTo>
                  <a:lnTo>
                    <a:pt x="440" y="337"/>
                  </a:lnTo>
                  <a:lnTo>
                    <a:pt x="440" y="1205"/>
                  </a:lnTo>
                  <a:close/>
                  <a:moveTo>
                    <a:pt x="1396" y="1205"/>
                  </a:moveTo>
                  <a:lnTo>
                    <a:pt x="1535" y="1205"/>
                  </a:lnTo>
                  <a:lnTo>
                    <a:pt x="1535" y="458"/>
                  </a:lnTo>
                  <a:lnTo>
                    <a:pt x="1752" y="458"/>
                  </a:lnTo>
                  <a:lnTo>
                    <a:pt x="1752" y="338"/>
                  </a:lnTo>
                  <a:lnTo>
                    <a:pt x="1535" y="338"/>
                  </a:lnTo>
                  <a:lnTo>
                    <a:pt x="1535" y="273"/>
                  </a:lnTo>
                  <a:cubicBezTo>
                    <a:pt x="1535" y="171"/>
                    <a:pt x="1576" y="123"/>
                    <a:pt x="1658" y="123"/>
                  </a:cubicBezTo>
                  <a:cubicBezTo>
                    <a:pt x="1691" y="123"/>
                    <a:pt x="1720" y="129"/>
                    <a:pt x="1753" y="139"/>
                  </a:cubicBezTo>
                  <a:lnTo>
                    <a:pt x="1753" y="16"/>
                  </a:lnTo>
                  <a:cubicBezTo>
                    <a:pt x="1720" y="7"/>
                    <a:pt x="1683" y="0"/>
                    <a:pt x="1634" y="0"/>
                  </a:cubicBezTo>
                  <a:cubicBezTo>
                    <a:pt x="1560" y="0"/>
                    <a:pt x="1503" y="21"/>
                    <a:pt x="1461" y="61"/>
                  </a:cubicBezTo>
                  <a:cubicBezTo>
                    <a:pt x="1418" y="104"/>
                    <a:pt x="1396" y="173"/>
                    <a:pt x="1396" y="262"/>
                  </a:cubicBezTo>
                  <a:lnTo>
                    <a:pt x="1396" y="338"/>
                  </a:lnTo>
                  <a:lnTo>
                    <a:pt x="1292" y="338"/>
                  </a:lnTo>
                  <a:lnTo>
                    <a:pt x="1292" y="458"/>
                  </a:lnTo>
                  <a:lnTo>
                    <a:pt x="1396" y="458"/>
                  </a:lnTo>
                  <a:lnTo>
                    <a:pt x="1396" y="1205"/>
                  </a:lnTo>
                  <a:close/>
                  <a:moveTo>
                    <a:pt x="2250" y="1224"/>
                  </a:moveTo>
                  <a:cubicBezTo>
                    <a:pt x="2477" y="1224"/>
                    <a:pt x="2641" y="1029"/>
                    <a:pt x="2641" y="776"/>
                  </a:cubicBezTo>
                  <a:lnTo>
                    <a:pt x="2641" y="765"/>
                  </a:lnTo>
                  <a:cubicBezTo>
                    <a:pt x="2641" y="509"/>
                    <a:pt x="2479" y="319"/>
                    <a:pt x="2252" y="319"/>
                  </a:cubicBezTo>
                  <a:cubicBezTo>
                    <a:pt x="2027" y="319"/>
                    <a:pt x="1861" y="512"/>
                    <a:pt x="1861" y="766"/>
                  </a:cubicBezTo>
                  <a:lnTo>
                    <a:pt x="1861" y="777"/>
                  </a:lnTo>
                  <a:cubicBezTo>
                    <a:pt x="1861" y="1033"/>
                    <a:pt x="2025" y="1224"/>
                    <a:pt x="2250" y="1224"/>
                  </a:cubicBezTo>
                  <a:close/>
                  <a:moveTo>
                    <a:pt x="2252" y="1098"/>
                  </a:moveTo>
                  <a:cubicBezTo>
                    <a:pt x="2110" y="1098"/>
                    <a:pt x="2003" y="959"/>
                    <a:pt x="2003" y="774"/>
                  </a:cubicBezTo>
                  <a:lnTo>
                    <a:pt x="2003" y="766"/>
                  </a:lnTo>
                  <a:cubicBezTo>
                    <a:pt x="2003" y="583"/>
                    <a:pt x="2105" y="444"/>
                    <a:pt x="2250" y="444"/>
                  </a:cubicBezTo>
                  <a:cubicBezTo>
                    <a:pt x="2392" y="444"/>
                    <a:pt x="2501" y="583"/>
                    <a:pt x="2501" y="768"/>
                  </a:cubicBezTo>
                  <a:lnTo>
                    <a:pt x="2501" y="776"/>
                  </a:lnTo>
                  <a:cubicBezTo>
                    <a:pt x="2501" y="959"/>
                    <a:pt x="2399" y="1098"/>
                    <a:pt x="2252" y="1098"/>
                  </a:cubicBezTo>
                  <a:close/>
                  <a:moveTo>
                    <a:pt x="2868" y="1205"/>
                  </a:moveTo>
                  <a:lnTo>
                    <a:pt x="3007" y="1205"/>
                  </a:lnTo>
                  <a:lnTo>
                    <a:pt x="3007" y="800"/>
                  </a:lnTo>
                  <a:cubicBezTo>
                    <a:pt x="3007" y="584"/>
                    <a:pt x="3130" y="476"/>
                    <a:pt x="3288" y="476"/>
                  </a:cubicBezTo>
                  <a:lnTo>
                    <a:pt x="3296" y="476"/>
                  </a:lnTo>
                  <a:lnTo>
                    <a:pt x="3296" y="324"/>
                  </a:lnTo>
                  <a:cubicBezTo>
                    <a:pt x="3157" y="316"/>
                    <a:pt x="3058" y="402"/>
                    <a:pt x="3007" y="520"/>
                  </a:cubicBezTo>
                  <a:lnTo>
                    <a:pt x="3007" y="337"/>
                  </a:lnTo>
                  <a:lnTo>
                    <a:pt x="2868" y="337"/>
                  </a:lnTo>
                  <a:lnTo>
                    <a:pt x="2868" y="1205"/>
                  </a:lnTo>
                  <a:close/>
                  <a:moveTo>
                    <a:pt x="3484" y="1205"/>
                  </a:moveTo>
                  <a:lnTo>
                    <a:pt x="3623" y="1205"/>
                  </a:lnTo>
                  <a:lnTo>
                    <a:pt x="3623" y="677"/>
                  </a:lnTo>
                  <a:cubicBezTo>
                    <a:pt x="3623" y="540"/>
                    <a:pt x="3706" y="445"/>
                    <a:pt x="3815" y="445"/>
                  </a:cubicBezTo>
                  <a:cubicBezTo>
                    <a:pt x="3925" y="445"/>
                    <a:pt x="3990" y="524"/>
                    <a:pt x="3990" y="670"/>
                  </a:cubicBezTo>
                  <a:lnTo>
                    <a:pt x="3990" y="1205"/>
                  </a:lnTo>
                  <a:lnTo>
                    <a:pt x="4130" y="1205"/>
                  </a:lnTo>
                  <a:lnTo>
                    <a:pt x="4130" y="675"/>
                  </a:lnTo>
                  <a:cubicBezTo>
                    <a:pt x="4130" y="530"/>
                    <a:pt x="4213" y="445"/>
                    <a:pt x="4320" y="445"/>
                  </a:cubicBezTo>
                  <a:cubicBezTo>
                    <a:pt x="4430" y="445"/>
                    <a:pt x="4498" y="524"/>
                    <a:pt x="4498" y="672"/>
                  </a:cubicBezTo>
                  <a:lnTo>
                    <a:pt x="4498" y="1205"/>
                  </a:lnTo>
                  <a:lnTo>
                    <a:pt x="4636" y="1205"/>
                  </a:lnTo>
                  <a:lnTo>
                    <a:pt x="4636" y="632"/>
                  </a:lnTo>
                  <a:cubicBezTo>
                    <a:pt x="4636" y="433"/>
                    <a:pt x="4528" y="319"/>
                    <a:pt x="4362" y="319"/>
                  </a:cubicBezTo>
                  <a:cubicBezTo>
                    <a:pt x="4234" y="319"/>
                    <a:pt x="4154" y="390"/>
                    <a:pt x="4100" y="472"/>
                  </a:cubicBezTo>
                  <a:cubicBezTo>
                    <a:pt x="4059" y="380"/>
                    <a:pt x="3977" y="319"/>
                    <a:pt x="3864" y="319"/>
                  </a:cubicBezTo>
                  <a:cubicBezTo>
                    <a:pt x="3743" y="319"/>
                    <a:pt x="3673" y="390"/>
                    <a:pt x="3623" y="471"/>
                  </a:cubicBezTo>
                  <a:lnTo>
                    <a:pt x="3623" y="337"/>
                  </a:lnTo>
                  <a:lnTo>
                    <a:pt x="3484" y="337"/>
                  </a:lnTo>
                  <a:lnTo>
                    <a:pt x="3484" y="1205"/>
                  </a:lnTo>
                  <a:close/>
                  <a:moveTo>
                    <a:pt x="5156" y="1111"/>
                  </a:moveTo>
                  <a:cubicBezTo>
                    <a:pt x="5058" y="1111"/>
                    <a:pt x="4983" y="1049"/>
                    <a:pt x="4983" y="946"/>
                  </a:cubicBezTo>
                  <a:lnTo>
                    <a:pt x="4983" y="942"/>
                  </a:lnTo>
                  <a:cubicBezTo>
                    <a:pt x="4983" y="838"/>
                    <a:pt x="5057" y="771"/>
                    <a:pt x="5184" y="771"/>
                  </a:cubicBezTo>
                  <a:cubicBezTo>
                    <a:pt x="5263" y="771"/>
                    <a:pt x="5330" y="785"/>
                    <a:pt x="5381" y="803"/>
                  </a:cubicBezTo>
                  <a:lnTo>
                    <a:pt x="5381" y="907"/>
                  </a:lnTo>
                  <a:cubicBezTo>
                    <a:pt x="5381" y="1025"/>
                    <a:pt x="5282" y="1111"/>
                    <a:pt x="5156" y="1111"/>
                  </a:cubicBezTo>
                  <a:close/>
                  <a:moveTo>
                    <a:pt x="5121" y="1222"/>
                  </a:moveTo>
                  <a:cubicBezTo>
                    <a:pt x="5243" y="1222"/>
                    <a:pt x="5326" y="1162"/>
                    <a:pt x="5377" y="1085"/>
                  </a:cubicBezTo>
                  <a:lnTo>
                    <a:pt x="5377" y="1205"/>
                  </a:lnTo>
                  <a:lnTo>
                    <a:pt x="5516" y="1205"/>
                  </a:lnTo>
                  <a:lnTo>
                    <a:pt x="5516" y="651"/>
                  </a:lnTo>
                  <a:cubicBezTo>
                    <a:pt x="5516" y="547"/>
                    <a:pt x="5488" y="465"/>
                    <a:pt x="5432" y="412"/>
                  </a:cubicBezTo>
                  <a:cubicBezTo>
                    <a:pt x="5376" y="354"/>
                    <a:pt x="5291" y="326"/>
                    <a:pt x="5184" y="326"/>
                  </a:cubicBezTo>
                  <a:cubicBezTo>
                    <a:pt x="5074" y="326"/>
                    <a:pt x="4988" y="353"/>
                    <a:pt x="4907" y="394"/>
                  </a:cubicBezTo>
                  <a:lnTo>
                    <a:pt x="4950" y="508"/>
                  </a:lnTo>
                  <a:cubicBezTo>
                    <a:pt x="5009" y="477"/>
                    <a:pt x="5082" y="452"/>
                    <a:pt x="5168" y="452"/>
                  </a:cubicBezTo>
                  <a:cubicBezTo>
                    <a:pt x="5299" y="452"/>
                    <a:pt x="5379" y="522"/>
                    <a:pt x="5379" y="656"/>
                  </a:cubicBezTo>
                  <a:lnTo>
                    <a:pt x="5379" y="702"/>
                  </a:lnTo>
                  <a:cubicBezTo>
                    <a:pt x="5315" y="682"/>
                    <a:pt x="5251" y="667"/>
                    <a:pt x="5162" y="667"/>
                  </a:cubicBezTo>
                  <a:cubicBezTo>
                    <a:pt x="4974" y="667"/>
                    <a:pt x="4845" y="766"/>
                    <a:pt x="4845" y="946"/>
                  </a:cubicBezTo>
                  <a:lnTo>
                    <a:pt x="4845" y="954"/>
                  </a:lnTo>
                  <a:cubicBezTo>
                    <a:pt x="4845" y="1125"/>
                    <a:pt x="4975" y="1222"/>
                    <a:pt x="5121" y="1222"/>
                  </a:cubicBezTo>
                  <a:close/>
                  <a:moveTo>
                    <a:pt x="6014" y="1218"/>
                  </a:moveTo>
                  <a:cubicBezTo>
                    <a:pt x="6067" y="1218"/>
                    <a:pt x="6112" y="1207"/>
                    <a:pt x="6152" y="1186"/>
                  </a:cubicBezTo>
                  <a:lnTo>
                    <a:pt x="6152" y="1068"/>
                  </a:lnTo>
                  <a:cubicBezTo>
                    <a:pt x="6118" y="1082"/>
                    <a:pt x="6085" y="1090"/>
                    <a:pt x="6051" y="1090"/>
                  </a:cubicBezTo>
                  <a:cubicBezTo>
                    <a:pt x="5979" y="1090"/>
                    <a:pt x="5936" y="1060"/>
                    <a:pt x="5936" y="975"/>
                  </a:cubicBezTo>
                  <a:lnTo>
                    <a:pt x="5936" y="458"/>
                  </a:lnTo>
                  <a:lnTo>
                    <a:pt x="6152" y="458"/>
                  </a:lnTo>
                  <a:lnTo>
                    <a:pt x="6152" y="337"/>
                  </a:lnTo>
                  <a:lnTo>
                    <a:pt x="5936" y="337"/>
                  </a:lnTo>
                  <a:lnTo>
                    <a:pt x="5936" y="88"/>
                  </a:lnTo>
                  <a:lnTo>
                    <a:pt x="5794" y="88"/>
                  </a:lnTo>
                  <a:lnTo>
                    <a:pt x="5794" y="337"/>
                  </a:lnTo>
                  <a:lnTo>
                    <a:pt x="5692" y="337"/>
                  </a:lnTo>
                  <a:lnTo>
                    <a:pt x="5692" y="458"/>
                  </a:lnTo>
                  <a:lnTo>
                    <a:pt x="5794" y="458"/>
                  </a:lnTo>
                  <a:lnTo>
                    <a:pt x="5794" y="1001"/>
                  </a:lnTo>
                  <a:cubicBezTo>
                    <a:pt x="5794" y="1160"/>
                    <a:pt x="5888" y="1218"/>
                    <a:pt x="6014" y="1218"/>
                  </a:cubicBezTo>
                  <a:close/>
                  <a:moveTo>
                    <a:pt x="6351" y="173"/>
                  </a:moveTo>
                  <a:lnTo>
                    <a:pt x="6505" y="173"/>
                  </a:lnTo>
                  <a:lnTo>
                    <a:pt x="6505" y="19"/>
                  </a:lnTo>
                  <a:lnTo>
                    <a:pt x="6351" y="19"/>
                  </a:lnTo>
                  <a:lnTo>
                    <a:pt x="6351" y="173"/>
                  </a:lnTo>
                  <a:close/>
                  <a:moveTo>
                    <a:pt x="6356" y="1205"/>
                  </a:moveTo>
                  <a:lnTo>
                    <a:pt x="6498" y="1205"/>
                  </a:lnTo>
                  <a:lnTo>
                    <a:pt x="6498" y="337"/>
                  </a:lnTo>
                  <a:lnTo>
                    <a:pt x="6356" y="337"/>
                  </a:lnTo>
                  <a:lnTo>
                    <a:pt x="6356" y="1205"/>
                  </a:lnTo>
                  <a:close/>
                  <a:moveTo>
                    <a:pt x="7115" y="1224"/>
                  </a:moveTo>
                  <a:cubicBezTo>
                    <a:pt x="7342" y="1224"/>
                    <a:pt x="7506" y="1029"/>
                    <a:pt x="7506" y="776"/>
                  </a:cubicBezTo>
                  <a:lnTo>
                    <a:pt x="7506" y="765"/>
                  </a:lnTo>
                  <a:cubicBezTo>
                    <a:pt x="7506" y="509"/>
                    <a:pt x="7343" y="319"/>
                    <a:pt x="7117" y="319"/>
                  </a:cubicBezTo>
                  <a:cubicBezTo>
                    <a:pt x="6892" y="319"/>
                    <a:pt x="6726" y="512"/>
                    <a:pt x="6726" y="766"/>
                  </a:cubicBezTo>
                  <a:lnTo>
                    <a:pt x="6726" y="777"/>
                  </a:lnTo>
                  <a:cubicBezTo>
                    <a:pt x="6726" y="1033"/>
                    <a:pt x="6890" y="1224"/>
                    <a:pt x="7115" y="1224"/>
                  </a:cubicBezTo>
                  <a:close/>
                  <a:moveTo>
                    <a:pt x="7117" y="1098"/>
                  </a:moveTo>
                  <a:cubicBezTo>
                    <a:pt x="6975" y="1098"/>
                    <a:pt x="6868" y="959"/>
                    <a:pt x="6868" y="774"/>
                  </a:cubicBezTo>
                  <a:lnTo>
                    <a:pt x="6868" y="766"/>
                  </a:lnTo>
                  <a:cubicBezTo>
                    <a:pt x="6868" y="583"/>
                    <a:pt x="6970" y="444"/>
                    <a:pt x="7115" y="444"/>
                  </a:cubicBezTo>
                  <a:cubicBezTo>
                    <a:pt x="7257" y="444"/>
                    <a:pt x="7366" y="583"/>
                    <a:pt x="7366" y="768"/>
                  </a:cubicBezTo>
                  <a:lnTo>
                    <a:pt x="7366" y="776"/>
                  </a:lnTo>
                  <a:cubicBezTo>
                    <a:pt x="7366" y="959"/>
                    <a:pt x="7264" y="1098"/>
                    <a:pt x="7117" y="1098"/>
                  </a:cubicBezTo>
                  <a:close/>
                  <a:moveTo>
                    <a:pt x="7733" y="1205"/>
                  </a:moveTo>
                  <a:lnTo>
                    <a:pt x="7872" y="1205"/>
                  </a:lnTo>
                  <a:lnTo>
                    <a:pt x="7872" y="677"/>
                  </a:lnTo>
                  <a:cubicBezTo>
                    <a:pt x="7872" y="536"/>
                    <a:pt x="7958" y="445"/>
                    <a:pt x="8076" y="445"/>
                  </a:cubicBezTo>
                  <a:cubicBezTo>
                    <a:pt x="8194" y="445"/>
                    <a:pt x="8261" y="527"/>
                    <a:pt x="8261" y="672"/>
                  </a:cubicBezTo>
                  <a:lnTo>
                    <a:pt x="8261" y="1205"/>
                  </a:lnTo>
                  <a:lnTo>
                    <a:pt x="8403" y="1205"/>
                  </a:lnTo>
                  <a:lnTo>
                    <a:pt x="8403" y="630"/>
                  </a:lnTo>
                  <a:cubicBezTo>
                    <a:pt x="8403" y="441"/>
                    <a:pt x="8298" y="319"/>
                    <a:pt x="8124" y="319"/>
                  </a:cubicBezTo>
                  <a:cubicBezTo>
                    <a:pt x="7996" y="319"/>
                    <a:pt x="7921" y="390"/>
                    <a:pt x="7872" y="472"/>
                  </a:cubicBezTo>
                  <a:lnTo>
                    <a:pt x="7872" y="337"/>
                  </a:lnTo>
                  <a:lnTo>
                    <a:pt x="7733" y="337"/>
                  </a:lnTo>
                  <a:lnTo>
                    <a:pt x="7733" y="1205"/>
                  </a:lnTo>
                  <a:close/>
                  <a:moveTo>
                    <a:pt x="8903" y="1221"/>
                  </a:moveTo>
                  <a:cubicBezTo>
                    <a:pt x="9064" y="1221"/>
                    <a:pt x="9190" y="1127"/>
                    <a:pt x="9190" y="966"/>
                  </a:cubicBezTo>
                  <a:lnTo>
                    <a:pt x="9190" y="964"/>
                  </a:lnTo>
                  <a:cubicBezTo>
                    <a:pt x="9190" y="830"/>
                    <a:pt x="9088" y="771"/>
                    <a:pt x="8948" y="707"/>
                  </a:cubicBezTo>
                  <a:cubicBezTo>
                    <a:pt x="8836" y="658"/>
                    <a:pt x="8761" y="622"/>
                    <a:pt x="8761" y="555"/>
                  </a:cubicBezTo>
                  <a:lnTo>
                    <a:pt x="8761" y="551"/>
                  </a:lnTo>
                  <a:cubicBezTo>
                    <a:pt x="8761" y="488"/>
                    <a:pt x="8817" y="442"/>
                    <a:pt x="8900" y="442"/>
                  </a:cubicBezTo>
                  <a:cubicBezTo>
                    <a:pt x="8973" y="442"/>
                    <a:pt x="9048" y="474"/>
                    <a:pt x="9115" y="520"/>
                  </a:cubicBezTo>
                  <a:lnTo>
                    <a:pt x="9179" y="417"/>
                  </a:lnTo>
                  <a:cubicBezTo>
                    <a:pt x="9102" y="359"/>
                    <a:pt x="9002" y="322"/>
                    <a:pt x="8903" y="322"/>
                  </a:cubicBezTo>
                  <a:cubicBezTo>
                    <a:pt x="8745" y="322"/>
                    <a:pt x="8628" y="417"/>
                    <a:pt x="8628" y="565"/>
                  </a:cubicBezTo>
                  <a:lnTo>
                    <a:pt x="8628" y="568"/>
                  </a:lnTo>
                  <a:cubicBezTo>
                    <a:pt x="8628" y="705"/>
                    <a:pt x="8737" y="763"/>
                    <a:pt x="8873" y="820"/>
                  </a:cubicBezTo>
                  <a:cubicBezTo>
                    <a:pt x="8986" y="868"/>
                    <a:pt x="9056" y="903"/>
                    <a:pt x="9056" y="975"/>
                  </a:cubicBezTo>
                  <a:lnTo>
                    <a:pt x="9056" y="978"/>
                  </a:lnTo>
                  <a:cubicBezTo>
                    <a:pt x="9056" y="1050"/>
                    <a:pt x="8997" y="1101"/>
                    <a:pt x="8908" y="1101"/>
                  </a:cubicBezTo>
                  <a:cubicBezTo>
                    <a:pt x="8823" y="1101"/>
                    <a:pt x="8737" y="1064"/>
                    <a:pt x="8657" y="996"/>
                  </a:cubicBezTo>
                  <a:lnTo>
                    <a:pt x="8587" y="1098"/>
                  </a:lnTo>
                  <a:cubicBezTo>
                    <a:pt x="8681" y="1179"/>
                    <a:pt x="8798" y="1221"/>
                    <a:pt x="8903" y="1221"/>
                  </a:cubicBezTo>
                  <a:close/>
                  <a:moveTo>
                    <a:pt x="9408" y="1205"/>
                  </a:moveTo>
                  <a:lnTo>
                    <a:pt x="9547" y="1205"/>
                  </a:lnTo>
                  <a:lnTo>
                    <a:pt x="9547" y="677"/>
                  </a:lnTo>
                  <a:cubicBezTo>
                    <a:pt x="9547" y="536"/>
                    <a:pt x="9633" y="445"/>
                    <a:pt x="9751" y="445"/>
                  </a:cubicBezTo>
                  <a:cubicBezTo>
                    <a:pt x="9869" y="445"/>
                    <a:pt x="9936" y="527"/>
                    <a:pt x="9936" y="672"/>
                  </a:cubicBezTo>
                  <a:lnTo>
                    <a:pt x="9936" y="1205"/>
                  </a:lnTo>
                  <a:lnTo>
                    <a:pt x="10078" y="1205"/>
                  </a:lnTo>
                  <a:lnTo>
                    <a:pt x="10078" y="630"/>
                  </a:lnTo>
                  <a:cubicBezTo>
                    <a:pt x="10078" y="441"/>
                    <a:pt x="9973" y="319"/>
                    <a:pt x="9799" y="319"/>
                  </a:cubicBezTo>
                  <a:cubicBezTo>
                    <a:pt x="9672" y="319"/>
                    <a:pt x="9597" y="390"/>
                    <a:pt x="9547" y="472"/>
                  </a:cubicBezTo>
                  <a:lnTo>
                    <a:pt x="9547" y="7"/>
                  </a:lnTo>
                  <a:lnTo>
                    <a:pt x="9408" y="7"/>
                  </a:lnTo>
                  <a:lnTo>
                    <a:pt x="9408" y="1205"/>
                  </a:lnTo>
                  <a:close/>
                  <a:moveTo>
                    <a:pt x="10594" y="1111"/>
                  </a:moveTo>
                  <a:cubicBezTo>
                    <a:pt x="10497" y="1111"/>
                    <a:pt x="10422" y="1049"/>
                    <a:pt x="10422" y="946"/>
                  </a:cubicBezTo>
                  <a:lnTo>
                    <a:pt x="10422" y="942"/>
                  </a:lnTo>
                  <a:cubicBezTo>
                    <a:pt x="10422" y="838"/>
                    <a:pt x="10495" y="771"/>
                    <a:pt x="10623" y="771"/>
                  </a:cubicBezTo>
                  <a:cubicBezTo>
                    <a:pt x="10701" y="771"/>
                    <a:pt x="10768" y="785"/>
                    <a:pt x="10819" y="803"/>
                  </a:cubicBezTo>
                  <a:lnTo>
                    <a:pt x="10819" y="907"/>
                  </a:lnTo>
                  <a:cubicBezTo>
                    <a:pt x="10819" y="1025"/>
                    <a:pt x="10720" y="1111"/>
                    <a:pt x="10594" y="1111"/>
                  </a:cubicBezTo>
                  <a:close/>
                  <a:moveTo>
                    <a:pt x="10559" y="1222"/>
                  </a:moveTo>
                  <a:cubicBezTo>
                    <a:pt x="10682" y="1222"/>
                    <a:pt x="10765" y="1162"/>
                    <a:pt x="10816" y="1085"/>
                  </a:cubicBezTo>
                  <a:lnTo>
                    <a:pt x="10816" y="1205"/>
                  </a:lnTo>
                  <a:lnTo>
                    <a:pt x="10954" y="1205"/>
                  </a:lnTo>
                  <a:lnTo>
                    <a:pt x="10954" y="651"/>
                  </a:lnTo>
                  <a:cubicBezTo>
                    <a:pt x="10954" y="547"/>
                    <a:pt x="10926" y="465"/>
                    <a:pt x="10870" y="412"/>
                  </a:cubicBezTo>
                  <a:cubicBezTo>
                    <a:pt x="10814" y="354"/>
                    <a:pt x="10729" y="326"/>
                    <a:pt x="10623" y="326"/>
                  </a:cubicBezTo>
                  <a:cubicBezTo>
                    <a:pt x="10512" y="326"/>
                    <a:pt x="10426" y="353"/>
                    <a:pt x="10345" y="394"/>
                  </a:cubicBezTo>
                  <a:lnTo>
                    <a:pt x="10388" y="508"/>
                  </a:lnTo>
                  <a:cubicBezTo>
                    <a:pt x="10447" y="477"/>
                    <a:pt x="10520" y="452"/>
                    <a:pt x="10607" y="452"/>
                  </a:cubicBezTo>
                  <a:cubicBezTo>
                    <a:pt x="10737" y="452"/>
                    <a:pt x="10817" y="522"/>
                    <a:pt x="10817" y="656"/>
                  </a:cubicBezTo>
                  <a:lnTo>
                    <a:pt x="10817" y="702"/>
                  </a:lnTo>
                  <a:cubicBezTo>
                    <a:pt x="10753" y="682"/>
                    <a:pt x="10690" y="667"/>
                    <a:pt x="10600" y="667"/>
                  </a:cubicBezTo>
                  <a:cubicBezTo>
                    <a:pt x="10412" y="667"/>
                    <a:pt x="10283" y="766"/>
                    <a:pt x="10283" y="946"/>
                  </a:cubicBezTo>
                  <a:lnTo>
                    <a:pt x="10283" y="954"/>
                  </a:lnTo>
                  <a:cubicBezTo>
                    <a:pt x="10283" y="1125"/>
                    <a:pt x="10414" y="1222"/>
                    <a:pt x="10559" y="1222"/>
                  </a:cubicBezTo>
                  <a:close/>
                  <a:moveTo>
                    <a:pt x="11217" y="1205"/>
                  </a:moveTo>
                  <a:lnTo>
                    <a:pt x="11355" y="1205"/>
                  </a:lnTo>
                  <a:lnTo>
                    <a:pt x="11355" y="677"/>
                  </a:lnTo>
                  <a:cubicBezTo>
                    <a:pt x="11355" y="536"/>
                    <a:pt x="11442" y="445"/>
                    <a:pt x="11560" y="445"/>
                  </a:cubicBezTo>
                  <a:cubicBezTo>
                    <a:pt x="11678" y="445"/>
                    <a:pt x="11745" y="527"/>
                    <a:pt x="11745" y="672"/>
                  </a:cubicBezTo>
                  <a:lnTo>
                    <a:pt x="11745" y="1205"/>
                  </a:lnTo>
                  <a:lnTo>
                    <a:pt x="11887" y="1205"/>
                  </a:lnTo>
                  <a:lnTo>
                    <a:pt x="11887" y="630"/>
                  </a:lnTo>
                  <a:cubicBezTo>
                    <a:pt x="11887" y="441"/>
                    <a:pt x="11782" y="319"/>
                    <a:pt x="11608" y="319"/>
                  </a:cubicBezTo>
                  <a:cubicBezTo>
                    <a:pt x="11480" y="319"/>
                    <a:pt x="11405" y="390"/>
                    <a:pt x="11355" y="472"/>
                  </a:cubicBezTo>
                  <a:lnTo>
                    <a:pt x="11355" y="337"/>
                  </a:lnTo>
                  <a:lnTo>
                    <a:pt x="11217" y="337"/>
                  </a:lnTo>
                  <a:lnTo>
                    <a:pt x="11217" y="1205"/>
                  </a:lnTo>
                  <a:close/>
                  <a:moveTo>
                    <a:pt x="12390" y="1218"/>
                  </a:moveTo>
                  <a:cubicBezTo>
                    <a:pt x="12443" y="1218"/>
                    <a:pt x="12487" y="1207"/>
                    <a:pt x="12527" y="1186"/>
                  </a:cubicBezTo>
                  <a:lnTo>
                    <a:pt x="12527" y="1068"/>
                  </a:lnTo>
                  <a:cubicBezTo>
                    <a:pt x="12494" y="1082"/>
                    <a:pt x="12460" y="1090"/>
                    <a:pt x="12427" y="1090"/>
                  </a:cubicBezTo>
                  <a:cubicBezTo>
                    <a:pt x="12355" y="1090"/>
                    <a:pt x="12312" y="1060"/>
                    <a:pt x="12312" y="975"/>
                  </a:cubicBezTo>
                  <a:lnTo>
                    <a:pt x="12312" y="458"/>
                  </a:lnTo>
                  <a:lnTo>
                    <a:pt x="12527" y="458"/>
                  </a:lnTo>
                  <a:lnTo>
                    <a:pt x="12527" y="337"/>
                  </a:lnTo>
                  <a:lnTo>
                    <a:pt x="12312" y="337"/>
                  </a:lnTo>
                  <a:lnTo>
                    <a:pt x="12312" y="88"/>
                  </a:lnTo>
                  <a:lnTo>
                    <a:pt x="12170" y="88"/>
                  </a:lnTo>
                  <a:lnTo>
                    <a:pt x="12170" y="337"/>
                  </a:lnTo>
                  <a:lnTo>
                    <a:pt x="12068" y="337"/>
                  </a:lnTo>
                  <a:lnTo>
                    <a:pt x="12068" y="458"/>
                  </a:lnTo>
                  <a:lnTo>
                    <a:pt x="12170" y="458"/>
                  </a:lnTo>
                  <a:lnTo>
                    <a:pt x="12170" y="1001"/>
                  </a:lnTo>
                  <a:cubicBezTo>
                    <a:pt x="12170" y="1160"/>
                    <a:pt x="12264" y="1218"/>
                    <a:pt x="12390" y="1218"/>
                  </a:cubicBezTo>
                  <a:close/>
                  <a:moveTo>
                    <a:pt x="13058" y="1224"/>
                  </a:moveTo>
                  <a:cubicBezTo>
                    <a:pt x="13189" y="1224"/>
                    <a:pt x="13281" y="1173"/>
                    <a:pt x="13359" y="1092"/>
                  </a:cubicBezTo>
                  <a:lnTo>
                    <a:pt x="13283" y="1004"/>
                  </a:lnTo>
                  <a:cubicBezTo>
                    <a:pt x="13222" y="1061"/>
                    <a:pt x="13157" y="1101"/>
                    <a:pt x="13066" y="1101"/>
                  </a:cubicBezTo>
                  <a:cubicBezTo>
                    <a:pt x="12935" y="1101"/>
                    <a:pt x="12825" y="1002"/>
                    <a:pt x="12810" y="825"/>
                  </a:cubicBezTo>
                  <a:lnTo>
                    <a:pt x="13383" y="825"/>
                  </a:lnTo>
                  <a:cubicBezTo>
                    <a:pt x="13385" y="806"/>
                    <a:pt x="13385" y="782"/>
                    <a:pt x="13385" y="771"/>
                  </a:cubicBezTo>
                  <a:cubicBezTo>
                    <a:pt x="13385" y="509"/>
                    <a:pt x="13256" y="319"/>
                    <a:pt x="13034" y="319"/>
                  </a:cubicBezTo>
                  <a:cubicBezTo>
                    <a:pt x="12826" y="319"/>
                    <a:pt x="12670" y="504"/>
                    <a:pt x="12670" y="768"/>
                  </a:cubicBezTo>
                  <a:lnTo>
                    <a:pt x="12670" y="779"/>
                  </a:lnTo>
                  <a:cubicBezTo>
                    <a:pt x="12670" y="1053"/>
                    <a:pt x="12844" y="1224"/>
                    <a:pt x="13058" y="1224"/>
                  </a:cubicBezTo>
                  <a:close/>
                  <a:moveTo>
                    <a:pt x="12810" y="721"/>
                  </a:moveTo>
                  <a:cubicBezTo>
                    <a:pt x="12823" y="551"/>
                    <a:pt x="12913" y="439"/>
                    <a:pt x="13032" y="439"/>
                  </a:cubicBezTo>
                  <a:cubicBezTo>
                    <a:pt x="13163" y="439"/>
                    <a:pt x="13236" y="563"/>
                    <a:pt x="13244" y="721"/>
                  </a:cubicBezTo>
                  <a:lnTo>
                    <a:pt x="12810" y="721"/>
                  </a:lnTo>
                  <a:close/>
                  <a:moveTo>
                    <a:pt x="13610" y="1205"/>
                  </a:moveTo>
                  <a:lnTo>
                    <a:pt x="13748" y="1205"/>
                  </a:lnTo>
                  <a:lnTo>
                    <a:pt x="13748" y="800"/>
                  </a:lnTo>
                  <a:cubicBezTo>
                    <a:pt x="13748" y="584"/>
                    <a:pt x="13871" y="476"/>
                    <a:pt x="14029" y="476"/>
                  </a:cubicBezTo>
                  <a:lnTo>
                    <a:pt x="14037" y="476"/>
                  </a:lnTo>
                  <a:lnTo>
                    <a:pt x="14037" y="324"/>
                  </a:lnTo>
                  <a:cubicBezTo>
                    <a:pt x="13898" y="316"/>
                    <a:pt x="13799" y="402"/>
                    <a:pt x="13748" y="520"/>
                  </a:cubicBezTo>
                  <a:lnTo>
                    <a:pt x="13748" y="337"/>
                  </a:lnTo>
                  <a:lnTo>
                    <a:pt x="13610" y="337"/>
                  </a:lnTo>
                  <a:lnTo>
                    <a:pt x="13610" y="1205"/>
                  </a:lnTo>
                  <a:close/>
                  <a:moveTo>
                    <a:pt x="14224" y="173"/>
                  </a:moveTo>
                  <a:lnTo>
                    <a:pt x="14377" y="173"/>
                  </a:lnTo>
                  <a:lnTo>
                    <a:pt x="14377" y="19"/>
                  </a:lnTo>
                  <a:lnTo>
                    <a:pt x="14224" y="19"/>
                  </a:lnTo>
                  <a:lnTo>
                    <a:pt x="14224" y="173"/>
                  </a:lnTo>
                  <a:close/>
                  <a:moveTo>
                    <a:pt x="14229" y="1205"/>
                  </a:moveTo>
                  <a:lnTo>
                    <a:pt x="14371" y="1205"/>
                  </a:lnTo>
                  <a:lnTo>
                    <a:pt x="14371" y="337"/>
                  </a:lnTo>
                  <a:lnTo>
                    <a:pt x="14229" y="337"/>
                  </a:lnTo>
                  <a:lnTo>
                    <a:pt x="14229" y="1205"/>
                  </a:lnTo>
                  <a:close/>
                  <a:moveTo>
                    <a:pt x="14644" y="1205"/>
                  </a:moveTo>
                  <a:lnTo>
                    <a:pt x="14783" y="1205"/>
                  </a:lnTo>
                  <a:lnTo>
                    <a:pt x="14783" y="677"/>
                  </a:lnTo>
                  <a:cubicBezTo>
                    <a:pt x="14783" y="536"/>
                    <a:pt x="14869" y="445"/>
                    <a:pt x="14987" y="445"/>
                  </a:cubicBezTo>
                  <a:cubicBezTo>
                    <a:pt x="15105" y="445"/>
                    <a:pt x="15172" y="527"/>
                    <a:pt x="15172" y="672"/>
                  </a:cubicBezTo>
                  <a:lnTo>
                    <a:pt x="15172" y="1205"/>
                  </a:lnTo>
                  <a:lnTo>
                    <a:pt x="15314" y="1205"/>
                  </a:lnTo>
                  <a:lnTo>
                    <a:pt x="15314" y="630"/>
                  </a:lnTo>
                  <a:cubicBezTo>
                    <a:pt x="15314" y="441"/>
                    <a:pt x="15209" y="319"/>
                    <a:pt x="15035" y="319"/>
                  </a:cubicBezTo>
                  <a:cubicBezTo>
                    <a:pt x="14907" y="319"/>
                    <a:pt x="14832" y="390"/>
                    <a:pt x="14783" y="472"/>
                  </a:cubicBezTo>
                  <a:lnTo>
                    <a:pt x="14783" y="337"/>
                  </a:lnTo>
                  <a:lnTo>
                    <a:pt x="14644" y="337"/>
                  </a:lnTo>
                  <a:lnTo>
                    <a:pt x="14644" y="1205"/>
                  </a:lnTo>
                  <a:close/>
                  <a:moveTo>
                    <a:pt x="15906" y="1020"/>
                  </a:moveTo>
                  <a:cubicBezTo>
                    <a:pt x="15779" y="1020"/>
                    <a:pt x="15675" y="910"/>
                    <a:pt x="15675" y="733"/>
                  </a:cubicBezTo>
                  <a:lnTo>
                    <a:pt x="15675" y="729"/>
                  </a:lnTo>
                  <a:cubicBezTo>
                    <a:pt x="15675" y="551"/>
                    <a:pt x="15777" y="444"/>
                    <a:pt x="15906" y="444"/>
                  </a:cubicBezTo>
                  <a:cubicBezTo>
                    <a:pt x="16034" y="444"/>
                    <a:pt x="16154" y="552"/>
                    <a:pt x="16154" y="729"/>
                  </a:cubicBezTo>
                  <a:lnTo>
                    <a:pt x="16154" y="734"/>
                  </a:lnTo>
                  <a:cubicBezTo>
                    <a:pt x="16154" y="908"/>
                    <a:pt x="16034" y="1020"/>
                    <a:pt x="15906" y="1020"/>
                  </a:cubicBezTo>
                  <a:close/>
                  <a:moveTo>
                    <a:pt x="15897" y="1457"/>
                  </a:moveTo>
                  <a:cubicBezTo>
                    <a:pt x="16025" y="1457"/>
                    <a:pt x="16127" y="1425"/>
                    <a:pt x="16194" y="1358"/>
                  </a:cubicBezTo>
                  <a:cubicBezTo>
                    <a:pt x="16254" y="1294"/>
                    <a:pt x="16289" y="1205"/>
                    <a:pt x="16289" y="1082"/>
                  </a:cubicBezTo>
                  <a:lnTo>
                    <a:pt x="16289" y="337"/>
                  </a:lnTo>
                  <a:lnTo>
                    <a:pt x="16149" y="337"/>
                  </a:lnTo>
                  <a:lnTo>
                    <a:pt x="16149" y="484"/>
                  </a:lnTo>
                  <a:cubicBezTo>
                    <a:pt x="16092" y="396"/>
                    <a:pt x="16005" y="319"/>
                    <a:pt x="15871" y="319"/>
                  </a:cubicBezTo>
                  <a:cubicBezTo>
                    <a:pt x="15696" y="319"/>
                    <a:pt x="15531" y="465"/>
                    <a:pt x="15531" y="728"/>
                  </a:cubicBezTo>
                  <a:lnTo>
                    <a:pt x="15531" y="734"/>
                  </a:lnTo>
                  <a:cubicBezTo>
                    <a:pt x="15531" y="999"/>
                    <a:pt x="15694" y="1144"/>
                    <a:pt x="15871" y="1144"/>
                  </a:cubicBezTo>
                  <a:cubicBezTo>
                    <a:pt x="16004" y="1144"/>
                    <a:pt x="16090" y="1066"/>
                    <a:pt x="16149" y="974"/>
                  </a:cubicBezTo>
                  <a:lnTo>
                    <a:pt x="16149" y="1087"/>
                  </a:lnTo>
                  <a:cubicBezTo>
                    <a:pt x="16149" y="1254"/>
                    <a:pt x="16053" y="1337"/>
                    <a:pt x="15894" y="1337"/>
                  </a:cubicBezTo>
                  <a:cubicBezTo>
                    <a:pt x="15795" y="1337"/>
                    <a:pt x="15699" y="1307"/>
                    <a:pt x="15619" y="1256"/>
                  </a:cubicBezTo>
                  <a:lnTo>
                    <a:pt x="15567" y="1368"/>
                  </a:lnTo>
                  <a:cubicBezTo>
                    <a:pt x="15669" y="1427"/>
                    <a:pt x="15779" y="1457"/>
                    <a:pt x="15897" y="1457"/>
                  </a:cubicBezTo>
                  <a:close/>
                  <a:moveTo>
                    <a:pt x="16801" y="1221"/>
                  </a:moveTo>
                  <a:cubicBezTo>
                    <a:pt x="16962" y="1221"/>
                    <a:pt x="17088" y="1127"/>
                    <a:pt x="17088" y="966"/>
                  </a:cubicBezTo>
                  <a:lnTo>
                    <a:pt x="17088" y="964"/>
                  </a:lnTo>
                  <a:cubicBezTo>
                    <a:pt x="17088" y="830"/>
                    <a:pt x="16986" y="771"/>
                    <a:pt x="16846" y="707"/>
                  </a:cubicBezTo>
                  <a:cubicBezTo>
                    <a:pt x="16734" y="658"/>
                    <a:pt x="16659" y="622"/>
                    <a:pt x="16659" y="555"/>
                  </a:cubicBezTo>
                  <a:lnTo>
                    <a:pt x="16659" y="551"/>
                  </a:lnTo>
                  <a:cubicBezTo>
                    <a:pt x="16659" y="488"/>
                    <a:pt x="16715" y="442"/>
                    <a:pt x="16798" y="442"/>
                  </a:cubicBezTo>
                  <a:cubicBezTo>
                    <a:pt x="16871" y="442"/>
                    <a:pt x="16946" y="474"/>
                    <a:pt x="17013" y="520"/>
                  </a:cubicBezTo>
                  <a:lnTo>
                    <a:pt x="17077" y="417"/>
                  </a:lnTo>
                  <a:cubicBezTo>
                    <a:pt x="17000" y="359"/>
                    <a:pt x="16900" y="322"/>
                    <a:pt x="16801" y="322"/>
                  </a:cubicBezTo>
                  <a:cubicBezTo>
                    <a:pt x="16643" y="322"/>
                    <a:pt x="16526" y="417"/>
                    <a:pt x="16526" y="565"/>
                  </a:cubicBezTo>
                  <a:lnTo>
                    <a:pt x="16526" y="568"/>
                  </a:lnTo>
                  <a:cubicBezTo>
                    <a:pt x="16526" y="705"/>
                    <a:pt x="16635" y="763"/>
                    <a:pt x="16771" y="820"/>
                  </a:cubicBezTo>
                  <a:cubicBezTo>
                    <a:pt x="16884" y="868"/>
                    <a:pt x="16954" y="903"/>
                    <a:pt x="16954" y="975"/>
                  </a:cubicBezTo>
                  <a:lnTo>
                    <a:pt x="16954" y="978"/>
                  </a:lnTo>
                  <a:cubicBezTo>
                    <a:pt x="16954" y="1050"/>
                    <a:pt x="16895" y="1101"/>
                    <a:pt x="16806" y="1101"/>
                  </a:cubicBezTo>
                  <a:cubicBezTo>
                    <a:pt x="16721" y="1101"/>
                    <a:pt x="16635" y="1064"/>
                    <a:pt x="16555" y="996"/>
                  </a:cubicBezTo>
                  <a:lnTo>
                    <a:pt x="16485" y="1098"/>
                  </a:lnTo>
                  <a:cubicBezTo>
                    <a:pt x="16579" y="1179"/>
                    <a:pt x="16696" y="1221"/>
                    <a:pt x="16801" y="1221"/>
                  </a:cubicBezTo>
                  <a:close/>
                  <a:moveTo>
                    <a:pt x="17306" y="1205"/>
                  </a:moveTo>
                  <a:lnTo>
                    <a:pt x="17445" y="1205"/>
                  </a:lnTo>
                  <a:lnTo>
                    <a:pt x="17445" y="677"/>
                  </a:lnTo>
                  <a:cubicBezTo>
                    <a:pt x="17445" y="536"/>
                    <a:pt x="17531" y="445"/>
                    <a:pt x="17649" y="445"/>
                  </a:cubicBezTo>
                  <a:cubicBezTo>
                    <a:pt x="17767" y="445"/>
                    <a:pt x="17834" y="527"/>
                    <a:pt x="17834" y="672"/>
                  </a:cubicBezTo>
                  <a:lnTo>
                    <a:pt x="17834" y="1205"/>
                  </a:lnTo>
                  <a:lnTo>
                    <a:pt x="17976" y="1205"/>
                  </a:lnTo>
                  <a:lnTo>
                    <a:pt x="17976" y="630"/>
                  </a:lnTo>
                  <a:cubicBezTo>
                    <a:pt x="17976" y="441"/>
                    <a:pt x="17871" y="319"/>
                    <a:pt x="17697" y="319"/>
                  </a:cubicBezTo>
                  <a:cubicBezTo>
                    <a:pt x="17569" y="319"/>
                    <a:pt x="17494" y="390"/>
                    <a:pt x="17445" y="472"/>
                  </a:cubicBezTo>
                  <a:lnTo>
                    <a:pt x="17445" y="337"/>
                  </a:lnTo>
                  <a:lnTo>
                    <a:pt x="17306" y="337"/>
                  </a:lnTo>
                  <a:lnTo>
                    <a:pt x="17306" y="1205"/>
                  </a:lnTo>
                  <a:close/>
                  <a:moveTo>
                    <a:pt x="18331" y="224"/>
                  </a:moveTo>
                  <a:lnTo>
                    <a:pt x="18481" y="224"/>
                  </a:lnTo>
                  <a:lnTo>
                    <a:pt x="18481" y="66"/>
                  </a:lnTo>
                  <a:lnTo>
                    <a:pt x="18331" y="66"/>
                  </a:lnTo>
                  <a:lnTo>
                    <a:pt x="18331" y="224"/>
                  </a:lnTo>
                  <a:close/>
                  <a:moveTo>
                    <a:pt x="18595" y="224"/>
                  </a:moveTo>
                  <a:lnTo>
                    <a:pt x="18745" y="224"/>
                  </a:lnTo>
                  <a:lnTo>
                    <a:pt x="18745" y="66"/>
                  </a:lnTo>
                  <a:lnTo>
                    <a:pt x="18595" y="66"/>
                  </a:lnTo>
                  <a:lnTo>
                    <a:pt x="18595" y="224"/>
                  </a:lnTo>
                  <a:close/>
                  <a:moveTo>
                    <a:pt x="18492" y="1111"/>
                  </a:moveTo>
                  <a:cubicBezTo>
                    <a:pt x="18394" y="1111"/>
                    <a:pt x="18319" y="1049"/>
                    <a:pt x="18319" y="946"/>
                  </a:cubicBezTo>
                  <a:lnTo>
                    <a:pt x="18319" y="942"/>
                  </a:lnTo>
                  <a:cubicBezTo>
                    <a:pt x="18319" y="838"/>
                    <a:pt x="18393" y="771"/>
                    <a:pt x="18520" y="771"/>
                  </a:cubicBezTo>
                  <a:cubicBezTo>
                    <a:pt x="18599" y="771"/>
                    <a:pt x="18666" y="785"/>
                    <a:pt x="18717" y="803"/>
                  </a:cubicBezTo>
                  <a:lnTo>
                    <a:pt x="18717" y="907"/>
                  </a:lnTo>
                  <a:cubicBezTo>
                    <a:pt x="18717" y="1025"/>
                    <a:pt x="18618" y="1111"/>
                    <a:pt x="18492" y="1111"/>
                  </a:cubicBezTo>
                  <a:close/>
                  <a:moveTo>
                    <a:pt x="18457" y="1222"/>
                  </a:moveTo>
                  <a:cubicBezTo>
                    <a:pt x="18580" y="1222"/>
                    <a:pt x="18663" y="1162"/>
                    <a:pt x="18714" y="1085"/>
                  </a:cubicBezTo>
                  <a:lnTo>
                    <a:pt x="18714" y="1205"/>
                  </a:lnTo>
                  <a:lnTo>
                    <a:pt x="18852" y="1205"/>
                  </a:lnTo>
                  <a:lnTo>
                    <a:pt x="18852" y="651"/>
                  </a:lnTo>
                  <a:cubicBezTo>
                    <a:pt x="18852" y="547"/>
                    <a:pt x="18824" y="465"/>
                    <a:pt x="18768" y="412"/>
                  </a:cubicBezTo>
                  <a:cubicBezTo>
                    <a:pt x="18712" y="354"/>
                    <a:pt x="18627" y="326"/>
                    <a:pt x="18520" y="326"/>
                  </a:cubicBezTo>
                  <a:cubicBezTo>
                    <a:pt x="18410" y="326"/>
                    <a:pt x="18324" y="353"/>
                    <a:pt x="18243" y="394"/>
                  </a:cubicBezTo>
                  <a:lnTo>
                    <a:pt x="18286" y="508"/>
                  </a:lnTo>
                  <a:cubicBezTo>
                    <a:pt x="18345" y="477"/>
                    <a:pt x="18418" y="452"/>
                    <a:pt x="18505" y="452"/>
                  </a:cubicBezTo>
                  <a:cubicBezTo>
                    <a:pt x="18635" y="452"/>
                    <a:pt x="18715" y="522"/>
                    <a:pt x="18715" y="656"/>
                  </a:cubicBezTo>
                  <a:lnTo>
                    <a:pt x="18715" y="702"/>
                  </a:lnTo>
                  <a:cubicBezTo>
                    <a:pt x="18651" y="682"/>
                    <a:pt x="18588" y="667"/>
                    <a:pt x="18498" y="667"/>
                  </a:cubicBezTo>
                  <a:cubicBezTo>
                    <a:pt x="18310" y="667"/>
                    <a:pt x="18181" y="766"/>
                    <a:pt x="18181" y="946"/>
                  </a:cubicBezTo>
                  <a:lnTo>
                    <a:pt x="18181" y="954"/>
                  </a:lnTo>
                  <a:cubicBezTo>
                    <a:pt x="18181" y="1125"/>
                    <a:pt x="18311" y="1222"/>
                    <a:pt x="18457" y="1222"/>
                  </a:cubicBezTo>
                  <a:close/>
                  <a:moveTo>
                    <a:pt x="19115" y="1205"/>
                  </a:moveTo>
                  <a:lnTo>
                    <a:pt x="19253" y="1205"/>
                  </a:lnTo>
                  <a:lnTo>
                    <a:pt x="19253" y="677"/>
                  </a:lnTo>
                  <a:cubicBezTo>
                    <a:pt x="19253" y="540"/>
                    <a:pt x="19336" y="445"/>
                    <a:pt x="19445" y="445"/>
                  </a:cubicBezTo>
                  <a:cubicBezTo>
                    <a:pt x="19555" y="445"/>
                    <a:pt x="19620" y="524"/>
                    <a:pt x="19620" y="670"/>
                  </a:cubicBezTo>
                  <a:lnTo>
                    <a:pt x="19620" y="1205"/>
                  </a:lnTo>
                  <a:lnTo>
                    <a:pt x="19761" y="1205"/>
                  </a:lnTo>
                  <a:lnTo>
                    <a:pt x="19761" y="675"/>
                  </a:lnTo>
                  <a:cubicBezTo>
                    <a:pt x="19761" y="530"/>
                    <a:pt x="19844" y="445"/>
                    <a:pt x="19951" y="445"/>
                  </a:cubicBezTo>
                  <a:cubicBezTo>
                    <a:pt x="20061" y="445"/>
                    <a:pt x="20128" y="524"/>
                    <a:pt x="20128" y="672"/>
                  </a:cubicBezTo>
                  <a:lnTo>
                    <a:pt x="20128" y="1205"/>
                  </a:lnTo>
                  <a:lnTo>
                    <a:pt x="20267" y="1205"/>
                  </a:lnTo>
                  <a:lnTo>
                    <a:pt x="20267" y="632"/>
                  </a:lnTo>
                  <a:cubicBezTo>
                    <a:pt x="20267" y="433"/>
                    <a:pt x="20158" y="319"/>
                    <a:pt x="19992" y="319"/>
                  </a:cubicBezTo>
                  <a:cubicBezTo>
                    <a:pt x="19865" y="319"/>
                    <a:pt x="19785" y="390"/>
                    <a:pt x="19731" y="472"/>
                  </a:cubicBezTo>
                  <a:cubicBezTo>
                    <a:pt x="19689" y="380"/>
                    <a:pt x="19608" y="319"/>
                    <a:pt x="19494" y="319"/>
                  </a:cubicBezTo>
                  <a:cubicBezTo>
                    <a:pt x="19373" y="319"/>
                    <a:pt x="19303" y="390"/>
                    <a:pt x="19253" y="471"/>
                  </a:cubicBezTo>
                  <a:lnTo>
                    <a:pt x="19253" y="337"/>
                  </a:lnTo>
                  <a:lnTo>
                    <a:pt x="19115" y="337"/>
                  </a:lnTo>
                  <a:lnTo>
                    <a:pt x="19115" y="1205"/>
                  </a:lnTo>
                  <a:close/>
                  <a:moveTo>
                    <a:pt x="20534" y="1205"/>
                  </a:moveTo>
                  <a:lnTo>
                    <a:pt x="20672" y="1205"/>
                  </a:lnTo>
                  <a:lnTo>
                    <a:pt x="20672" y="677"/>
                  </a:lnTo>
                  <a:cubicBezTo>
                    <a:pt x="20672" y="536"/>
                    <a:pt x="20759" y="445"/>
                    <a:pt x="20877" y="445"/>
                  </a:cubicBezTo>
                  <a:cubicBezTo>
                    <a:pt x="20995" y="445"/>
                    <a:pt x="21062" y="527"/>
                    <a:pt x="21062" y="672"/>
                  </a:cubicBezTo>
                  <a:lnTo>
                    <a:pt x="21062" y="1205"/>
                  </a:lnTo>
                  <a:lnTo>
                    <a:pt x="21204" y="1205"/>
                  </a:lnTo>
                  <a:lnTo>
                    <a:pt x="21204" y="630"/>
                  </a:lnTo>
                  <a:cubicBezTo>
                    <a:pt x="21204" y="441"/>
                    <a:pt x="21098" y="319"/>
                    <a:pt x="20925" y="319"/>
                  </a:cubicBezTo>
                  <a:cubicBezTo>
                    <a:pt x="20797" y="319"/>
                    <a:pt x="20722" y="390"/>
                    <a:pt x="20672" y="472"/>
                  </a:cubicBezTo>
                  <a:lnTo>
                    <a:pt x="20672" y="337"/>
                  </a:lnTo>
                  <a:lnTo>
                    <a:pt x="20534" y="337"/>
                  </a:lnTo>
                  <a:lnTo>
                    <a:pt x="20534" y="1205"/>
                  </a:lnTo>
                  <a:close/>
                  <a:moveTo>
                    <a:pt x="21804" y="1096"/>
                  </a:moveTo>
                  <a:cubicBezTo>
                    <a:pt x="21676" y="1096"/>
                    <a:pt x="21571" y="977"/>
                    <a:pt x="21571" y="776"/>
                  </a:cubicBezTo>
                  <a:lnTo>
                    <a:pt x="21571" y="763"/>
                  </a:lnTo>
                  <a:cubicBezTo>
                    <a:pt x="21571" y="560"/>
                    <a:pt x="21673" y="445"/>
                    <a:pt x="21804" y="445"/>
                  </a:cubicBezTo>
                  <a:cubicBezTo>
                    <a:pt x="21933" y="445"/>
                    <a:pt x="22049" y="568"/>
                    <a:pt x="22049" y="761"/>
                  </a:cubicBezTo>
                  <a:lnTo>
                    <a:pt x="22049" y="779"/>
                  </a:lnTo>
                  <a:cubicBezTo>
                    <a:pt x="22049" y="972"/>
                    <a:pt x="21933" y="1096"/>
                    <a:pt x="21804" y="1096"/>
                  </a:cubicBezTo>
                  <a:close/>
                  <a:moveTo>
                    <a:pt x="21772" y="1222"/>
                  </a:moveTo>
                  <a:cubicBezTo>
                    <a:pt x="21904" y="1222"/>
                    <a:pt x="21989" y="1141"/>
                    <a:pt x="22045" y="1047"/>
                  </a:cubicBezTo>
                  <a:lnTo>
                    <a:pt x="22045" y="1205"/>
                  </a:lnTo>
                  <a:lnTo>
                    <a:pt x="22185" y="1205"/>
                  </a:lnTo>
                  <a:lnTo>
                    <a:pt x="22185" y="7"/>
                  </a:lnTo>
                  <a:lnTo>
                    <a:pt x="22045" y="7"/>
                  </a:lnTo>
                  <a:lnTo>
                    <a:pt x="22045" y="488"/>
                  </a:lnTo>
                  <a:cubicBezTo>
                    <a:pt x="21989" y="399"/>
                    <a:pt x="21906" y="319"/>
                    <a:pt x="21772" y="319"/>
                  </a:cubicBezTo>
                  <a:cubicBezTo>
                    <a:pt x="21595" y="319"/>
                    <a:pt x="21427" y="472"/>
                    <a:pt x="21427" y="761"/>
                  </a:cubicBezTo>
                  <a:lnTo>
                    <a:pt x="21427" y="780"/>
                  </a:lnTo>
                  <a:cubicBezTo>
                    <a:pt x="21427" y="1071"/>
                    <a:pt x="21595" y="1222"/>
                    <a:pt x="21772" y="1222"/>
                  </a:cubicBezTo>
                  <a:close/>
                  <a:moveTo>
                    <a:pt x="22799" y="1224"/>
                  </a:moveTo>
                  <a:cubicBezTo>
                    <a:pt x="22930" y="1224"/>
                    <a:pt x="23022" y="1173"/>
                    <a:pt x="23101" y="1092"/>
                  </a:cubicBezTo>
                  <a:lnTo>
                    <a:pt x="23024" y="1004"/>
                  </a:lnTo>
                  <a:cubicBezTo>
                    <a:pt x="22963" y="1061"/>
                    <a:pt x="22898" y="1101"/>
                    <a:pt x="22807" y="1101"/>
                  </a:cubicBezTo>
                  <a:cubicBezTo>
                    <a:pt x="22676" y="1101"/>
                    <a:pt x="22566" y="1002"/>
                    <a:pt x="22552" y="825"/>
                  </a:cubicBezTo>
                  <a:lnTo>
                    <a:pt x="23124" y="825"/>
                  </a:lnTo>
                  <a:cubicBezTo>
                    <a:pt x="23126" y="806"/>
                    <a:pt x="23126" y="782"/>
                    <a:pt x="23126" y="771"/>
                  </a:cubicBezTo>
                  <a:cubicBezTo>
                    <a:pt x="23126" y="509"/>
                    <a:pt x="22997" y="319"/>
                    <a:pt x="22775" y="319"/>
                  </a:cubicBezTo>
                  <a:cubicBezTo>
                    <a:pt x="22568" y="319"/>
                    <a:pt x="22411" y="504"/>
                    <a:pt x="22411" y="768"/>
                  </a:cubicBezTo>
                  <a:lnTo>
                    <a:pt x="22411" y="779"/>
                  </a:lnTo>
                  <a:cubicBezTo>
                    <a:pt x="22411" y="1053"/>
                    <a:pt x="22585" y="1224"/>
                    <a:pt x="22799" y="1224"/>
                  </a:cubicBezTo>
                  <a:close/>
                  <a:moveTo>
                    <a:pt x="22552" y="721"/>
                  </a:moveTo>
                  <a:cubicBezTo>
                    <a:pt x="22564" y="551"/>
                    <a:pt x="22654" y="439"/>
                    <a:pt x="22773" y="439"/>
                  </a:cubicBezTo>
                  <a:cubicBezTo>
                    <a:pt x="22904" y="439"/>
                    <a:pt x="22978" y="563"/>
                    <a:pt x="22986" y="721"/>
                  </a:cubicBezTo>
                  <a:lnTo>
                    <a:pt x="22552" y="721"/>
                  </a:lnTo>
                  <a:close/>
                  <a:moveTo>
                    <a:pt x="23351" y="1205"/>
                  </a:moveTo>
                  <a:lnTo>
                    <a:pt x="23490" y="1205"/>
                  </a:lnTo>
                  <a:lnTo>
                    <a:pt x="23490" y="677"/>
                  </a:lnTo>
                  <a:cubicBezTo>
                    <a:pt x="23490" y="536"/>
                    <a:pt x="23576" y="445"/>
                    <a:pt x="23694" y="445"/>
                  </a:cubicBezTo>
                  <a:cubicBezTo>
                    <a:pt x="23812" y="445"/>
                    <a:pt x="23879" y="527"/>
                    <a:pt x="23879" y="672"/>
                  </a:cubicBezTo>
                  <a:lnTo>
                    <a:pt x="23879" y="1205"/>
                  </a:lnTo>
                  <a:lnTo>
                    <a:pt x="24021" y="1205"/>
                  </a:lnTo>
                  <a:lnTo>
                    <a:pt x="24021" y="630"/>
                  </a:lnTo>
                  <a:cubicBezTo>
                    <a:pt x="24021" y="441"/>
                    <a:pt x="23916" y="319"/>
                    <a:pt x="23742" y="319"/>
                  </a:cubicBezTo>
                  <a:cubicBezTo>
                    <a:pt x="23614" y="319"/>
                    <a:pt x="23539" y="390"/>
                    <a:pt x="23490" y="472"/>
                  </a:cubicBezTo>
                  <a:lnTo>
                    <a:pt x="23490" y="337"/>
                  </a:lnTo>
                  <a:lnTo>
                    <a:pt x="23351" y="337"/>
                  </a:lnTo>
                  <a:lnTo>
                    <a:pt x="23351" y="1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Freeform 8">
              <a:extLst>
                <a:ext uri="{FF2B5EF4-FFF2-40B4-BE49-F238E27FC236}">
                  <a16:creationId xmlns:a16="http://schemas.microsoft.com/office/drawing/2014/main" id="{AE2C61B6-BA0D-40EF-A4C6-37995F4C33EC}"/>
                </a:ext>
              </a:extLst>
            </p:cNvPr>
            <p:cNvSpPr>
              <a:spLocks noEditPoints="1"/>
            </p:cNvSpPr>
            <p:nvPr userDrawn="1"/>
          </p:nvSpPr>
          <p:spPr bwMode="black">
            <a:xfrm>
              <a:off x="1755776" y="3606801"/>
              <a:ext cx="6729413" cy="438150"/>
            </a:xfrm>
            <a:custGeom>
              <a:avLst/>
              <a:gdLst>
                <a:gd name="T0" fmla="*/ 0 w 18689"/>
                <a:gd name="T1" fmla="*/ 36 h 1217"/>
                <a:gd name="T2" fmla="*/ 1163 w 18689"/>
                <a:gd name="T3" fmla="*/ 13 h 1217"/>
                <a:gd name="T4" fmla="*/ 1014 w 18689"/>
                <a:gd name="T5" fmla="*/ 330 h 1217"/>
                <a:gd name="T6" fmla="*/ 1540 w 18689"/>
                <a:gd name="T7" fmla="*/ 818 h 1217"/>
                <a:gd name="T8" fmla="*/ 1787 w 18689"/>
                <a:gd name="T9" fmla="*/ 1217 h 1217"/>
                <a:gd name="T10" fmla="*/ 2460 w 18689"/>
                <a:gd name="T11" fmla="*/ 769 h 1217"/>
                <a:gd name="T12" fmla="*/ 2661 w 18689"/>
                <a:gd name="T13" fmla="*/ 1216 h 1217"/>
                <a:gd name="T14" fmla="*/ 2934 w 18689"/>
                <a:gd name="T15" fmla="*/ 482 h 1217"/>
                <a:gd name="T16" fmla="*/ 4097 w 18689"/>
                <a:gd name="T17" fmla="*/ 769 h 1217"/>
                <a:gd name="T18" fmla="*/ 3707 w 18689"/>
                <a:gd name="T19" fmla="*/ 1091 h 1217"/>
                <a:gd name="T20" fmla="*/ 3707 w 18689"/>
                <a:gd name="T21" fmla="*/ 1091 h 1217"/>
                <a:gd name="T22" fmla="*/ 4868 w 18689"/>
                <a:gd name="T23" fmla="*/ 1198 h 1217"/>
                <a:gd name="T24" fmla="*/ 4340 w 18689"/>
                <a:gd name="T25" fmla="*/ 330 h 1217"/>
                <a:gd name="T26" fmla="*/ 5817 w 18689"/>
                <a:gd name="T27" fmla="*/ 665 h 1217"/>
                <a:gd name="T28" fmla="*/ 5428 w 18689"/>
                <a:gd name="T29" fmla="*/ 0 h 1217"/>
                <a:gd name="T30" fmla="*/ 6519 w 18689"/>
                <a:gd name="T31" fmla="*/ 764 h 1217"/>
                <a:gd name="T32" fmla="*/ 6712 w 18689"/>
                <a:gd name="T33" fmla="*/ 1198 h 1217"/>
                <a:gd name="T34" fmla="*/ 6285 w 18689"/>
                <a:gd name="T35" fmla="*/ 501 h 1217"/>
                <a:gd name="T36" fmla="*/ 6179 w 18689"/>
                <a:gd name="T37" fmla="*/ 948 h 1217"/>
                <a:gd name="T38" fmla="*/ 7133 w 18689"/>
                <a:gd name="T39" fmla="*/ 1198 h 1217"/>
                <a:gd name="T40" fmla="*/ 7997 w 18689"/>
                <a:gd name="T41" fmla="*/ 166 h 1217"/>
                <a:gd name="T42" fmla="*/ 8144 w 18689"/>
                <a:gd name="T43" fmla="*/ 1198 h 1217"/>
                <a:gd name="T44" fmla="*/ 8571 w 18689"/>
                <a:gd name="T45" fmla="*/ 670 h 1217"/>
                <a:gd name="T46" fmla="*/ 8823 w 18689"/>
                <a:gd name="T47" fmla="*/ 312 h 1217"/>
                <a:gd name="T48" fmla="*/ 9759 w 18689"/>
                <a:gd name="T49" fmla="*/ 1179 h 1217"/>
                <a:gd name="T50" fmla="*/ 9759 w 18689"/>
                <a:gd name="T51" fmla="*/ 330 h 1217"/>
                <a:gd name="T52" fmla="*/ 9299 w 18689"/>
                <a:gd name="T53" fmla="*/ 451 h 1217"/>
                <a:gd name="T54" fmla="*/ 10081 w 18689"/>
                <a:gd name="T55" fmla="*/ 935 h 1217"/>
                <a:gd name="T56" fmla="*/ 10475 w 18689"/>
                <a:gd name="T57" fmla="*/ 1078 h 1217"/>
                <a:gd name="T58" fmla="*/ 10004 w 18689"/>
                <a:gd name="T59" fmla="*/ 387 h 1217"/>
                <a:gd name="T60" fmla="*/ 9942 w 18689"/>
                <a:gd name="T61" fmla="*/ 940 h 1217"/>
                <a:gd name="T62" fmla="*/ 10896 w 18689"/>
                <a:gd name="T63" fmla="*/ 0 h 1217"/>
                <a:gd name="T64" fmla="*/ 11808 w 18689"/>
                <a:gd name="T65" fmla="*/ 796 h 1217"/>
                <a:gd name="T66" fmla="*/ 11943 w 18689"/>
                <a:gd name="T67" fmla="*/ 1198 h 1217"/>
                <a:gd name="T68" fmla="*/ 11595 w 18689"/>
                <a:gd name="T69" fmla="*/ 445 h 1217"/>
                <a:gd name="T70" fmla="*/ 11548 w 18689"/>
                <a:gd name="T71" fmla="*/ 1216 h 1217"/>
                <a:gd name="T72" fmla="*/ 12741 w 18689"/>
                <a:gd name="T73" fmla="*/ 330 h 1217"/>
                <a:gd name="T74" fmla="*/ 12211 w 18689"/>
                <a:gd name="T75" fmla="*/ 903 h 1217"/>
                <a:gd name="T76" fmla="*/ 13339 w 18689"/>
                <a:gd name="T77" fmla="*/ 968 h 1217"/>
                <a:gd name="T78" fmla="*/ 13197 w 18689"/>
                <a:gd name="T79" fmla="*/ 81 h 1217"/>
                <a:gd name="T80" fmla="*/ 13417 w 18689"/>
                <a:gd name="T81" fmla="*/ 1211 h 1217"/>
                <a:gd name="T82" fmla="*/ 14273 w 18689"/>
                <a:gd name="T83" fmla="*/ 900 h 1217"/>
                <a:gd name="T84" fmla="*/ 14409 w 18689"/>
                <a:gd name="T85" fmla="*/ 644 h 1217"/>
                <a:gd name="T86" fmla="*/ 14272 w 18689"/>
                <a:gd name="T87" fmla="*/ 649 h 1217"/>
                <a:gd name="T88" fmla="*/ 14687 w 18689"/>
                <a:gd name="T89" fmla="*/ 1198 h 1217"/>
                <a:gd name="T90" fmla="*/ 15053 w 18689"/>
                <a:gd name="T91" fmla="*/ 691 h 1217"/>
                <a:gd name="T92" fmla="*/ 14687 w 18689"/>
                <a:gd name="T93" fmla="*/ 1198 h 1217"/>
                <a:gd name="T94" fmla="*/ 16082 w 18689"/>
                <a:gd name="T95" fmla="*/ 330 h 1217"/>
                <a:gd name="T96" fmla="*/ 15552 w 18689"/>
                <a:gd name="T97" fmla="*/ 903 h 1217"/>
                <a:gd name="T98" fmla="*/ 17036 w 18689"/>
                <a:gd name="T99" fmla="*/ 665 h 1217"/>
                <a:gd name="T100" fmla="*/ 16647 w 18689"/>
                <a:gd name="T101" fmla="*/ 330 h 1217"/>
                <a:gd name="T102" fmla="*/ 17734 w 18689"/>
                <a:gd name="T103" fmla="*/ 1083 h 1217"/>
                <a:gd name="T104" fmla="*/ 17619 w 18689"/>
                <a:gd name="T105" fmla="*/ 81 h 1217"/>
                <a:gd name="T106" fmla="*/ 17477 w 18689"/>
                <a:gd name="T107" fmla="*/ 994 h 1217"/>
                <a:gd name="T108" fmla="*/ 18554 w 18689"/>
                <a:gd name="T109" fmla="*/ 796 h 1217"/>
                <a:gd name="T110" fmla="*/ 18689 w 18689"/>
                <a:gd name="T111" fmla="*/ 1198 h 1217"/>
                <a:gd name="T112" fmla="*/ 18341 w 18689"/>
                <a:gd name="T113" fmla="*/ 445 h 1217"/>
                <a:gd name="T114" fmla="*/ 18293 w 18689"/>
                <a:gd name="T115" fmla="*/ 1216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89" h="1217">
                  <a:moveTo>
                    <a:pt x="321" y="1198"/>
                  </a:moveTo>
                  <a:lnTo>
                    <a:pt x="466" y="1198"/>
                  </a:lnTo>
                  <a:lnTo>
                    <a:pt x="466" y="170"/>
                  </a:lnTo>
                  <a:lnTo>
                    <a:pt x="787" y="170"/>
                  </a:lnTo>
                  <a:lnTo>
                    <a:pt x="787" y="36"/>
                  </a:lnTo>
                  <a:lnTo>
                    <a:pt x="0" y="36"/>
                  </a:lnTo>
                  <a:lnTo>
                    <a:pt x="0" y="170"/>
                  </a:lnTo>
                  <a:lnTo>
                    <a:pt x="321" y="170"/>
                  </a:lnTo>
                  <a:lnTo>
                    <a:pt x="321" y="1198"/>
                  </a:lnTo>
                  <a:close/>
                  <a:moveTo>
                    <a:pt x="1009" y="166"/>
                  </a:moveTo>
                  <a:lnTo>
                    <a:pt x="1163" y="166"/>
                  </a:lnTo>
                  <a:lnTo>
                    <a:pt x="1163" y="13"/>
                  </a:lnTo>
                  <a:lnTo>
                    <a:pt x="1009" y="13"/>
                  </a:lnTo>
                  <a:lnTo>
                    <a:pt x="1009" y="166"/>
                  </a:lnTo>
                  <a:close/>
                  <a:moveTo>
                    <a:pt x="1014" y="1198"/>
                  </a:moveTo>
                  <a:lnTo>
                    <a:pt x="1156" y="1198"/>
                  </a:lnTo>
                  <a:lnTo>
                    <a:pt x="1156" y="330"/>
                  </a:lnTo>
                  <a:lnTo>
                    <a:pt x="1014" y="330"/>
                  </a:lnTo>
                  <a:lnTo>
                    <a:pt x="1014" y="1198"/>
                  </a:lnTo>
                  <a:close/>
                  <a:moveTo>
                    <a:pt x="1787" y="1217"/>
                  </a:moveTo>
                  <a:cubicBezTo>
                    <a:pt x="1918" y="1217"/>
                    <a:pt x="2011" y="1166"/>
                    <a:pt x="2089" y="1085"/>
                  </a:cubicBezTo>
                  <a:lnTo>
                    <a:pt x="2012" y="997"/>
                  </a:lnTo>
                  <a:cubicBezTo>
                    <a:pt x="1952" y="1054"/>
                    <a:pt x="1886" y="1094"/>
                    <a:pt x="1795" y="1094"/>
                  </a:cubicBezTo>
                  <a:cubicBezTo>
                    <a:pt x="1665" y="1094"/>
                    <a:pt x="1554" y="995"/>
                    <a:pt x="1540" y="818"/>
                  </a:cubicBezTo>
                  <a:lnTo>
                    <a:pt x="2113" y="818"/>
                  </a:lnTo>
                  <a:cubicBezTo>
                    <a:pt x="2115" y="799"/>
                    <a:pt x="2115" y="775"/>
                    <a:pt x="2115" y="764"/>
                  </a:cubicBezTo>
                  <a:cubicBezTo>
                    <a:pt x="2115" y="502"/>
                    <a:pt x="1985" y="312"/>
                    <a:pt x="1763" y="312"/>
                  </a:cubicBezTo>
                  <a:cubicBezTo>
                    <a:pt x="1556" y="312"/>
                    <a:pt x="1400" y="498"/>
                    <a:pt x="1400" y="761"/>
                  </a:cubicBezTo>
                  <a:lnTo>
                    <a:pt x="1400" y="772"/>
                  </a:lnTo>
                  <a:cubicBezTo>
                    <a:pt x="1400" y="1047"/>
                    <a:pt x="1574" y="1217"/>
                    <a:pt x="1787" y="1217"/>
                  </a:cubicBezTo>
                  <a:close/>
                  <a:moveTo>
                    <a:pt x="1540" y="715"/>
                  </a:moveTo>
                  <a:cubicBezTo>
                    <a:pt x="1553" y="544"/>
                    <a:pt x="1642" y="432"/>
                    <a:pt x="1762" y="432"/>
                  </a:cubicBezTo>
                  <a:cubicBezTo>
                    <a:pt x="1893" y="432"/>
                    <a:pt x="1966" y="557"/>
                    <a:pt x="1974" y="715"/>
                  </a:cubicBezTo>
                  <a:lnTo>
                    <a:pt x="1540" y="715"/>
                  </a:lnTo>
                  <a:close/>
                  <a:moveTo>
                    <a:pt x="2693" y="1090"/>
                  </a:moveTo>
                  <a:cubicBezTo>
                    <a:pt x="2565" y="1090"/>
                    <a:pt x="2460" y="970"/>
                    <a:pt x="2460" y="769"/>
                  </a:cubicBezTo>
                  <a:lnTo>
                    <a:pt x="2460" y="756"/>
                  </a:lnTo>
                  <a:cubicBezTo>
                    <a:pt x="2460" y="553"/>
                    <a:pt x="2562" y="439"/>
                    <a:pt x="2693" y="439"/>
                  </a:cubicBezTo>
                  <a:cubicBezTo>
                    <a:pt x="2822" y="439"/>
                    <a:pt x="2939" y="561"/>
                    <a:pt x="2939" y="755"/>
                  </a:cubicBezTo>
                  <a:lnTo>
                    <a:pt x="2939" y="772"/>
                  </a:lnTo>
                  <a:cubicBezTo>
                    <a:pt x="2939" y="965"/>
                    <a:pt x="2822" y="1090"/>
                    <a:pt x="2693" y="1090"/>
                  </a:cubicBezTo>
                  <a:close/>
                  <a:moveTo>
                    <a:pt x="2661" y="1216"/>
                  </a:moveTo>
                  <a:cubicBezTo>
                    <a:pt x="2793" y="1216"/>
                    <a:pt x="2878" y="1134"/>
                    <a:pt x="2934" y="1040"/>
                  </a:cubicBezTo>
                  <a:lnTo>
                    <a:pt x="2934" y="1198"/>
                  </a:lnTo>
                  <a:lnTo>
                    <a:pt x="3074" y="1198"/>
                  </a:lnTo>
                  <a:lnTo>
                    <a:pt x="3074" y="0"/>
                  </a:lnTo>
                  <a:lnTo>
                    <a:pt x="2934" y="0"/>
                  </a:lnTo>
                  <a:lnTo>
                    <a:pt x="2934" y="482"/>
                  </a:lnTo>
                  <a:cubicBezTo>
                    <a:pt x="2878" y="392"/>
                    <a:pt x="2795" y="312"/>
                    <a:pt x="2661" y="312"/>
                  </a:cubicBezTo>
                  <a:cubicBezTo>
                    <a:pt x="2484" y="312"/>
                    <a:pt x="2316" y="466"/>
                    <a:pt x="2316" y="755"/>
                  </a:cubicBezTo>
                  <a:lnTo>
                    <a:pt x="2316" y="774"/>
                  </a:lnTo>
                  <a:cubicBezTo>
                    <a:pt x="2316" y="1064"/>
                    <a:pt x="2484" y="1216"/>
                    <a:pt x="2661" y="1216"/>
                  </a:cubicBezTo>
                  <a:close/>
                  <a:moveTo>
                    <a:pt x="3706" y="1217"/>
                  </a:moveTo>
                  <a:cubicBezTo>
                    <a:pt x="3932" y="1217"/>
                    <a:pt x="4097" y="1023"/>
                    <a:pt x="4097" y="769"/>
                  </a:cubicBezTo>
                  <a:lnTo>
                    <a:pt x="4097" y="758"/>
                  </a:lnTo>
                  <a:cubicBezTo>
                    <a:pt x="4097" y="502"/>
                    <a:pt x="3934" y="312"/>
                    <a:pt x="3707" y="312"/>
                  </a:cubicBezTo>
                  <a:cubicBezTo>
                    <a:pt x="3482" y="312"/>
                    <a:pt x="3317" y="506"/>
                    <a:pt x="3317" y="759"/>
                  </a:cubicBezTo>
                  <a:lnTo>
                    <a:pt x="3317" y="770"/>
                  </a:lnTo>
                  <a:cubicBezTo>
                    <a:pt x="3317" y="1026"/>
                    <a:pt x="3481" y="1217"/>
                    <a:pt x="3706" y="1217"/>
                  </a:cubicBezTo>
                  <a:close/>
                  <a:moveTo>
                    <a:pt x="3707" y="1091"/>
                  </a:moveTo>
                  <a:cubicBezTo>
                    <a:pt x="3565" y="1091"/>
                    <a:pt x="3459" y="952"/>
                    <a:pt x="3459" y="767"/>
                  </a:cubicBezTo>
                  <a:lnTo>
                    <a:pt x="3459" y="759"/>
                  </a:lnTo>
                  <a:cubicBezTo>
                    <a:pt x="3459" y="576"/>
                    <a:pt x="3561" y="437"/>
                    <a:pt x="3706" y="437"/>
                  </a:cubicBezTo>
                  <a:cubicBezTo>
                    <a:pt x="3848" y="437"/>
                    <a:pt x="3956" y="576"/>
                    <a:pt x="3956" y="761"/>
                  </a:cubicBezTo>
                  <a:lnTo>
                    <a:pt x="3956" y="769"/>
                  </a:lnTo>
                  <a:cubicBezTo>
                    <a:pt x="3956" y="952"/>
                    <a:pt x="3854" y="1091"/>
                    <a:pt x="3707" y="1091"/>
                  </a:cubicBezTo>
                  <a:close/>
                  <a:moveTo>
                    <a:pt x="4340" y="1198"/>
                  </a:moveTo>
                  <a:lnTo>
                    <a:pt x="4479" y="1198"/>
                  </a:lnTo>
                  <a:lnTo>
                    <a:pt x="4479" y="670"/>
                  </a:lnTo>
                  <a:cubicBezTo>
                    <a:pt x="4479" y="530"/>
                    <a:pt x="4565" y="439"/>
                    <a:pt x="4683" y="439"/>
                  </a:cubicBezTo>
                  <a:cubicBezTo>
                    <a:pt x="4801" y="439"/>
                    <a:pt x="4868" y="520"/>
                    <a:pt x="4868" y="665"/>
                  </a:cubicBezTo>
                  <a:lnTo>
                    <a:pt x="4868" y="1198"/>
                  </a:lnTo>
                  <a:lnTo>
                    <a:pt x="5010" y="1198"/>
                  </a:lnTo>
                  <a:lnTo>
                    <a:pt x="5010" y="624"/>
                  </a:lnTo>
                  <a:cubicBezTo>
                    <a:pt x="5010" y="434"/>
                    <a:pt x="4905" y="312"/>
                    <a:pt x="4731" y="312"/>
                  </a:cubicBezTo>
                  <a:cubicBezTo>
                    <a:pt x="4603" y="312"/>
                    <a:pt x="4528" y="383"/>
                    <a:pt x="4479" y="466"/>
                  </a:cubicBezTo>
                  <a:lnTo>
                    <a:pt x="4479" y="330"/>
                  </a:lnTo>
                  <a:lnTo>
                    <a:pt x="4340" y="330"/>
                  </a:lnTo>
                  <a:lnTo>
                    <a:pt x="4340" y="1198"/>
                  </a:lnTo>
                  <a:close/>
                  <a:moveTo>
                    <a:pt x="5289" y="1198"/>
                  </a:moveTo>
                  <a:lnTo>
                    <a:pt x="5428" y="1198"/>
                  </a:lnTo>
                  <a:lnTo>
                    <a:pt x="5428" y="670"/>
                  </a:lnTo>
                  <a:cubicBezTo>
                    <a:pt x="5428" y="530"/>
                    <a:pt x="5514" y="439"/>
                    <a:pt x="5632" y="439"/>
                  </a:cubicBezTo>
                  <a:cubicBezTo>
                    <a:pt x="5750" y="439"/>
                    <a:pt x="5817" y="520"/>
                    <a:pt x="5817" y="665"/>
                  </a:cubicBezTo>
                  <a:lnTo>
                    <a:pt x="5817" y="1198"/>
                  </a:lnTo>
                  <a:lnTo>
                    <a:pt x="5959" y="1198"/>
                  </a:lnTo>
                  <a:lnTo>
                    <a:pt x="5959" y="624"/>
                  </a:lnTo>
                  <a:cubicBezTo>
                    <a:pt x="5959" y="434"/>
                    <a:pt x="5854" y="312"/>
                    <a:pt x="5680" y="312"/>
                  </a:cubicBezTo>
                  <a:cubicBezTo>
                    <a:pt x="5552" y="312"/>
                    <a:pt x="5477" y="383"/>
                    <a:pt x="5428" y="466"/>
                  </a:cubicBezTo>
                  <a:lnTo>
                    <a:pt x="5428" y="0"/>
                  </a:lnTo>
                  <a:lnTo>
                    <a:pt x="5289" y="0"/>
                  </a:lnTo>
                  <a:lnTo>
                    <a:pt x="5289" y="1198"/>
                  </a:lnTo>
                  <a:close/>
                  <a:moveTo>
                    <a:pt x="6490" y="1104"/>
                  </a:moveTo>
                  <a:cubicBezTo>
                    <a:pt x="6393" y="1104"/>
                    <a:pt x="6318" y="1042"/>
                    <a:pt x="6318" y="940"/>
                  </a:cubicBezTo>
                  <a:lnTo>
                    <a:pt x="6318" y="935"/>
                  </a:lnTo>
                  <a:cubicBezTo>
                    <a:pt x="6318" y="831"/>
                    <a:pt x="6392" y="764"/>
                    <a:pt x="6519" y="764"/>
                  </a:cubicBezTo>
                  <a:cubicBezTo>
                    <a:pt x="6597" y="764"/>
                    <a:pt x="6664" y="778"/>
                    <a:pt x="6715" y="796"/>
                  </a:cubicBezTo>
                  <a:lnTo>
                    <a:pt x="6715" y="900"/>
                  </a:lnTo>
                  <a:cubicBezTo>
                    <a:pt x="6715" y="1018"/>
                    <a:pt x="6617" y="1104"/>
                    <a:pt x="6490" y="1104"/>
                  </a:cubicBezTo>
                  <a:close/>
                  <a:moveTo>
                    <a:pt x="6455" y="1216"/>
                  </a:moveTo>
                  <a:cubicBezTo>
                    <a:pt x="6578" y="1216"/>
                    <a:pt x="6661" y="1155"/>
                    <a:pt x="6712" y="1078"/>
                  </a:cubicBezTo>
                  <a:lnTo>
                    <a:pt x="6712" y="1198"/>
                  </a:lnTo>
                  <a:lnTo>
                    <a:pt x="6851" y="1198"/>
                  </a:lnTo>
                  <a:lnTo>
                    <a:pt x="6851" y="644"/>
                  </a:lnTo>
                  <a:cubicBezTo>
                    <a:pt x="6851" y="541"/>
                    <a:pt x="6822" y="458"/>
                    <a:pt x="6767" y="405"/>
                  </a:cubicBezTo>
                  <a:cubicBezTo>
                    <a:pt x="6711" y="348"/>
                    <a:pt x="6626" y="319"/>
                    <a:pt x="6519" y="319"/>
                  </a:cubicBezTo>
                  <a:cubicBezTo>
                    <a:pt x="6409" y="319"/>
                    <a:pt x="6323" y="346"/>
                    <a:pt x="6242" y="387"/>
                  </a:cubicBezTo>
                  <a:lnTo>
                    <a:pt x="6285" y="501"/>
                  </a:lnTo>
                  <a:cubicBezTo>
                    <a:pt x="6344" y="470"/>
                    <a:pt x="6417" y="445"/>
                    <a:pt x="6503" y="445"/>
                  </a:cubicBezTo>
                  <a:cubicBezTo>
                    <a:pt x="6634" y="445"/>
                    <a:pt x="6714" y="515"/>
                    <a:pt x="6714" y="649"/>
                  </a:cubicBezTo>
                  <a:lnTo>
                    <a:pt x="6714" y="695"/>
                  </a:lnTo>
                  <a:cubicBezTo>
                    <a:pt x="6650" y="675"/>
                    <a:pt x="6586" y="660"/>
                    <a:pt x="6497" y="660"/>
                  </a:cubicBezTo>
                  <a:cubicBezTo>
                    <a:pt x="6309" y="660"/>
                    <a:pt x="6179" y="759"/>
                    <a:pt x="6179" y="940"/>
                  </a:cubicBezTo>
                  <a:lnTo>
                    <a:pt x="6179" y="948"/>
                  </a:lnTo>
                  <a:cubicBezTo>
                    <a:pt x="6179" y="1118"/>
                    <a:pt x="6310" y="1216"/>
                    <a:pt x="6455" y="1216"/>
                  </a:cubicBezTo>
                  <a:close/>
                  <a:moveTo>
                    <a:pt x="7133" y="1198"/>
                  </a:moveTo>
                  <a:lnTo>
                    <a:pt x="7275" y="1198"/>
                  </a:lnTo>
                  <a:lnTo>
                    <a:pt x="7275" y="0"/>
                  </a:lnTo>
                  <a:lnTo>
                    <a:pt x="7133" y="0"/>
                  </a:lnTo>
                  <a:lnTo>
                    <a:pt x="7133" y="1198"/>
                  </a:lnTo>
                  <a:close/>
                  <a:moveTo>
                    <a:pt x="7567" y="1198"/>
                  </a:moveTo>
                  <a:lnTo>
                    <a:pt x="7709" y="1198"/>
                  </a:lnTo>
                  <a:lnTo>
                    <a:pt x="7709" y="0"/>
                  </a:lnTo>
                  <a:lnTo>
                    <a:pt x="7567" y="0"/>
                  </a:lnTo>
                  <a:lnTo>
                    <a:pt x="7567" y="1198"/>
                  </a:lnTo>
                  <a:close/>
                  <a:moveTo>
                    <a:pt x="7997" y="166"/>
                  </a:moveTo>
                  <a:lnTo>
                    <a:pt x="8150" y="166"/>
                  </a:lnTo>
                  <a:lnTo>
                    <a:pt x="8150" y="13"/>
                  </a:lnTo>
                  <a:lnTo>
                    <a:pt x="7997" y="13"/>
                  </a:lnTo>
                  <a:lnTo>
                    <a:pt x="7997" y="166"/>
                  </a:lnTo>
                  <a:close/>
                  <a:moveTo>
                    <a:pt x="8002" y="1198"/>
                  </a:moveTo>
                  <a:lnTo>
                    <a:pt x="8144" y="1198"/>
                  </a:lnTo>
                  <a:lnTo>
                    <a:pt x="8144" y="330"/>
                  </a:lnTo>
                  <a:lnTo>
                    <a:pt x="8002" y="330"/>
                  </a:lnTo>
                  <a:lnTo>
                    <a:pt x="8002" y="1198"/>
                  </a:lnTo>
                  <a:close/>
                  <a:moveTo>
                    <a:pt x="8432" y="1198"/>
                  </a:moveTo>
                  <a:lnTo>
                    <a:pt x="8571" y="1198"/>
                  </a:lnTo>
                  <a:lnTo>
                    <a:pt x="8571" y="670"/>
                  </a:lnTo>
                  <a:cubicBezTo>
                    <a:pt x="8571" y="530"/>
                    <a:pt x="8657" y="439"/>
                    <a:pt x="8775" y="439"/>
                  </a:cubicBezTo>
                  <a:cubicBezTo>
                    <a:pt x="8894" y="439"/>
                    <a:pt x="8961" y="520"/>
                    <a:pt x="8961" y="665"/>
                  </a:cubicBezTo>
                  <a:lnTo>
                    <a:pt x="8961" y="1198"/>
                  </a:lnTo>
                  <a:lnTo>
                    <a:pt x="9103" y="1198"/>
                  </a:lnTo>
                  <a:lnTo>
                    <a:pt x="9103" y="624"/>
                  </a:lnTo>
                  <a:cubicBezTo>
                    <a:pt x="9103" y="434"/>
                    <a:pt x="8997" y="312"/>
                    <a:pt x="8823" y="312"/>
                  </a:cubicBezTo>
                  <a:cubicBezTo>
                    <a:pt x="8696" y="312"/>
                    <a:pt x="8621" y="383"/>
                    <a:pt x="8571" y="466"/>
                  </a:cubicBezTo>
                  <a:lnTo>
                    <a:pt x="8571" y="330"/>
                  </a:lnTo>
                  <a:lnTo>
                    <a:pt x="8432" y="330"/>
                  </a:lnTo>
                  <a:lnTo>
                    <a:pt x="8432" y="1198"/>
                  </a:lnTo>
                  <a:close/>
                  <a:moveTo>
                    <a:pt x="9622" y="1211"/>
                  </a:moveTo>
                  <a:cubicBezTo>
                    <a:pt x="9674" y="1211"/>
                    <a:pt x="9719" y="1200"/>
                    <a:pt x="9759" y="1179"/>
                  </a:cubicBezTo>
                  <a:lnTo>
                    <a:pt x="9759" y="1061"/>
                  </a:lnTo>
                  <a:cubicBezTo>
                    <a:pt x="9725" y="1075"/>
                    <a:pt x="9692" y="1083"/>
                    <a:pt x="9658" y="1083"/>
                  </a:cubicBezTo>
                  <a:cubicBezTo>
                    <a:pt x="9587" y="1083"/>
                    <a:pt x="9543" y="1053"/>
                    <a:pt x="9543" y="968"/>
                  </a:cubicBezTo>
                  <a:lnTo>
                    <a:pt x="9543" y="451"/>
                  </a:lnTo>
                  <a:lnTo>
                    <a:pt x="9759" y="451"/>
                  </a:lnTo>
                  <a:lnTo>
                    <a:pt x="9759" y="330"/>
                  </a:lnTo>
                  <a:lnTo>
                    <a:pt x="9543" y="330"/>
                  </a:lnTo>
                  <a:lnTo>
                    <a:pt x="9543" y="81"/>
                  </a:lnTo>
                  <a:lnTo>
                    <a:pt x="9401" y="81"/>
                  </a:lnTo>
                  <a:lnTo>
                    <a:pt x="9401" y="330"/>
                  </a:lnTo>
                  <a:lnTo>
                    <a:pt x="9299" y="330"/>
                  </a:lnTo>
                  <a:lnTo>
                    <a:pt x="9299" y="451"/>
                  </a:lnTo>
                  <a:lnTo>
                    <a:pt x="9401" y="451"/>
                  </a:lnTo>
                  <a:lnTo>
                    <a:pt x="9401" y="994"/>
                  </a:lnTo>
                  <a:cubicBezTo>
                    <a:pt x="9401" y="1153"/>
                    <a:pt x="9496" y="1211"/>
                    <a:pt x="9622" y="1211"/>
                  </a:cubicBezTo>
                  <a:close/>
                  <a:moveTo>
                    <a:pt x="10253" y="1104"/>
                  </a:moveTo>
                  <a:cubicBezTo>
                    <a:pt x="10156" y="1104"/>
                    <a:pt x="10081" y="1042"/>
                    <a:pt x="10081" y="940"/>
                  </a:cubicBezTo>
                  <a:lnTo>
                    <a:pt x="10081" y="935"/>
                  </a:lnTo>
                  <a:cubicBezTo>
                    <a:pt x="10081" y="831"/>
                    <a:pt x="10154" y="764"/>
                    <a:pt x="10282" y="764"/>
                  </a:cubicBezTo>
                  <a:cubicBezTo>
                    <a:pt x="10360" y="764"/>
                    <a:pt x="10427" y="778"/>
                    <a:pt x="10478" y="796"/>
                  </a:cubicBezTo>
                  <a:lnTo>
                    <a:pt x="10478" y="900"/>
                  </a:lnTo>
                  <a:cubicBezTo>
                    <a:pt x="10478" y="1018"/>
                    <a:pt x="10379" y="1104"/>
                    <a:pt x="10253" y="1104"/>
                  </a:cubicBezTo>
                  <a:close/>
                  <a:moveTo>
                    <a:pt x="10218" y="1216"/>
                  </a:moveTo>
                  <a:cubicBezTo>
                    <a:pt x="10341" y="1216"/>
                    <a:pt x="10424" y="1155"/>
                    <a:pt x="10475" y="1078"/>
                  </a:cubicBezTo>
                  <a:lnTo>
                    <a:pt x="10475" y="1198"/>
                  </a:lnTo>
                  <a:lnTo>
                    <a:pt x="10613" y="1198"/>
                  </a:lnTo>
                  <a:lnTo>
                    <a:pt x="10613" y="644"/>
                  </a:lnTo>
                  <a:cubicBezTo>
                    <a:pt x="10613" y="541"/>
                    <a:pt x="10585" y="458"/>
                    <a:pt x="10529" y="405"/>
                  </a:cubicBezTo>
                  <a:cubicBezTo>
                    <a:pt x="10473" y="348"/>
                    <a:pt x="10389" y="319"/>
                    <a:pt x="10282" y="319"/>
                  </a:cubicBezTo>
                  <a:cubicBezTo>
                    <a:pt x="10172" y="319"/>
                    <a:pt x="10085" y="346"/>
                    <a:pt x="10004" y="387"/>
                  </a:cubicBezTo>
                  <a:lnTo>
                    <a:pt x="10047" y="501"/>
                  </a:lnTo>
                  <a:cubicBezTo>
                    <a:pt x="10106" y="470"/>
                    <a:pt x="10179" y="445"/>
                    <a:pt x="10266" y="445"/>
                  </a:cubicBezTo>
                  <a:cubicBezTo>
                    <a:pt x="10397" y="445"/>
                    <a:pt x="10476" y="515"/>
                    <a:pt x="10476" y="649"/>
                  </a:cubicBezTo>
                  <a:lnTo>
                    <a:pt x="10476" y="695"/>
                  </a:lnTo>
                  <a:cubicBezTo>
                    <a:pt x="10412" y="675"/>
                    <a:pt x="10349" y="660"/>
                    <a:pt x="10259" y="660"/>
                  </a:cubicBezTo>
                  <a:cubicBezTo>
                    <a:pt x="10071" y="660"/>
                    <a:pt x="9942" y="759"/>
                    <a:pt x="9942" y="940"/>
                  </a:cubicBezTo>
                  <a:lnTo>
                    <a:pt x="9942" y="948"/>
                  </a:lnTo>
                  <a:cubicBezTo>
                    <a:pt x="9942" y="1118"/>
                    <a:pt x="10073" y="1216"/>
                    <a:pt x="10218" y="1216"/>
                  </a:cubicBezTo>
                  <a:close/>
                  <a:moveTo>
                    <a:pt x="10896" y="1198"/>
                  </a:moveTo>
                  <a:lnTo>
                    <a:pt x="11038" y="1198"/>
                  </a:lnTo>
                  <a:lnTo>
                    <a:pt x="11038" y="0"/>
                  </a:lnTo>
                  <a:lnTo>
                    <a:pt x="10896" y="0"/>
                  </a:lnTo>
                  <a:lnTo>
                    <a:pt x="10896" y="1198"/>
                  </a:lnTo>
                  <a:close/>
                  <a:moveTo>
                    <a:pt x="11583" y="1104"/>
                  </a:moveTo>
                  <a:cubicBezTo>
                    <a:pt x="11485" y="1104"/>
                    <a:pt x="11410" y="1042"/>
                    <a:pt x="11410" y="940"/>
                  </a:cubicBezTo>
                  <a:lnTo>
                    <a:pt x="11410" y="935"/>
                  </a:lnTo>
                  <a:cubicBezTo>
                    <a:pt x="11410" y="831"/>
                    <a:pt x="11484" y="764"/>
                    <a:pt x="11611" y="764"/>
                  </a:cubicBezTo>
                  <a:cubicBezTo>
                    <a:pt x="11690" y="764"/>
                    <a:pt x="11757" y="778"/>
                    <a:pt x="11808" y="796"/>
                  </a:cubicBezTo>
                  <a:lnTo>
                    <a:pt x="11808" y="900"/>
                  </a:lnTo>
                  <a:cubicBezTo>
                    <a:pt x="11808" y="1018"/>
                    <a:pt x="11709" y="1104"/>
                    <a:pt x="11583" y="1104"/>
                  </a:cubicBezTo>
                  <a:close/>
                  <a:moveTo>
                    <a:pt x="11548" y="1216"/>
                  </a:moveTo>
                  <a:cubicBezTo>
                    <a:pt x="11670" y="1216"/>
                    <a:pt x="11753" y="1155"/>
                    <a:pt x="11805" y="1078"/>
                  </a:cubicBezTo>
                  <a:lnTo>
                    <a:pt x="11805" y="1198"/>
                  </a:lnTo>
                  <a:lnTo>
                    <a:pt x="11943" y="1198"/>
                  </a:lnTo>
                  <a:lnTo>
                    <a:pt x="11943" y="644"/>
                  </a:lnTo>
                  <a:cubicBezTo>
                    <a:pt x="11943" y="541"/>
                    <a:pt x="11915" y="458"/>
                    <a:pt x="11859" y="405"/>
                  </a:cubicBezTo>
                  <a:cubicBezTo>
                    <a:pt x="11803" y="348"/>
                    <a:pt x="11718" y="319"/>
                    <a:pt x="11611" y="319"/>
                  </a:cubicBezTo>
                  <a:cubicBezTo>
                    <a:pt x="11501" y="319"/>
                    <a:pt x="11415" y="346"/>
                    <a:pt x="11334" y="387"/>
                  </a:cubicBezTo>
                  <a:lnTo>
                    <a:pt x="11377" y="501"/>
                  </a:lnTo>
                  <a:cubicBezTo>
                    <a:pt x="11436" y="470"/>
                    <a:pt x="11509" y="445"/>
                    <a:pt x="11595" y="445"/>
                  </a:cubicBezTo>
                  <a:cubicBezTo>
                    <a:pt x="11726" y="445"/>
                    <a:pt x="11806" y="515"/>
                    <a:pt x="11806" y="649"/>
                  </a:cubicBezTo>
                  <a:lnTo>
                    <a:pt x="11806" y="695"/>
                  </a:lnTo>
                  <a:cubicBezTo>
                    <a:pt x="11742" y="675"/>
                    <a:pt x="11678" y="660"/>
                    <a:pt x="11589" y="660"/>
                  </a:cubicBezTo>
                  <a:cubicBezTo>
                    <a:pt x="11401" y="660"/>
                    <a:pt x="11272" y="759"/>
                    <a:pt x="11272" y="940"/>
                  </a:cubicBezTo>
                  <a:lnTo>
                    <a:pt x="11272" y="948"/>
                  </a:lnTo>
                  <a:cubicBezTo>
                    <a:pt x="11272" y="1118"/>
                    <a:pt x="11402" y="1216"/>
                    <a:pt x="11548" y="1216"/>
                  </a:cubicBezTo>
                  <a:close/>
                  <a:moveTo>
                    <a:pt x="12490" y="1216"/>
                  </a:moveTo>
                  <a:cubicBezTo>
                    <a:pt x="12616" y="1216"/>
                    <a:pt x="12693" y="1144"/>
                    <a:pt x="12741" y="1062"/>
                  </a:cubicBezTo>
                  <a:lnTo>
                    <a:pt x="12741" y="1198"/>
                  </a:lnTo>
                  <a:lnTo>
                    <a:pt x="12881" y="1198"/>
                  </a:lnTo>
                  <a:lnTo>
                    <a:pt x="12881" y="330"/>
                  </a:lnTo>
                  <a:lnTo>
                    <a:pt x="12741" y="330"/>
                  </a:lnTo>
                  <a:lnTo>
                    <a:pt x="12741" y="858"/>
                  </a:lnTo>
                  <a:cubicBezTo>
                    <a:pt x="12741" y="999"/>
                    <a:pt x="12654" y="1088"/>
                    <a:pt x="12538" y="1088"/>
                  </a:cubicBezTo>
                  <a:cubicBezTo>
                    <a:pt x="12420" y="1088"/>
                    <a:pt x="12351" y="1008"/>
                    <a:pt x="12351" y="863"/>
                  </a:cubicBezTo>
                  <a:lnTo>
                    <a:pt x="12351" y="330"/>
                  </a:lnTo>
                  <a:lnTo>
                    <a:pt x="12211" y="330"/>
                  </a:lnTo>
                  <a:lnTo>
                    <a:pt x="12211" y="903"/>
                  </a:lnTo>
                  <a:cubicBezTo>
                    <a:pt x="12211" y="1094"/>
                    <a:pt x="12316" y="1216"/>
                    <a:pt x="12490" y="1216"/>
                  </a:cubicBezTo>
                  <a:close/>
                  <a:moveTo>
                    <a:pt x="13417" y="1211"/>
                  </a:moveTo>
                  <a:cubicBezTo>
                    <a:pt x="13470" y="1211"/>
                    <a:pt x="13515" y="1200"/>
                    <a:pt x="13554" y="1179"/>
                  </a:cubicBezTo>
                  <a:lnTo>
                    <a:pt x="13554" y="1061"/>
                  </a:lnTo>
                  <a:cubicBezTo>
                    <a:pt x="13521" y="1075"/>
                    <a:pt x="13487" y="1083"/>
                    <a:pt x="13454" y="1083"/>
                  </a:cubicBezTo>
                  <a:cubicBezTo>
                    <a:pt x="13382" y="1083"/>
                    <a:pt x="13339" y="1053"/>
                    <a:pt x="13339" y="968"/>
                  </a:cubicBezTo>
                  <a:lnTo>
                    <a:pt x="13339" y="451"/>
                  </a:lnTo>
                  <a:lnTo>
                    <a:pt x="13554" y="451"/>
                  </a:lnTo>
                  <a:lnTo>
                    <a:pt x="13554" y="330"/>
                  </a:lnTo>
                  <a:lnTo>
                    <a:pt x="13339" y="330"/>
                  </a:lnTo>
                  <a:lnTo>
                    <a:pt x="13339" y="81"/>
                  </a:lnTo>
                  <a:lnTo>
                    <a:pt x="13197" y="81"/>
                  </a:lnTo>
                  <a:lnTo>
                    <a:pt x="13197" y="330"/>
                  </a:lnTo>
                  <a:lnTo>
                    <a:pt x="13095" y="330"/>
                  </a:lnTo>
                  <a:lnTo>
                    <a:pt x="13095" y="451"/>
                  </a:lnTo>
                  <a:lnTo>
                    <a:pt x="13197" y="451"/>
                  </a:lnTo>
                  <a:lnTo>
                    <a:pt x="13197" y="994"/>
                  </a:lnTo>
                  <a:cubicBezTo>
                    <a:pt x="13197" y="1153"/>
                    <a:pt x="13291" y="1211"/>
                    <a:pt x="13417" y="1211"/>
                  </a:cubicBezTo>
                  <a:close/>
                  <a:moveTo>
                    <a:pt x="14048" y="1104"/>
                  </a:moveTo>
                  <a:cubicBezTo>
                    <a:pt x="13951" y="1104"/>
                    <a:pt x="13876" y="1042"/>
                    <a:pt x="13876" y="940"/>
                  </a:cubicBezTo>
                  <a:lnTo>
                    <a:pt x="13876" y="935"/>
                  </a:lnTo>
                  <a:cubicBezTo>
                    <a:pt x="13876" y="831"/>
                    <a:pt x="13950" y="764"/>
                    <a:pt x="14077" y="764"/>
                  </a:cubicBezTo>
                  <a:cubicBezTo>
                    <a:pt x="14155" y="764"/>
                    <a:pt x="14222" y="778"/>
                    <a:pt x="14273" y="796"/>
                  </a:cubicBezTo>
                  <a:lnTo>
                    <a:pt x="14273" y="900"/>
                  </a:lnTo>
                  <a:cubicBezTo>
                    <a:pt x="14273" y="1018"/>
                    <a:pt x="14175" y="1104"/>
                    <a:pt x="14048" y="1104"/>
                  </a:cubicBezTo>
                  <a:close/>
                  <a:moveTo>
                    <a:pt x="14013" y="1216"/>
                  </a:moveTo>
                  <a:cubicBezTo>
                    <a:pt x="14136" y="1216"/>
                    <a:pt x="14219" y="1155"/>
                    <a:pt x="14270" y="1078"/>
                  </a:cubicBezTo>
                  <a:lnTo>
                    <a:pt x="14270" y="1198"/>
                  </a:lnTo>
                  <a:lnTo>
                    <a:pt x="14409" y="1198"/>
                  </a:lnTo>
                  <a:lnTo>
                    <a:pt x="14409" y="644"/>
                  </a:lnTo>
                  <a:cubicBezTo>
                    <a:pt x="14409" y="541"/>
                    <a:pt x="14380" y="458"/>
                    <a:pt x="14325" y="405"/>
                  </a:cubicBezTo>
                  <a:cubicBezTo>
                    <a:pt x="14269" y="348"/>
                    <a:pt x="14184" y="319"/>
                    <a:pt x="14077" y="319"/>
                  </a:cubicBezTo>
                  <a:cubicBezTo>
                    <a:pt x="13967" y="319"/>
                    <a:pt x="13881" y="346"/>
                    <a:pt x="13800" y="387"/>
                  </a:cubicBezTo>
                  <a:lnTo>
                    <a:pt x="13843" y="501"/>
                  </a:lnTo>
                  <a:cubicBezTo>
                    <a:pt x="13902" y="470"/>
                    <a:pt x="13975" y="445"/>
                    <a:pt x="14061" y="445"/>
                  </a:cubicBezTo>
                  <a:cubicBezTo>
                    <a:pt x="14192" y="445"/>
                    <a:pt x="14272" y="515"/>
                    <a:pt x="14272" y="649"/>
                  </a:cubicBezTo>
                  <a:lnTo>
                    <a:pt x="14272" y="695"/>
                  </a:lnTo>
                  <a:cubicBezTo>
                    <a:pt x="14208" y="675"/>
                    <a:pt x="14144" y="660"/>
                    <a:pt x="14055" y="660"/>
                  </a:cubicBezTo>
                  <a:cubicBezTo>
                    <a:pt x="13867" y="660"/>
                    <a:pt x="13737" y="759"/>
                    <a:pt x="13737" y="940"/>
                  </a:cubicBezTo>
                  <a:lnTo>
                    <a:pt x="13737" y="948"/>
                  </a:lnTo>
                  <a:cubicBezTo>
                    <a:pt x="13737" y="1118"/>
                    <a:pt x="13868" y="1216"/>
                    <a:pt x="14013" y="1216"/>
                  </a:cubicBezTo>
                  <a:close/>
                  <a:moveTo>
                    <a:pt x="14687" y="1198"/>
                  </a:moveTo>
                  <a:lnTo>
                    <a:pt x="14826" y="1198"/>
                  </a:lnTo>
                  <a:lnTo>
                    <a:pt x="14826" y="956"/>
                  </a:lnTo>
                  <a:lnTo>
                    <a:pt x="14957" y="801"/>
                  </a:lnTo>
                  <a:lnTo>
                    <a:pt x="15199" y="1198"/>
                  </a:lnTo>
                  <a:lnTo>
                    <a:pt x="15364" y="1198"/>
                  </a:lnTo>
                  <a:lnTo>
                    <a:pt x="15053" y="691"/>
                  </a:lnTo>
                  <a:lnTo>
                    <a:pt x="15353" y="330"/>
                  </a:lnTo>
                  <a:lnTo>
                    <a:pt x="15185" y="330"/>
                  </a:lnTo>
                  <a:lnTo>
                    <a:pt x="14826" y="775"/>
                  </a:lnTo>
                  <a:lnTo>
                    <a:pt x="14826" y="0"/>
                  </a:lnTo>
                  <a:lnTo>
                    <a:pt x="14687" y="0"/>
                  </a:lnTo>
                  <a:lnTo>
                    <a:pt x="14687" y="1198"/>
                  </a:lnTo>
                  <a:close/>
                  <a:moveTo>
                    <a:pt x="15832" y="1216"/>
                  </a:moveTo>
                  <a:cubicBezTo>
                    <a:pt x="15958" y="1216"/>
                    <a:pt x="16034" y="1144"/>
                    <a:pt x="16082" y="1062"/>
                  </a:cubicBezTo>
                  <a:lnTo>
                    <a:pt x="16082" y="1198"/>
                  </a:lnTo>
                  <a:lnTo>
                    <a:pt x="16222" y="1198"/>
                  </a:lnTo>
                  <a:lnTo>
                    <a:pt x="16222" y="330"/>
                  </a:lnTo>
                  <a:lnTo>
                    <a:pt x="16082" y="330"/>
                  </a:lnTo>
                  <a:lnTo>
                    <a:pt x="16082" y="858"/>
                  </a:lnTo>
                  <a:cubicBezTo>
                    <a:pt x="16082" y="999"/>
                    <a:pt x="15996" y="1088"/>
                    <a:pt x="15879" y="1088"/>
                  </a:cubicBezTo>
                  <a:cubicBezTo>
                    <a:pt x="15761" y="1088"/>
                    <a:pt x="15693" y="1008"/>
                    <a:pt x="15693" y="863"/>
                  </a:cubicBezTo>
                  <a:lnTo>
                    <a:pt x="15693" y="330"/>
                  </a:lnTo>
                  <a:lnTo>
                    <a:pt x="15552" y="330"/>
                  </a:lnTo>
                  <a:lnTo>
                    <a:pt x="15552" y="903"/>
                  </a:lnTo>
                  <a:cubicBezTo>
                    <a:pt x="15552" y="1094"/>
                    <a:pt x="15658" y="1216"/>
                    <a:pt x="15832" y="1216"/>
                  </a:cubicBezTo>
                  <a:close/>
                  <a:moveTo>
                    <a:pt x="16508" y="1198"/>
                  </a:moveTo>
                  <a:lnTo>
                    <a:pt x="16647" y="1198"/>
                  </a:lnTo>
                  <a:lnTo>
                    <a:pt x="16647" y="670"/>
                  </a:lnTo>
                  <a:cubicBezTo>
                    <a:pt x="16647" y="530"/>
                    <a:pt x="16733" y="439"/>
                    <a:pt x="16851" y="439"/>
                  </a:cubicBezTo>
                  <a:cubicBezTo>
                    <a:pt x="16969" y="439"/>
                    <a:pt x="17036" y="520"/>
                    <a:pt x="17036" y="665"/>
                  </a:cubicBezTo>
                  <a:lnTo>
                    <a:pt x="17036" y="1198"/>
                  </a:lnTo>
                  <a:lnTo>
                    <a:pt x="17178" y="1198"/>
                  </a:lnTo>
                  <a:lnTo>
                    <a:pt x="17178" y="624"/>
                  </a:lnTo>
                  <a:cubicBezTo>
                    <a:pt x="17178" y="434"/>
                    <a:pt x="17073" y="312"/>
                    <a:pt x="16899" y="312"/>
                  </a:cubicBezTo>
                  <a:cubicBezTo>
                    <a:pt x="16771" y="312"/>
                    <a:pt x="16696" y="383"/>
                    <a:pt x="16647" y="466"/>
                  </a:cubicBezTo>
                  <a:lnTo>
                    <a:pt x="16647" y="330"/>
                  </a:lnTo>
                  <a:lnTo>
                    <a:pt x="16508" y="330"/>
                  </a:lnTo>
                  <a:lnTo>
                    <a:pt x="16508" y="1198"/>
                  </a:lnTo>
                  <a:close/>
                  <a:moveTo>
                    <a:pt x="17697" y="1211"/>
                  </a:moveTo>
                  <a:cubicBezTo>
                    <a:pt x="17750" y="1211"/>
                    <a:pt x="17795" y="1200"/>
                    <a:pt x="17835" y="1179"/>
                  </a:cubicBezTo>
                  <a:lnTo>
                    <a:pt x="17835" y="1061"/>
                  </a:lnTo>
                  <a:cubicBezTo>
                    <a:pt x="17801" y="1075"/>
                    <a:pt x="17767" y="1083"/>
                    <a:pt x="17734" y="1083"/>
                  </a:cubicBezTo>
                  <a:cubicBezTo>
                    <a:pt x="17662" y="1083"/>
                    <a:pt x="17619" y="1053"/>
                    <a:pt x="17619" y="968"/>
                  </a:cubicBezTo>
                  <a:lnTo>
                    <a:pt x="17619" y="451"/>
                  </a:lnTo>
                  <a:lnTo>
                    <a:pt x="17835" y="451"/>
                  </a:lnTo>
                  <a:lnTo>
                    <a:pt x="17835" y="330"/>
                  </a:lnTo>
                  <a:lnTo>
                    <a:pt x="17619" y="330"/>
                  </a:lnTo>
                  <a:lnTo>
                    <a:pt x="17619" y="81"/>
                  </a:lnTo>
                  <a:lnTo>
                    <a:pt x="17477" y="81"/>
                  </a:lnTo>
                  <a:lnTo>
                    <a:pt x="17477" y="330"/>
                  </a:lnTo>
                  <a:lnTo>
                    <a:pt x="17375" y="330"/>
                  </a:lnTo>
                  <a:lnTo>
                    <a:pt x="17375" y="451"/>
                  </a:lnTo>
                  <a:lnTo>
                    <a:pt x="17477" y="451"/>
                  </a:lnTo>
                  <a:lnTo>
                    <a:pt x="17477" y="994"/>
                  </a:lnTo>
                  <a:cubicBezTo>
                    <a:pt x="17477" y="1153"/>
                    <a:pt x="17571" y="1211"/>
                    <a:pt x="17697" y="1211"/>
                  </a:cubicBezTo>
                  <a:close/>
                  <a:moveTo>
                    <a:pt x="18329" y="1104"/>
                  </a:moveTo>
                  <a:cubicBezTo>
                    <a:pt x="18231" y="1104"/>
                    <a:pt x="18156" y="1042"/>
                    <a:pt x="18156" y="940"/>
                  </a:cubicBezTo>
                  <a:lnTo>
                    <a:pt x="18156" y="935"/>
                  </a:lnTo>
                  <a:cubicBezTo>
                    <a:pt x="18156" y="831"/>
                    <a:pt x="18230" y="764"/>
                    <a:pt x="18357" y="764"/>
                  </a:cubicBezTo>
                  <a:cubicBezTo>
                    <a:pt x="18435" y="764"/>
                    <a:pt x="18502" y="778"/>
                    <a:pt x="18554" y="796"/>
                  </a:cubicBezTo>
                  <a:lnTo>
                    <a:pt x="18554" y="900"/>
                  </a:lnTo>
                  <a:cubicBezTo>
                    <a:pt x="18554" y="1018"/>
                    <a:pt x="18455" y="1104"/>
                    <a:pt x="18329" y="1104"/>
                  </a:cubicBezTo>
                  <a:close/>
                  <a:moveTo>
                    <a:pt x="18293" y="1216"/>
                  </a:moveTo>
                  <a:cubicBezTo>
                    <a:pt x="18416" y="1216"/>
                    <a:pt x="18499" y="1155"/>
                    <a:pt x="18550" y="1078"/>
                  </a:cubicBezTo>
                  <a:lnTo>
                    <a:pt x="18550" y="1198"/>
                  </a:lnTo>
                  <a:lnTo>
                    <a:pt x="18689" y="1198"/>
                  </a:lnTo>
                  <a:lnTo>
                    <a:pt x="18689" y="644"/>
                  </a:lnTo>
                  <a:cubicBezTo>
                    <a:pt x="18689" y="541"/>
                    <a:pt x="18660" y="458"/>
                    <a:pt x="18605" y="405"/>
                  </a:cubicBezTo>
                  <a:cubicBezTo>
                    <a:pt x="18549" y="348"/>
                    <a:pt x="18464" y="319"/>
                    <a:pt x="18357" y="319"/>
                  </a:cubicBezTo>
                  <a:cubicBezTo>
                    <a:pt x="18247" y="319"/>
                    <a:pt x="18161" y="346"/>
                    <a:pt x="18080" y="387"/>
                  </a:cubicBezTo>
                  <a:lnTo>
                    <a:pt x="18123" y="501"/>
                  </a:lnTo>
                  <a:cubicBezTo>
                    <a:pt x="18182" y="470"/>
                    <a:pt x="18255" y="445"/>
                    <a:pt x="18341" y="445"/>
                  </a:cubicBezTo>
                  <a:cubicBezTo>
                    <a:pt x="18472" y="445"/>
                    <a:pt x="18552" y="515"/>
                    <a:pt x="18552" y="649"/>
                  </a:cubicBezTo>
                  <a:lnTo>
                    <a:pt x="18552" y="695"/>
                  </a:lnTo>
                  <a:cubicBezTo>
                    <a:pt x="18488" y="675"/>
                    <a:pt x="18424" y="660"/>
                    <a:pt x="18335" y="660"/>
                  </a:cubicBezTo>
                  <a:cubicBezTo>
                    <a:pt x="18147" y="660"/>
                    <a:pt x="18017" y="759"/>
                    <a:pt x="18017" y="940"/>
                  </a:cubicBezTo>
                  <a:lnTo>
                    <a:pt x="18017" y="948"/>
                  </a:lnTo>
                  <a:cubicBezTo>
                    <a:pt x="18017" y="1118"/>
                    <a:pt x="18148" y="1216"/>
                    <a:pt x="18293" y="1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279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sto 2">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883FA329-F800-4BFD-A1A9-AE033DE5007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944868" cy="6858000"/>
          </a:xfrm>
          <a:prstGeom prst="rect">
            <a:avLst/>
          </a:prstGeom>
        </p:spPr>
      </p:pic>
      <p:sp>
        <p:nvSpPr>
          <p:cNvPr id="2" name="Otsikko 1">
            <a:extLst>
              <a:ext uri="{FF2B5EF4-FFF2-40B4-BE49-F238E27FC236}">
                <a16:creationId xmlns:a16="http://schemas.microsoft.com/office/drawing/2014/main" id="{B0C40259-6410-4DA9-B596-7487DB7EE8B5}"/>
              </a:ext>
            </a:extLst>
          </p:cNvPr>
          <p:cNvSpPr>
            <a:spLocks noGrp="1"/>
          </p:cNvSpPr>
          <p:nvPr userDrawn="1">
            <p:ph type="title" hasCustomPrompt="1"/>
          </p:nvPr>
        </p:nvSpPr>
        <p:spPr>
          <a:xfrm>
            <a:off x="791560" y="2479039"/>
            <a:ext cx="4080304" cy="1931681"/>
          </a:xfrm>
        </p:spPr>
        <p:txBody>
          <a:bodyPr anchor="ctr" anchorCtr="0"/>
          <a:lstStyle>
            <a:lvl1pPr>
              <a:defRPr sz="3700">
                <a:solidFill>
                  <a:schemeClr val="bg1"/>
                </a:solidFill>
              </a:defRPr>
            </a:lvl1pPr>
          </a:lstStyle>
          <a:p>
            <a:r>
              <a:rPr lang="fi-FI"/>
              <a:t>Asianostosivu </a:t>
            </a:r>
            <a:br>
              <a:rPr lang="fi-FI"/>
            </a:br>
            <a:r>
              <a:rPr lang="fi-FI"/>
              <a:t>esityksen </a:t>
            </a:r>
            <a:br>
              <a:rPr lang="fi-FI"/>
            </a:br>
            <a:r>
              <a:rPr lang="fi-FI"/>
              <a:t>jäsentämiseen</a:t>
            </a:r>
          </a:p>
        </p:txBody>
      </p:sp>
      <p:sp>
        <p:nvSpPr>
          <p:cNvPr id="9" name="Tekstin paikkamerkki 7">
            <a:extLst>
              <a:ext uri="{FF2B5EF4-FFF2-40B4-BE49-F238E27FC236}">
                <a16:creationId xmlns:a16="http://schemas.microsoft.com/office/drawing/2014/main" id="{1ACC602E-254F-4D94-9726-E56CBE4EF79A}"/>
              </a:ext>
            </a:extLst>
          </p:cNvPr>
          <p:cNvSpPr>
            <a:spLocks noGrp="1"/>
          </p:cNvSpPr>
          <p:nvPr>
            <p:ph type="body" sz="quarter" idx="13"/>
          </p:nvPr>
        </p:nvSpPr>
        <p:spPr>
          <a:xfrm>
            <a:off x="7032625" y="1484313"/>
            <a:ext cx="4679950" cy="4537075"/>
          </a:xfrm>
        </p:spPr>
        <p:txBody>
          <a:bodyPr/>
          <a:lstStyle>
            <a:lvl1pPr marL="358775" indent="-358775">
              <a:buFont typeface="Arial" panose="020B0604020202020204" pitchFamily="34" charset="0"/>
              <a:buChar char="•"/>
              <a:defRPr sz="22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9AC8FE7-45E6-4DA1-9930-61F01685F4DF}"/>
              </a:ext>
            </a:extLst>
          </p:cNvPr>
          <p:cNvSpPr>
            <a:spLocks noGrp="1"/>
          </p:cNvSpPr>
          <p:nvPr userDrawn="1">
            <p:ph type="dt" sz="half" idx="10"/>
          </p:nvPr>
        </p:nvSpPr>
        <p:spPr/>
        <p:txBody>
          <a:bodyPr/>
          <a:lstStyle>
            <a:lvl1pPr>
              <a:defRPr>
                <a:solidFill>
                  <a:schemeClr val="bg1"/>
                </a:solidFill>
              </a:defRPr>
            </a:lvl1pPr>
          </a:lstStyle>
          <a:p>
            <a:endParaRPr lang="fi-FI"/>
          </a:p>
        </p:txBody>
      </p:sp>
      <p:sp>
        <p:nvSpPr>
          <p:cNvPr id="5" name="Alatunnisteen paikkamerkki 4">
            <a:extLst>
              <a:ext uri="{FF2B5EF4-FFF2-40B4-BE49-F238E27FC236}">
                <a16:creationId xmlns:a16="http://schemas.microsoft.com/office/drawing/2014/main" id="{1FFD1923-38BC-432D-A18A-8AAB2CF3BE3E}"/>
              </a:ext>
            </a:extLst>
          </p:cNvPr>
          <p:cNvSpPr>
            <a:spLocks noGrp="1"/>
          </p:cNvSpPr>
          <p:nvPr userDrawn="1">
            <p:ph type="ftr" sz="quarter" idx="11"/>
          </p:nvPr>
        </p:nvSpPr>
        <p:spPr/>
        <p:txBody>
          <a:bodyPr/>
          <a:lstStyle>
            <a:lvl1pPr>
              <a:defRPr>
                <a:solidFill>
                  <a:schemeClr val="bg1"/>
                </a:solidFill>
              </a:defRPr>
            </a:lvl1pPr>
          </a:lstStyle>
          <a:p>
            <a:r>
              <a:rPr lang="fi-FI"/>
              <a:t>Alatunnisteteksti</a:t>
            </a:r>
          </a:p>
        </p:txBody>
      </p:sp>
      <p:sp>
        <p:nvSpPr>
          <p:cNvPr id="6" name="Dian numeron paikkamerkki 5">
            <a:extLst>
              <a:ext uri="{FF2B5EF4-FFF2-40B4-BE49-F238E27FC236}">
                <a16:creationId xmlns:a16="http://schemas.microsoft.com/office/drawing/2014/main" id="{9119DC02-FE0F-4A19-AFD1-372063448D73}"/>
              </a:ext>
            </a:extLst>
          </p:cNvPr>
          <p:cNvSpPr>
            <a:spLocks noGrp="1"/>
          </p:cNvSpPr>
          <p:nvPr userDrawn="1">
            <p:ph type="sldNum" sz="quarter" idx="12"/>
          </p:nvPr>
        </p:nvSpPr>
        <p:spPr/>
        <p:txBody>
          <a:bodyPr/>
          <a:lstStyle>
            <a:lvl1pPr>
              <a:defRPr>
                <a:solidFill>
                  <a:schemeClr val="bg1"/>
                </a:solidFill>
              </a:defRPr>
            </a:lvl1pPr>
          </a:lstStyle>
          <a:p>
            <a:fld id="{76F465DD-0031-4147-BA55-31CD0DA9CEF6}" type="slidenum">
              <a:rPr lang="fi-FI" smtClean="0"/>
              <a:pPr/>
              <a:t>‹#›</a:t>
            </a:fld>
            <a:endParaRPr lang="fi-FI"/>
          </a:p>
        </p:txBody>
      </p:sp>
    </p:spTree>
    <p:extLst>
      <p:ext uri="{BB962C8B-B14F-4D97-AF65-F5344CB8AC3E}">
        <p14:creationId xmlns:p14="http://schemas.microsoft.com/office/powerpoint/2010/main" val="1556893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rgbClr val="2E50B4"/>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4AE6ED7B-F325-4DDD-A3D8-7035CF10C50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Otsikko 1">
            <a:extLst>
              <a:ext uri="{FF2B5EF4-FFF2-40B4-BE49-F238E27FC236}">
                <a16:creationId xmlns:a16="http://schemas.microsoft.com/office/drawing/2014/main" id="{60B879D8-70D5-4797-A433-9BB77E8EF848}"/>
              </a:ext>
            </a:extLst>
          </p:cNvPr>
          <p:cNvSpPr>
            <a:spLocks noGrp="1"/>
          </p:cNvSpPr>
          <p:nvPr>
            <p:ph type="title" hasCustomPrompt="1"/>
          </p:nvPr>
        </p:nvSpPr>
        <p:spPr>
          <a:xfrm>
            <a:off x="772160" y="1412240"/>
            <a:ext cx="5323840" cy="2626361"/>
          </a:xfrm>
        </p:spPr>
        <p:txBody>
          <a:bodyPr anchor="t" anchorCtr="0"/>
          <a:lstStyle>
            <a:lvl1pPr>
              <a:lnSpc>
                <a:spcPct val="95000"/>
              </a:lnSpc>
              <a:defRPr sz="4100">
                <a:solidFill>
                  <a:schemeClr val="bg1"/>
                </a:solidFill>
              </a:defRPr>
            </a:lvl1pPr>
          </a:lstStyle>
          <a:p>
            <a:r>
              <a:rPr lang="fi-FI"/>
              <a:t>Väliotsikkosivu </a:t>
            </a:r>
            <a:br>
              <a:rPr lang="fi-FI"/>
            </a:br>
            <a:r>
              <a:rPr lang="fi-FI"/>
              <a:t>esityksen </a:t>
            </a:r>
            <a:br>
              <a:rPr lang="fi-FI"/>
            </a:br>
            <a:r>
              <a:rPr lang="fi-FI"/>
              <a:t>jäsentämiseen, </a:t>
            </a:r>
            <a:br>
              <a:rPr lang="fi-FI"/>
            </a:br>
            <a:r>
              <a:rPr lang="fi-FI"/>
              <a:t>4 riviä lyhyellä tekstillä</a:t>
            </a:r>
          </a:p>
        </p:txBody>
      </p:sp>
      <p:sp>
        <p:nvSpPr>
          <p:cNvPr id="4" name="Päivämäärän paikkamerkki 3">
            <a:extLst>
              <a:ext uri="{FF2B5EF4-FFF2-40B4-BE49-F238E27FC236}">
                <a16:creationId xmlns:a16="http://schemas.microsoft.com/office/drawing/2014/main" id="{8FB7145C-BF95-40AD-BD5B-E74BF6AD0DCB}"/>
              </a:ext>
            </a:extLst>
          </p:cNvPr>
          <p:cNvSpPr>
            <a:spLocks noGrp="1"/>
          </p:cNvSpPr>
          <p:nvPr>
            <p:ph type="dt" sz="half" idx="10"/>
          </p:nvPr>
        </p:nvSpPr>
        <p:spPr/>
        <p:txBody>
          <a:bodyPr/>
          <a:lstStyle>
            <a:lvl1pPr>
              <a:defRPr>
                <a:solidFill>
                  <a:schemeClr val="bg1"/>
                </a:solidFill>
              </a:defRPr>
            </a:lvl1pPr>
          </a:lstStyle>
          <a:p>
            <a:endParaRPr lang="fi-FI"/>
          </a:p>
        </p:txBody>
      </p:sp>
      <p:sp>
        <p:nvSpPr>
          <p:cNvPr id="5" name="Alatunnisteen paikkamerkki 4">
            <a:extLst>
              <a:ext uri="{FF2B5EF4-FFF2-40B4-BE49-F238E27FC236}">
                <a16:creationId xmlns:a16="http://schemas.microsoft.com/office/drawing/2014/main" id="{8FA126E7-3238-4184-B46F-56BBA3CF6BA1}"/>
              </a:ext>
            </a:extLst>
          </p:cNvPr>
          <p:cNvSpPr>
            <a:spLocks noGrp="1"/>
          </p:cNvSpPr>
          <p:nvPr>
            <p:ph type="ftr" sz="quarter" idx="11"/>
          </p:nvPr>
        </p:nvSpPr>
        <p:spPr/>
        <p:txBody>
          <a:bodyPr/>
          <a:lstStyle>
            <a:lvl1pPr>
              <a:defRPr>
                <a:solidFill>
                  <a:schemeClr val="bg1"/>
                </a:solidFill>
              </a:defRPr>
            </a:lvl1pPr>
          </a:lstStyle>
          <a:p>
            <a:r>
              <a:rPr lang="fi-FI"/>
              <a:t>Alatunnisteteksti</a:t>
            </a:r>
          </a:p>
        </p:txBody>
      </p:sp>
      <p:sp>
        <p:nvSpPr>
          <p:cNvPr id="6" name="Dian numeron paikkamerkki 5">
            <a:extLst>
              <a:ext uri="{FF2B5EF4-FFF2-40B4-BE49-F238E27FC236}">
                <a16:creationId xmlns:a16="http://schemas.microsoft.com/office/drawing/2014/main" id="{A56BF3CB-4E29-4CC4-B2F2-50F21AB5DC6B}"/>
              </a:ext>
            </a:extLst>
          </p:cNvPr>
          <p:cNvSpPr>
            <a:spLocks noGrp="1"/>
          </p:cNvSpPr>
          <p:nvPr>
            <p:ph type="sldNum" sz="quarter" idx="12"/>
          </p:nvPr>
        </p:nvSpPr>
        <p:spPr/>
        <p:txBody>
          <a:bodyPr/>
          <a:lstStyle>
            <a:lvl1pPr>
              <a:defRPr>
                <a:solidFill>
                  <a:schemeClr val="bg1"/>
                </a:solidFill>
              </a:defRPr>
            </a:lvl1pPr>
          </a:lstStyle>
          <a:p>
            <a:fld id="{76F465DD-0031-4147-BA55-31CD0DA9CEF6}" type="slidenum">
              <a:rPr lang="fi-FI" smtClean="0"/>
              <a:pPr/>
              <a:t>‹#›</a:t>
            </a:fld>
            <a:endParaRPr lang="fi-FI"/>
          </a:p>
        </p:txBody>
      </p:sp>
    </p:spTree>
    <p:extLst>
      <p:ext uri="{BB962C8B-B14F-4D97-AF65-F5344CB8AC3E}">
        <p14:creationId xmlns:p14="http://schemas.microsoft.com/office/powerpoint/2010/main" val="31197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san ylätunniste 2">
    <p:bg>
      <p:bgPr>
        <a:solidFill>
          <a:srgbClr val="954688"/>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4AE6ED7B-F325-4DDD-A3D8-7035CF10C50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28"/>
            <a:ext cx="12192000" cy="6857142"/>
          </a:xfrm>
          <a:prstGeom prst="rect">
            <a:avLst/>
          </a:prstGeom>
        </p:spPr>
      </p:pic>
      <p:sp>
        <p:nvSpPr>
          <p:cNvPr id="2" name="Otsikko 1">
            <a:extLst>
              <a:ext uri="{FF2B5EF4-FFF2-40B4-BE49-F238E27FC236}">
                <a16:creationId xmlns:a16="http://schemas.microsoft.com/office/drawing/2014/main" id="{60B879D8-70D5-4797-A433-9BB77E8EF848}"/>
              </a:ext>
            </a:extLst>
          </p:cNvPr>
          <p:cNvSpPr>
            <a:spLocks noGrp="1"/>
          </p:cNvSpPr>
          <p:nvPr>
            <p:ph type="title" hasCustomPrompt="1"/>
          </p:nvPr>
        </p:nvSpPr>
        <p:spPr>
          <a:xfrm>
            <a:off x="772160" y="1412240"/>
            <a:ext cx="5323840" cy="2626361"/>
          </a:xfrm>
        </p:spPr>
        <p:txBody>
          <a:bodyPr anchor="t" anchorCtr="0"/>
          <a:lstStyle>
            <a:lvl1pPr>
              <a:lnSpc>
                <a:spcPct val="95000"/>
              </a:lnSpc>
              <a:defRPr sz="4100">
                <a:solidFill>
                  <a:schemeClr val="bg1"/>
                </a:solidFill>
              </a:defRPr>
            </a:lvl1pPr>
          </a:lstStyle>
          <a:p>
            <a:r>
              <a:rPr lang="fi-FI"/>
              <a:t>Väliotsikkosivu </a:t>
            </a:r>
            <a:br>
              <a:rPr lang="fi-FI"/>
            </a:br>
            <a:r>
              <a:rPr lang="fi-FI"/>
              <a:t>esityksen </a:t>
            </a:r>
            <a:br>
              <a:rPr lang="fi-FI"/>
            </a:br>
            <a:r>
              <a:rPr lang="fi-FI"/>
              <a:t>jäsentämiseen, </a:t>
            </a:r>
            <a:br>
              <a:rPr lang="fi-FI"/>
            </a:br>
            <a:r>
              <a:rPr lang="fi-FI"/>
              <a:t>4 riviä lyhyellä tekstillä</a:t>
            </a:r>
          </a:p>
        </p:txBody>
      </p:sp>
      <p:sp>
        <p:nvSpPr>
          <p:cNvPr id="4" name="Päivämäärän paikkamerkki 3">
            <a:extLst>
              <a:ext uri="{FF2B5EF4-FFF2-40B4-BE49-F238E27FC236}">
                <a16:creationId xmlns:a16="http://schemas.microsoft.com/office/drawing/2014/main" id="{8FB7145C-BF95-40AD-BD5B-E74BF6AD0DCB}"/>
              </a:ext>
            </a:extLst>
          </p:cNvPr>
          <p:cNvSpPr>
            <a:spLocks noGrp="1"/>
          </p:cNvSpPr>
          <p:nvPr>
            <p:ph type="dt" sz="half" idx="10"/>
          </p:nvPr>
        </p:nvSpPr>
        <p:spPr/>
        <p:txBody>
          <a:bodyPr/>
          <a:lstStyle>
            <a:lvl1pPr>
              <a:defRPr>
                <a:solidFill>
                  <a:schemeClr val="bg1"/>
                </a:solidFill>
              </a:defRPr>
            </a:lvl1pPr>
          </a:lstStyle>
          <a:p>
            <a:endParaRPr lang="fi-FI"/>
          </a:p>
        </p:txBody>
      </p:sp>
      <p:sp>
        <p:nvSpPr>
          <p:cNvPr id="5" name="Alatunnisteen paikkamerkki 4">
            <a:extLst>
              <a:ext uri="{FF2B5EF4-FFF2-40B4-BE49-F238E27FC236}">
                <a16:creationId xmlns:a16="http://schemas.microsoft.com/office/drawing/2014/main" id="{8FA126E7-3238-4184-B46F-56BBA3CF6BA1}"/>
              </a:ext>
            </a:extLst>
          </p:cNvPr>
          <p:cNvSpPr>
            <a:spLocks noGrp="1"/>
          </p:cNvSpPr>
          <p:nvPr>
            <p:ph type="ftr" sz="quarter" idx="11"/>
          </p:nvPr>
        </p:nvSpPr>
        <p:spPr/>
        <p:txBody>
          <a:bodyPr/>
          <a:lstStyle>
            <a:lvl1pPr>
              <a:defRPr>
                <a:solidFill>
                  <a:schemeClr val="bg1"/>
                </a:solidFill>
              </a:defRPr>
            </a:lvl1pPr>
          </a:lstStyle>
          <a:p>
            <a:r>
              <a:rPr lang="fi-FI"/>
              <a:t>Alatunnisteteksti</a:t>
            </a:r>
          </a:p>
        </p:txBody>
      </p:sp>
      <p:sp>
        <p:nvSpPr>
          <p:cNvPr id="6" name="Dian numeron paikkamerkki 5">
            <a:extLst>
              <a:ext uri="{FF2B5EF4-FFF2-40B4-BE49-F238E27FC236}">
                <a16:creationId xmlns:a16="http://schemas.microsoft.com/office/drawing/2014/main" id="{A56BF3CB-4E29-4CC4-B2F2-50F21AB5DC6B}"/>
              </a:ext>
            </a:extLst>
          </p:cNvPr>
          <p:cNvSpPr>
            <a:spLocks noGrp="1"/>
          </p:cNvSpPr>
          <p:nvPr>
            <p:ph type="sldNum" sz="quarter" idx="12"/>
          </p:nvPr>
        </p:nvSpPr>
        <p:spPr/>
        <p:txBody>
          <a:bodyPr/>
          <a:lstStyle>
            <a:lvl1pPr>
              <a:defRPr>
                <a:solidFill>
                  <a:schemeClr val="bg1"/>
                </a:solidFill>
              </a:defRPr>
            </a:lvl1pPr>
          </a:lstStyle>
          <a:p>
            <a:fld id="{76F465DD-0031-4147-BA55-31CD0DA9CEF6}" type="slidenum">
              <a:rPr lang="fi-FI" smtClean="0"/>
              <a:pPr/>
              <a:t>‹#›</a:t>
            </a:fld>
            <a:endParaRPr lang="fi-FI"/>
          </a:p>
        </p:txBody>
      </p:sp>
    </p:spTree>
    <p:extLst>
      <p:ext uri="{BB962C8B-B14F-4D97-AF65-F5344CB8AC3E}">
        <p14:creationId xmlns:p14="http://schemas.microsoft.com/office/powerpoint/2010/main" val="2982625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9F4F2B-ABE6-4EEC-96BB-43D0020BA9F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C7E4570-1BBF-44FD-91E2-F215D7530D14}"/>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3201B601-8FD3-44AA-88E8-99FD316EC10B}"/>
              </a:ext>
            </a:extLst>
          </p:cNvPr>
          <p:cNvSpPr>
            <a:spLocks noGrp="1"/>
          </p:cNvSpPr>
          <p:nvPr>
            <p:ph type="ftr" sz="quarter" idx="11"/>
          </p:nvPr>
        </p:nvSpPr>
        <p:spPr/>
        <p:txBody>
          <a:bodyPr/>
          <a:lstStyle/>
          <a:p>
            <a:r>
              <a:rPr lang="fi-FI"/>
              <a:t>Alatunnisteteksti</a:t>
            </a:r>
          </a:p>
        </p:txBody>
      </p:sp>
      <p:sp>
        <p:nvSpPr>
          <p:cNvPr id="5" name="Dian numeron paikkamerkki 4">
            <a:extLst>
              <a:ext uri="{FF2B5EF4-FFF2-40B4-BE49-F238E27FC236}">
                <a16:creationId xmlns:a16="http://schemas.microsoft.com/office/drawing/2014/main" id="{72E81DD2-8DE8-4419-B580-FD5D732F2FBD}"/>
              </a:ext>
            </a:extLst>
          </p:cNvPr>
          <p:cNvSpPr>
            <a:spLocks noGrp="1"/>
          </p:cNvSpPr>
          <p:nvPr>
            <p:ph type="sldNum" sz="quarter" idx="12"/>
          </p:nvPr>
        </p:nvSpPr>
        <p:spPr/>
        <p:txBody>
          <a:bodyPr/>
          <a:lstStyle/>
          <a:p>
            <a:fld id="{76F465DD-0031-4147-BA55-31CD0DA9CEF6}" type="slidenum">
              <a:rPr lang="fi-FI" smtClean="0"/>
              <a:t>‹#›</a:t>
            </a:fld>
            <a:endParaRPr lang="fi-FI"/>
          </a:p>
        </p:txBody>
      </p:sp>
    </p:spTree>
    <p:extLst>
      <p:ext uri="{BB962C8B-B14F-4D97-AF65-F5344CB8AC3E}">
        <p14:creationId xmlns:p14="http://schemas.microsoft.com/office/powerpoint/2010/main" val="787335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83F4EAE-486F-42D3-880C-917D4802B7A2}"/>
              </a:ext>
            </a:extLst>
          </p:cNvPr>
          <p:cNvSpPr>
            <a:spLocks noGrp="1"/>
          </p:cNvSpPr>
          <p:nvPr>
            <p:ph type="dt" sz="half" idx="10"/>
          </p:nvPr>
        </p:nvSpPr>
        <p:spPr/>
        <p:txBody>
          <a:bodyPr/>
          <a:lstStyle/>
          <a:p>
            <a:endParaRPr lang="fi-FI"/>
          </a:p>
        </p:txBody>
      </p:sp>
      <p:sp>
        <p:nvSpPr>
          <p:cNvPr id="3" name="Alatunnisteen paikkamerkki 2">
            <a:extLst>
              <a:ext uri="{FF2B5EF4-FFF2-40B4-BE49-F238E27FC236}">
                <a16:creationId xmlns:a16="http://schemas.microsoft.com/office/drawing/2014/main" id="{E0A5E5A6-4CE1-4BF7-9CC3-941666CD6344}"/>
              </a:ext>
            </a:extLst>
          </p:cNvPr>
          <p:cNvSpPr>
            <a:spLocks noGrp="1"/>
          </p:cNvSpPr>
          <p:nvPr>
            <p:ph type="ftr" sz="quarter" idx="11"/>
          </p:nvPr>
        </p:nvSpPr>
        <p:spPr/>
        <p:txBody>
          <a:bodyPr/>
          <a:lstStyle/>
          <a:p>
            <a:r>
              <a:rPr lang="fi-FI"/>
              <a:t>Alatunnisteteksti</a:t>
            </a:r>
          </a:p>
        </p:txBody>
      </p:sp>
      <p:sp>
        <p:nvSpPr>
          <p:cNvPr id="4" name="Dian numeron paikkamerkki 3">
            <a:extLst>
              <a:ext uri="{FF2B5EF4-FFF2-40B4-BE49-F238E27FC236}">
                <a16:creationId xmlns:a16="http://schemas.microsoft.com/office/drawing/2014/main" id="{CFCD2C90-AE86-4C7F-B126-54A8E201B9AD}"/>
              </a:ext>
            </a:extLst>
          </p:cNvPr>
          <p:cNvSpPr>
            <a:spLocks noGrp="1"/>
          </p:cNvSpPr>
          <p:nvPr>
            <p:ph type="sldNum" sz="quarter" idx="12"/>
          </p:nvPr>
        </p:nvSpPr>
        <p:spPr/>
        <p:txBody>
          <a:bodyPr/>
          <a:lstStyle/>
          <a:p>
            <a:fld id="{76F465DD-0031-4147-BA55-31CD0DA9CEF6}" type="slidenum">
              <a:rPr lang="fi-FI" smtClean="0"/>
              <a:t>‹#›</a:t>
            </a:fld>
            <a:endParaRPr lang="fi-FI"/>
          </a:p>
        </p:txBody>
      </p:sp>
    </p:spTree>
    <p:extLst>
      <p:ext uri="{BB962C8B-B14F-4D97-AF65-F5344CB8AC3E}">
        <p14:creationId xmlns:p14="http://schemas.microsoft.com/office/powerpoint/2010/main" val="2469076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Lopetus">
    <p:bg>
      <p:bgPr>
        <a:solidFill>
          <a:srgbClr val="FFFFFF"/>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900B751F-0AFF-4434-A006-48FE2C8D506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789420" cy="6858000"/>
          </a:xfrm>
          <a:prstGeom prst="rect">
            <a:avLst/>
          </a:prstGeom>
        </p:spPr>
      </p:pic>
      <p:sp>
        <p:nvSpPr>
          <p:cNvPr id="2" name="Otsikko 1">
            <a:extLst>
              <a:ext uri="{FF2B5EF4-FFF2-40B4-BE49-F238E27FC236}">
                <a16:creationId xmlns:a16="http://schemas.microsoft.com/office/drawing/2014/main" id="{B776B69D-2D83-4287-9008-AAB6718A8E55}"/>
              </a:ext>
            </a:extLst>
          </p:cNvPr>
          <p:cNvSpPr>
            <a:spLocks noGrp="1"/>
          </p:cNvSpPr>
          <p:nvPr>
            <p:ph type="ctrTitle" hasCustomPrompt="1"/>
          </p:nvPr>
        </p:nvSpPr>
        <p:spPr>
          <a:xfrm>
            <a:off x="6959600" y="2554923"/>
            <a:ext cx="4464992" cy="2387600"/>
          </a:xfrm>
        </p:spPr>
        <p:txBody>
          <a:bodyPr anchor="b"/>
          <a:lstStyle>
            <a:lvl1pPr algn="l">
              <a:lnSpc>
                <a:spcPct val="95000"/>
              </a:lnSpc>
              <a:defRPr sz="3700">
                <a:solidFill>
                  <a:schemeClr val="tx2"/>
                </a:solidFill>
              </a:defRPr>
            </a:lvl1pPr>
          </a:lstStyle>
          <a:p>
            <a:r>
              <a:rPr lang="fi-FI"/>
              <a:t>Kehotus / </a:t>
            </a:r>
            <a:br>
              <a:rPr lang="fi-FI"/>
            </a:br>
            <a:r>
              <a:rPr lang="fi-FI"/>
              <a:t>Kiitos</a:t>
            </a:r>
          </a:p>
        </p:txBody>
      </p:sp>
      <p:sp>
        <p:nvSpPr>
          <p:cNvPr id="3" name="Alaotsikko 2">
            <a:extLst>
              <a:ext uri="{FF2B5EF4-FFF2-40B4-BE49-F238E27FC236}">
                <a16:creationId xmlns:a16="http://schemas.microsoft.com/office/drawing/2014/main" id="{630CE723-861A-4984-9EB9-C393132CE24E}"/>
              </a:ext>
            </a:extLst>
          </p:cNvPr>
          <p:cNvSpPr>
            <a:spLocks noGrp="1"/>
          </p:cNvSpPr>
          <p:nvPr>
            <p:ph type="subTitle" idx="1" hasCustomPrompt="1"/>
          </p:nvPr>
        </p:nvSpPr>
        <p:spPr>
          <a:xfrm>
            <a:off x="6959600" y="5201920"/>
            <a:ext cx="4464992" cy="904240"/>
          </a:xfrm>
        </p:spPr>
        <p:txBody>
          <a:bodyPr/>
          <a:lstStyle>
            <a:lvl1pPr marL="0" indent="0" algn="l">
              <a:lnSpc>
                <a:spcPct val="110000"/>
              </a:lnSpc>
              <a:spcBef>
                <a:spcPts val="0"/>
              </a:spcBef>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etunimi.sukunimi@loremipsum.fi</a:t>
            </a:r>
          </a:p>
        </p:txBody>
      </p:sp>
      <p:grpSp>
        <p:nvGrpSpPr>
          <p:cNvPr id="49" name="Ryhmä 48">
            <a:extLst>
              <a:ext uri="{FF2B5EF4-FFF2-40B4-BE49-F238E27FC236}">
                <a16:creationId xmlns:a16="http://schemas.microsoft.com/office/drawing/2014/main" id="{EC68559A-722B-4FC3-8264-735707CCFA76}"/>
              </a:ext>
              <a:ext uri="{C183D7F6-B498-43B3-948B-1728B52AA6E4}">
                <adec:decorative xmlns:adec="http://schemas.microsoft.com/office/drawing/2017/decorative" val="1"/>
              </a:ext>
            </a:extLst>
          </p:cNvPr>
          <p:cNvGrpSpPr/>
          <p:nvPr userDrawn="1"/>
        </p:nvGrpSpPr>
        <p:grpSpPr bwMode="gray">
          <a:xfrm>
            <a:off x="823784" y="595965"/>
            <a:ext cx="4322256" cy="1375407"/>
            <a:chOff x="1755776" y="2047876"/>
            <a:chExt cx="8680450" cy="2762250"/>
          </a:xfrm>
          <a:solidFill>
            <a:srgbClr val="FFFFFF"/>
          </a:solidFill>
        </p:grpSpPr>
        <p:sp>
          <p:nvSpPr>
            <p:cNvPr id="50" name="Freeform 5">
              <a:extLst>
                <a:ext uri="{FF2B5EF4-FFF2-40B4-BE49-F238E27FC236}">
                  <a16:creationId xmlns:a16="http://schemas.microsoft.com/office/drawing/2014/main" id="{B35C2727-444C-44C0-8747-57BA4E14FA01}"/>
                </a:ext>
              </a:extLst>
            </p:cNvPr>
            <p:cNvSpPr>
              <a:spLocks noEditPoints="1"/>
            </p:cNvSpPr>
            <p:nvPr userDrawn="1"/>
          </p:nvSpPr>
          <p:spPr bwMode="gray">
            <a:xfrm>
              <a:off x="8215313" y="2047876"/>
              <a:ext cx="1668463" cy="1657350"/>
            </a:xfrm>
            <a:custGeom>
              <a:avLst/>
              <a:gdLst>
                <a:gd name="T0" fmla="*/ 4614 w 4631"/>
                <a:gd name="T1" fmla="*/ 1121 h 4591"/>
                <a:gd name="T2" fmla="*/ 3968 w 4631"/>
                <a:gd name="T3" fmla="*/ 0 h 4591"/>
                <a:gd name="T4" fmla="*/ 2673 w 4631"/>
                <a:gd name="T5" fmla="*/ 0 h 4591"/>
                <a:gd name="T6" fmla="*/ 1987 w 4631"/>
                <a:gd name="T7" fmla="*/ 1190 h 4591"/>
                <a:gd name="T8" fmla="*/ 647 w 4631"/>
                <a:gd name="T9" fmla="*/ 1190 h 4591"/>
                <a:gd name="T10" fmla="*/ 0 w 4631"/>
                <a:gd name="T11" fmla="*/ 2311 h 4591"/>
                <a:gd name="T12" fmla="*/ 647 w 4631"/>
                <a:gd name="T13" fmla="*/ 3432 h 4591"/>
                <a:gd name="T14" fmla="*/ 2020 w 4631"/>
                <a:gd name="T15" fmla="*/ 3431 h 4591"/>
                <a:gd name="T16" fmla="*/ 2690 w 4631"/>
                <a:gd name="T17" fmla="*/ 4591 h 4591"/>
                <a:gd name="T18" fmla="*/ 3984 w 4631"/>
                <a:gd name="T19" fmla="*/ 4591 h 4591"/>
                <a:gd name="T20" fmla="*/ 4631 w 4631"/>
                <a:gd name="T21" fmla="*/ 3470 h 4591"/>
                <a:gd name="T22" fmla="*/ 3944 w 4631"/>
                <a:gd name="T23" fmla="*/ 2282 h 4591"/>
                <a:gd name="T24" fmla="*/ 4614 w 4631"/>
                <a:gd name="T25" fmla="*/ 1121 h 4591"/>
                <a:gd name="T26" fmla="*/ 4022 w 4631"/>
                <a:gd name="T27" fmla="*/ 1121 h 4591"/>
                <a:gd name="T28" fmla="*/ 3648 w 4631"/>
                <a:gd name="T29" fmla="*/ 1768 h 4591"/>
                <a:gd name="T30" fmla="*/ 3314 w 4631"/>
                <a:gd name="T31" fmla="*/ 1190 h 4591"/>
                <a:gd name="T32" fmla="*/ 2721 w 4631"/>
                <a:gd name="T33" fmla="*/ 1190 h 4591"/>
                <a:gd name="T34" fmla="*/ 4038 w 4631"/>
                <a:gd name="T35" fmla="*/ 3470 h 4591"/>
                <a:gd name="T36" fmla="*/ 3688 w 4631"/>
                <a:gd name="T37" fmla="*/ 4078 h 4591"/>
                <a:gd name="T38" fmla="*/ 2986 w 4631"/>
                <a:gd name="T39" fmla="*/ 4078 h 4591"/>
                <a:gd name="T40" fmla="*/ 2613 w 4631"/>
                <a:gd name="T41" fmla="*/ 3431 h 4591"/>
                <a:gd name="T42" fmla="*/ 3280 w 4631"/>
                <a:gd name="T43" fmla="*/ 3431 h 4591"/>
                <a:gd name="T44" fmla="*/ 3576 w 4631"/>
                <a:gd name="T45" fmla="*/ 2918 h 4591"/>
                <a:gd name="T46" fmla="*/ 943 w 4631"/>
                <a:gd name="T47" fmla="*/ 2918 h 4591"/>
                <a:gd name="T48" fmla="*/ 593 w 4631"/>
                <a:gd name="T49" fmla="*/ 2311 h 4591"/>
                <a:gd name="T50" fmla="*/ 943 w 4631"/>
                <a:gd name="T51" fmla="*/ 1704 h 4591"/>
                <a:gd name="T52" fmla="*/ 1690 w 4631"/>
                <a:gd name="T53" fmla="*/ 1703 h 4591"/>
                <a:gd name="T54" fmla="*/ 1357 w 4631"/>
                <a:gd name="T55" fmla="*/ 2281 h 4591"/>
                <a:gd name="T56" fmla="*/ 1654 w 4631"/>
                <a:gd name="T57" fmla="*/ 2794 h 4591"/>
                <a:gd name="T58" fmla="*/ 2970 w 4631"/>
                <a:gd name="T59" fmla="*/ 514 h 4591"/>
                <a:gd name="T60" fmla="*/ 3671 w 4631"/>
                <a:gd name="T61" fmla="*/ 514 h 4591"/>
                <a:gd name="T62" fmla="*/ 4022 w 4631"/>
                <a:gd name="T63" fmla="*/ 1121 h 4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31" h="4591">
                  <a:moveTo>
                    <a:pt x="4614" y="1121"/>
                  </a:moveTo>
                  <a:lnTo>
                    <a:pt x="3968" y="0"/>
                  </a:lnTo>
                  <a:lnTo>
                    <a:pt x="2673" y="0"/>
                  </a:lnTo>
                  <a:lnTo>
                    <a:pt x="1987" y="1190"/>
                  </a:lnTo>
                  <a:lnTo>
                    <a:pt x="647" y="1190"/>
                  </a:lnTo>
                  <a:lnTo>
                    <a:pt x="0" y="2311"/>
                  </a:lnTo>
                  <a:lnTo>
                    <a:pt x="647" y="3432"/>
                  </a:lnTo>
                  <a:lnTo>
                    <a:pt x="2020" y="3431"/>
                  </a:lnTo>
                  <a:lnTo>
                    <a:pt x="2690" y="4591"/>
                  </a:lnTo>
                  <a:lnTo>
                    <a:pt x="3984" y="4591"/>
                  </a:lnTo>
                  <a:lnTo>
                    <a:pt x="4631" y="3470"/>
                  </a:lnTo>
                  <a:lnTo>
                    <a:pt x="3944" y="2282"/>
                  </a:lnTo>
                  <a:lnTo>
                    <a:pt x="4614" y="1121"/>
                  </a:lnTo>
                  <a:close/>
                  <a:moveTo>
                    <a:pt x="4022" y="1121"/>
                  </a:moveTo>
                  <a:lnTo>
                    <a:pt x="3648" y="1768"/>
                  </a:lnTo>
                  <a:lnTo>
                    <a:pt x="3314" y="1190"/>
                  </a:lnTo>
                  <a:lnTo>
                    <a:pt x="2721" y="1190"/>
                  </a:lnTo>
                  <a:lnTo>
                    <a:pt x="4038" y="3470"/>
                  </a:lnTo>
                  <a:lnTo>
                    <a:pt x="3688" y="4078"/>
                  </a:lnTo>
                  <a:lnTo>
                    <a:pt x="2986" y="4078"/>
                  </a:lnTo>
                  <a:lnTo>
                    <a:pt x="2613" y="3431"/>
                  </a:lnTo>
                  <a:lnTo>
                    <a:pt x="3280" y="3431"/>
                  </a:lnTo>
                  <a:lnTo>
                    <a:pt x="3576" y="2918"/>
                  </a:lnTo>
                  <a:lnTo>
                    <a:pt x="943" y="2918"/>
                  </a:lnTo>
                  <a:lnTo>
                    <a:pt x="593" y="2311"/>
                  </a:lnTo>
                  <a:lnTo>
                    <a:pt x="943" y="1704"/>
                  </a:lnTo>
                  <a:lnTo>
                    <a:pt x="1690" y="1703"/>
                  </a:lnTo>
                  <a:lnTo>
                    <a:pt x="1357" y="2281"/>
                  </a:lnTo>
                  <a:lnTo>
                    <a:pt x="1654" y="2794"/>
                  </a:lnTo>
                  <a:lnTo>
                    <a:pt x="2970" y="514"/>
                  </a:lnTo>
                  <a:lnTo>
                    <a:pt x="3671" y="514"/>
                  </a:lnTo>
                  <a:lnTo>
                    <a:pt x="4022" y="1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tx1"/>
                </a:solidFill>
              </a:endParaRPr>
            </a:p>
          </p:txBody>
        </p:sp>
        <p:sp>
          <p:nvSpPr>
            <p:cNvPr id="51" name="Freeform 6">
              <a:extLst>
                <a:ext uri="{FF2B5EF4-FFF2-40B4-BE49-F238E27FC236}">
                  <a16:creationId xmlns:a16="http://schemas.microsoft.com/office/drawing/2014/main" id="{BBAB4B32-FE0D-456F-BD2C-D082068F192E}"/>
                </a:ext>
              </a:extLst>
            </p:cNvPr>
            <p:cNvSpPr>
              <a:spLocks/>
            </p:cNvSpPr>
            <p:nvPr userDrawn="1"/>
          </p:nvSpPr>
          <p:spPr bwMode="gray">
            <a:xfrm>
              <a:off x="9063038" y="2759076"/>
              <a:ext cx="212725" cy="184150"/>
            </a:xfrm>
            <a:custGeom>
              <a:avLst/>
              <a:gdLst>
                <a:gd name="T0" fmla="*/ 295 w 590"/>
                <a:gd name="T1" fmla="*/ 0 h 511"/>
                <a:gd name="T2" fmla="*/ 0 w 590"/>
                <a:gd name="T3" fmla="*/ 511 h 511"/>
                <a:gd name="T4" fmla="*/ 590 w 590"/>
                <a:gd name="T5" fmla="*/ 511 h 511"/>
                <a:gd name="T6" fmla="*/ 295 w 590"/>
                <a:gd name="T7" fmla="*/ 0 h 511"/>
              </a:gdLst>
              <a:ahLst/>
              <a:cxnLst>
                <a:cxn ang="0">
                  <a:pos x="T0" y="T1"/>
                </a:cxn>
                <a:cxn ang="0">
                  <a:pos x="T2" y="T3"/>
                </a:cxn>
                <a:cxn ang="0">
                  <a:pos x="T4" y="T5"/>
                </a:cxn>
                <a:cxn ang="0">
                  <a:pos x="T6" y="T7"/>
                </a:cxn>
              </a:cxnLst>
              <a:rect l="0" t="0" r="r" b="b"/>
              <a:pathLst>
                <a:path w="590" h="511">
                  <a:moveTo>
                    <a:pt x="295" y="0"/>
                  </a:moveTo>
                  <a:lnTo>
                    <a:pt x="0" y="511"/>
                  </a:lnTo>
                  <a:lnTo>
                    <a:pt x="590" y="511"/>
                  </a:lnTo>
                  <a:lnTo>
                    <a:pt x="2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tx1"/>
                </a:solidFill>
              </a:endParaRPr>
            </a:p>
          </p:txBody>
        </p:sp>
        <p:sp>
          <p:nvSpPr>
            <p:cNvPr id="52" name="Freeform 7">
              <a:extLst>
                <a:ext uri="{FF2B5EF4-FFF2-40B4-BE49-F238E27FC236}">
                  <a16:creationId xmlns:a16="http://schemas.microsoft.com/office/drawing/2014/main" id="{0DACDE49-FD8C-4A33-ADFB-431DC7AB8F75}"/>
                </a:ext>
              </a:extLst>
            </p:cNvPr>
            <p:cNvSpPr>
              <a:spLocks noEditPoints="1"/>
            </p:cNvSpPr>
            <p:nvPr userDrawn="1"/>
          </p:nvSpPr>
          <p:spPr bwMode="gray">
            <a:xfrm>
              <a:off x="1785938" y="4284663"/>
              <a:ext cx="8650288" cy="525463"/>
            </a:xfrm>
            <a:custGeom>
              <a:avLst/>
              <a:gdLst>
                <a:gd name="T0" fmla="*/ 579 w 24021"/>
                <a:gd name="T1" fmla="*/ 677 h 1457"/>
                <a:gd name="T2" fmla="*/ 579 w 24021"/>
                <a:gd name="T3" fmla="*/ 337 h 1457"/>
                <a:gd name="T4" fmla="*/ 1535 w 24021"/>
                <a:gd name="T5" fmla="*/ 338 h 1457"/>
                <a:gd name="T6" fmla="*/ 1396 w 24021"/>
                <a:gd name="T7" fmla="*/ 338 h 1457"/>
                <a:gd name="T8" fmla="*/ 2252 w 24021"/>
                <a:gd name="T9" fmla="*/ 319 h 1457"/>
                <a:gd name="T10" fmla="*/ 2501 w 24021"/>
                <a:gd name="T11" fmla="*/ 768 h 1457"/>
                <a:gd name="T12" fmla="*/ 3296 w 24021"/>
                <a:gd name="T13" fmla="*/ 324 h 1457"/>
                <a:gd name="T14" fmla="*/ 3815 w 24021"/>
                <a:gd name="T15" fmla="*/ 445 h 1457"/>
                <a:gd name="T16" fmla="*/ 4636 w 24021"/>
                <a:gd name="T17" fmla="*/ 1205 h 1457"/>
                <a:gd name="T18" fmla="*/ 3484 w 24021"/>
                <a:gd name="T19" fmla="*/ 1205 h 1457"/>
                <a:gd name="T20" fmla="*/ 5121 w 24021"/>
                <a:gd name="T21" fmla="*/ 1222 h 1457"/>
                <a:gd name="T22" fmla="*/ 4950 w 24021"/>
                <a:gd name="T23" fmla="*/ 508 h 1457"/>
                <a:gd name="T24" fmla="*/ 6014 w 24021"/>
                <a:gd name="T25" fmla="*/ 1218 h 1457"/>
                <a:gd name="T26" fmla="*/ 5936 w 24021"/>
                <a:gd name="T27" fmla="*/ 337 h 1457"/>
                <a:gd name="T28" fmla="*/ 6014 w 24021"/>
                <a:gd name="T29" fmla="*/ 1218 h 1457"/>
                <a:gd name="T30" fmla="*/ 6498 w 24021"/>
                <a:gd name="T31" fmla="*/ 337 h 1457"/>
                <a:gd name="T32" fmla="*/ 6726 w 24021"/>
                <a:gd name="T33" fmla="*/ 777 h 1457"/>
                <a:gd name="T34" fmla="*/ 7117 w 24021"/>
                <a:gd name="T35" fmla="*/ 1098 h 1457"/>
                <a:gd name="T36" fmla="*/ 8403 w 24021"/>
                <a:gd name="T37" fmla="*/ 630 h 1457"/>
                <a:gd name="T38" fmla="*/ 9190 w 24021"/>
                <a:gd name="T39" fmla="*/ 964 h 1457"/>
                <a:gd name="T40" fmla="*/ 8628 w 24021"/>
                <a:gd name="T41" fmla="*/ 565 h 1457"/>
                <a:gd name="T42" fmla="*/ 8903 w 24021"/>
                <a:gd name="T43" fmla="*/ 1221 h 1457"/>
                <a:gd name="T44" fmla="*/ 10078 w 24021"/>
                <a:gd name="T45" fmla="*/ 630 h 1457"/>
                <a:gd name="T46" fmla="*/ 10422 w 24021"/>
                <a:gd name="T47" fmla="*/ 942 h 1457"/>
                <a:gd name="T48" fmla="*/ 10954 w 24021"/>
                <a:gd name="T49" fmla="*/ 1205 h 1457"/>
                <a:gd name="T50" fmla="*/ 10817 w 24021"/>
                <a:gd name="T51" fmla="*/ 702 h 1457"/>
                <a:gd name="T52" fmla="*/ 11560 w 24021"/>
                <a:gd name="T53" fmla="*/ 445 h 1457"/>
                <a:gd name="T54" fmla="*/ 11217 w 24021"/>
                <a:gd name="T55" fmla="*/ 337 h 1457"/>
                <a:gd name="T56" fmla="*/ 12527 w 24021"/>
                <a:gd name="T57" fmla="*/ 458 h 1457"/>
                <a:gd name="T58" fmla="*/ 12170 w 24021"/>
                <a:gd name="T59" fmla="*/ 458 h 1457"/>
                <a:gd name="T60" fmla="*/ 13383 w 24021"/>
                <a:gd name="T61" fmla="*/ 825 h 1457"/>
                <a:gd name="T62" fmla="*/ 13244 w 24021"/>
                <a:gd name="T63" fmla="*/ 721 h 1457"/>
                <a:gd name="T64" fmla="*/ 13748 w 24021"/>
                <a:gd name="T65" fmla="*/ 520 h 1457"/>
                <a:gd name="T66" fmla="*/ 14224 w 24021"/>
                <a:gd name="T67" fmla="*/ 173 h 1457"/>
                <a:gd name="T68" fmla="*/ 14783 w 24021"/>
                <a:gd name="T69" fmla="*/ 677 h 1457"/>
                <a:gd name="T70" fmla="*/ 14783 w 24021"/>
                <a:gd name="T71" fmla="*/ 337 h 1457"/>
                <a:gd name="T72" fmla="*/ 16154 w 24021"/>
                <a:gd name="T73" fmla="*/ 734 h 1457"/>
                <a:gd name="T74" fmla="*/ 15871 w 24021"/>
                <a:gd name="T75" fmla="*/ 319 h 1457"/>
                <a:gd name="T76" fmla="*/ 15567 w 24021"/>
                <a:gd name="T77" fmla="*/ 1368 h 1457"/>
                <a:gd name="T78" fmla="*/ 16798 w 24021"/>
                <a:gd name="T79" fmla="*/ 442 h 1457"/>
                <a:gd name="T80" fmla="*/ 16954 w 24021"/>
                <a:gd name="T81" fmla="*/ 978 h 1457"/>
                <a:gd name="T82" fmla="*/ 17649 w 24021"/>
                <a:gd name="T83" fmla="*/ 445 h 1457"/>
                <a:gd name="T84" fmla="*/ 17306 w 24021"/>
                <a:gd name="T85" fmla="*/ 337 h 1457"/>
                <a:gd name="T86" fmla="*/ 18745 w 24021"/>
                <a:gd name="T87" fmla="*/ 224 h 1457"/>
                <a:gd name="T88" fmla="*/ 18717 w 24021"/>
                <a:gd name="T89" fmla="*/ 803 h 1457"/>
                <a:gd name="T90" fmla="*/ 18768 w 24021"/>
                <a:gd name="T91" fmla="*/ 412 h 1457"/>
                <a:gd name="T92" fmla="*/ 18181 w 24021"/>
                <a:gd name="T93" fmla="*/ 946 h 1457"/>
                <a:gd name="T94" fmla="*/ 19620 w 24021"/>
                <a:gd name="T95" fmla="*/ 1205 h 1457"/>
                <a:gd name="T96" fmla="*/ 19992 w 24021"/>
                <a:gd name="T97" fmla="*/ 319 h 1457"/>
                <a:gd name="T98" fmla="*/ 20672 w 24021"/>
                <a:gd name="T99" fmla="*/ 1205 h 1457"/>
                <a:gd name="T100" fmla="*/ 20672 w 24021"/>
                <a:gd name="T101" fmla="*/ 472 h 1457"/>
                <a:gd name="T102" fmla="*/ 22049 w 24021"/>
                <a:gd name="T103" fmla="*/ 761 h 1457"/>
                <a:gd name="T104" fmla="*/ 22045 w 24021"/>
                <a:gd name="T105" fmla="*/ 7 h 1457"/>
                <a:gd name="T106" fmla="*/ 23024 w 24021"/>
                <a:gd name="T107" fmla="*/ 1004 h 1457"/>
                <a:gd name="T108" fmla="*/ 22799 w 24021"/>
                <a:gd name="T109" fmla="*/ 1224 h 1457"/>
                <a:gd name="T110" fmla="*/ 23694 w 24021"/>
                <a:gd name="T111" fmla="*/ 445 h 1457"/>
                <a:gd name="T112" fmla="*/ 23351 w 24021"/>
                <a:gd name="T113" fmla="*/ 337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021" h="1457">
                  <a:moveTo>
                    <a:pt x="0" y="1205"/>
                  </a:moveTo>
                  <a:lnTo>
                    <a:pt x="147" y="1205"/>
                  </a:lnTo>
                  <a:lnTo>
                    <a:pt x="147" y="43"/>
                  </a:lnTo>
                  <a:lnTo>
                    <a:pt x="0" y="43"/>
                  </a:lnTo>
                  <a:lnTo>
                    <a:pt x="0" y="1205"/>
                  </a:lnTo>
                  <a:close/>
                  <a:moveTo>
                    <a:pt x="440" y="1205"/>
                  </a:moveTo>
                  <a:lnTo>
                    <a:pt x="579" y="1205"/>
                  </a:lnTo>
                  <a:lnTo>
                    <a:pt x="579" y="677"/>
                  </a:lnTo>
                  <a:cubicBezTo>
                    <a:pt x="579" y="536"/>
                    <a:pt x="665" y="445"/>
                    <a:pt x="783" y="445"/>
                  </a:cubicBezTo>
                  <a:cubicBezTo>
                    <a:pt x="901" y="445"/>
                    <a:pt x="968" y="527"/>
                    <a:pt x="968" y="672"/>
                  </a:cubicBezTo>
                  <a:lnTo>
                    <a:pt x="968" y="1205"/>
                  </a:lnTo>
                  <a:lnTo>
                    <a:pt x="1110" y="1205"/>
                  </a:lnTo>
                  <a:lnTo>
                    <a:pt x="1110" y="630"/>
                  </a:lnTo>
                  <a:cubicBezTo>
                    <a:pt x="1110" y="441"/>
                    <a:pt x="1005" y="319"/>
                    <a:pt x="831" y="319"/>
                  </a:cubicBezTo>
                  <a:cubicBezTo>
                    <a:pt x="703" y="319"/>
                    <a:pt x="628" y="390"/>
                    <a:pt x="579" y="472"/>
                  </a:cubicBezTo>
                  <a:lnTo>
                    <a:pt x="579" y="337"/>
                  </a:lnTo>
                  <a:lnTo>
                    <a:pt x="440" y="337"/>
                  </a:lnTo>
                  <a:lnTo>
                    <a:pt x="440" y="1205"/>
                  </a:lnTo>
                  <a:close/>
                  <a:moveTo>
                    <a:pt x="1396" y="1205"/>
                  </a:moveTo>
                  <a:lnTo>
                    <a:pt x="1535" y="1205"/>
                  </a:lnTo>
                  <a:lnTo>
                    <a:pt x="1535" y="458"/>
                  </a:lnTo>
                  <a:lnTo>
                    <a:pt x="1752" y="458"/>
                  </a:lnTo>
                  <a:lnTo>
                    <a:pt x="1752" y="338"/>
                  </a:lnTo>
                  <a:lnTo>
                    <a:pt x="1535" y="338"/>
                  </a:lnTo>
                  <a:lnTo>
                    <a:pt x="1535" y="273"/>
                  </a:lnTo>
                  <a:cubicBezTo>
                    <a:pt x="1535" y="171"/>
                    <a:pt x="1576" y="123"/>
                    <a:pt x="1658" y="123"/>
                  </a:cubicBezTo>
                  <a:cubicBezTo>
                    <a:pt x="1691" y="123"/>
                    <a:pt x="1720" y="129"/>
                    <a:pt x="1753" y="139"/>
                  </a:cubicBezTo>
                  <a:lnTo>
                    <a:pt x="1753" y="16"/>
                  </a:lnTo>
                  <a:cubicBezTo>
                    <a:pt x="1720" y="7"/>
                    <a:pt x="1683" y="0"/>
                    <a:pt x="1634" y="0"/>
                  </a:cubicBezTo>
                  <a:cubicBezTo>
                    <a:pt x="1560" y="0"/>
                    <a:pt x="1503" y="21"/>
                    <a:pt x="1461" y="61"/>
                  </a:cubicBezTo>
                  <a:cubicBezTo>
                    <a:pt x="1418" y="104"/>
                    <a:pt x="1396" y="173"/>
                    <a:pt x="1396" y="262"/>
                  </a:cubicBezTo>
                  <a:lnTo>
                    <a:pt x="1396" y="338"/>
                  </a:lnTo>
                  <a:lnTo>
                    <a:pt x="1292" y="338"/>
                  </a:lnTo>
                  <a:lnTo>
                    <a:pt x="1292" y="458"/>
                  </a:lnTo>
                  <a:lnTo>
                    <a:pt x="1396" y="458"/>
                  </a:lnTo>
                  <a:lnTo>
                    <a:pt x="1396" y="1205"/>
                  </a:lnTo>
                  <a:close/>
                  <a:moveTo>
                    <a:pt x="2250" y="1224"/>
                  </a:moveTo>
                  <a:cubicBezTo>
                    <a:pt x="2477" y="1224"/>
                    <a:pt x="2641" y="1029"/>
                    <a:pt x="2641" y="776"/>
                  </a:cubicBezTo>
                  <a:lnTo>
                    <a:pt x="2641" y="765"/>
                  </a:lnTo>
                  <a:cubicBezTo>
                    <a:pt x="2641" y="509"/>
                    <a:pt x="2479" y="319"/>
                    <a:pt x="2252" y="319"/>
                  </a:cubicBezTo>
                  <a:cubicBezTo>
                    <a:pt x="2027" y="319"/>
                    <a:pt x="1861" y="512"/>
                    <a:pt x="1861" y="766"/>
                  </a:cubicBezTo>
                  <a:lnTo>
                    <a:pt x="1861" y="777"/>
                  </a:lnTo>
                  <a:cubicBezTo>
                    <a:pt x="1861" y="1033"/>
                    <a:pt x="2025" y="1224"/>
                    <a:pt x="2250" y="1224"/>
                  </a:cubicBezTo>
                  <a:close/>
                  <a:moveTo>
                    <a:pt x="2252" y="1098"/>
                  </a:moveTo>
                  <a:cubicBezTo>
                    <a:pt x="2110" y="1098"/>
                    <a:pt x="2003" y="959"/>
                    <a:pt x="2003" y="774"/>
                  </a:cubicBezTo>
                  <a:lnTo>
                    <a:pt x="2003" y="766"/>
                  </a:lnTo>
                  <a:cubicBezTo>
                    <a:pt x="2003" y="583"/>
                    <a:pt x="2105" y="444"/>
                    <a:pt x="2250" y="444"/>
                  </a:cubicBezTo>
                  <a:cubicBezTo>
                    <a:pt x="2392" y="444"/>
                    <a:pt x="2501" y="583"/>
                    <a:pt x="2501" y="768"/>
                  </a:cubicBezTo>
                  <a:lnTo>
                    <a:pt x="2501" y="776"/>
                  </a:lnTo>
                  <a:cubicBezTo>
                    <a:pt x="2501" y="959"/>
                    <a:pt x="2399" y="1098"/>
                    <a:pt x="2252" y="1098"/>
                  </a:cubicBezTo>
                  <a:close/>
                  <a:moveTo>
                    <a:pt x="2868" y="1205"/>
                  </a:moveTo>
                  <a:lnTo>
                    <a:pt x="3007" y="1205"/>
                  </a:lnTo>
                  <a:lnTo>
                    <a:pt x="3007" y="800"/>
                  </a:lnTo>
                  <a:cubicBezTo>
                    <a:pt x="3007" y="584"/>
                    <a:pt x="3130" y="476"/>
                    <a:pt x="3288" y="476"/>
                  </a:cubicBezTo>
                  <a:lnTo>
                    <a:pt x="3296" y="476"/>
                  </a:lnTo>
                  <a:lnTo>
                    <a:pt x="3296" y="324"/>
                  </a:lnTo>
                  <a:cubicBezTo>
                    <a:pt x="3157" y="316"/>
                    <a:pt x="3058" y="402"/>
                    <a:pt x="3007" y="520"/>
                  </a:cubicBezTo>
                  <a:lnTo>
                    <a:pt x="3007" y="337"/>
                  </a:lnTo>
                  <a:lnTo>
                    <a:pt x="2868" y="337"/>
                  </a:lnTo>
                  <a:lnTo>
                    <a:pt x="2868" y="1205"/>
                  </a:lnTo>
                  <a:close/>
                  <a:moveTo>
                    <a:pt x="3484" y="1205"/>
                  </a:moveTo>
                  <a:lnTo>
                    <a:pt x="3623" y="1205"/>
                  </a:lnTo>
                  <a:lnTo>
                    <a:pt x="3623" y="677"/>
                  </a:lnTo>
                  <a:cubicBezTo>
                    <a:pt x="3623" y="540"/>
                    <a:pt x="3706" y="445"/>
                    <a:pt x="3815" y="445"/>
                  </a:cubicBezTo>
                  <a:cubicBezTo>
                    <a:pt x="3925" y="445"/>
                    <a:pt x="3990" y="524"/>
                    <a:pt x="3990" y="670"/>
                  </a:cubicBezTo>
                  <a:lnTo>
                    <a:pt x="3990" y="1205"/>
                  </a:lnTo>
                  <a:lnTo>
                    <a:pt x="4130" y="1205"/>
                  </a:lnTo>
                  <a:lnTo>
                    <a:pt x="4130" y="675"/>
                  </a:lnTo>
                  <a:cubicBezTo>
                    <a:pt x="4130" y="530"/>
                    <a:pt x="4213" y="445"/>
                    <a:pt x="4320" y="445"/>
                  </a:cubicBezTo>
                  <a:cubicBezTo>
                    <a:pt x="4430" y="445"/>
                    <a:pt x="4498" y="524"/>
                    <a:pt x="4498" y="672"/>
                  </a:cubicBezTo>
                  <a:lnTo>
                    <a:pt x="4498" y="1205"/>
                  </a:lnTo>
                  <a:lnTo>
                    <a:pt x="4636" y="1205"/>
                  </a:lnTo>
                  <a:lnTo>
                    <a:pt x="4636" y="632"/>
                  </a:lnTo>
                  <a:cubicBezTo>
                    <a:pt x="4636" y="433"/>
                    <a:pt x="4528" y="319"/>
                    <a:pt x="4362" y="319"/>
                  </a:cubicBezTo>
                  <a:cubicBezTo>
                    <a:pt x="4234" y="319"/>
                    <a:pt x="4154" y="390"/>
                    <a:pt x="4100" y="472"/>
                  </a:cubicBezTo>
                  <a:cubicBezTo>
                    <a:pt x="4059" y="380"/>
                    <a:pt x="3977" y="319"/>
                    <a:pt x="3864" y="319"/>
                  </a:cubicBezTo>
                  <a:cubicBezTo>
                    <a:pt x="3743" y="319"/>
                    <a:pt x="3673" y="390"/>
                    <a:pt x="3623" y="471"/>
                  </a:cubicBezTo>
                  <a:lnTo>
                    <a:pt x="3623" y="337"/>
                  </a:lnTo>
                  <a:lnTo>
                    <a:pt x="3484" y="337"/>
                  </a:lnTo>
                  <a:lnTo>
                    <a:pt x="3484" y="1205"/>
                  </a:lnTo>
                  <a:close/>
                  <a:moveTo>
                    <a:pt x="5156" y="1111"/>
                  </a:moveTo>
                  <a:cubicBezTo>
                    <a:pt x="5058" y="1111"/>
                    <a:pt x="4983" y="1049"/>
                    <a:pt x="4983" y="946"/>
                  </a:cubicBezTo>
                  <a:lnTo>
                    <a:pt x="4983" y="942"/>
                  </a:lnTo>
                  <a:cubicBezTo>
                    <a:pt x="4983" y="838"/>
                    <a:pt x="5057" y="771"/>
                    <a:pt x="5184" y="771"/>
                  </a:cubicBezTo>
                  <a:cubicBezTo>
                    <a:pt x="5263" y="771"/>
                    <a:pt x="5330" y="785"/>
                    <a:pt x="5381" y="803"/>
                  </a:cubicBezTo>
                  <a:lnTo>
                    <a:pt x="5381" y="907"/>
                  </a:lnTo>
                  <a:cubicBezTo>
                    <a:pt x="5381" y="1025"/>
                    <a:pt x="5282" y="1111"/>
                    <a:pt x="5156" y="1111"/>
                  </a:cubicBezTo>
                  <a:close/>
                  <a:moveTo>
                    <a:pt x="5121" y="1222"/>
                  </a:moveTo>
                  <a:cubicBezTo>
                    <a:pt x="5243" y="1222"/>
                    <a:pt x="5326" y="1162"/>
                    <a:pt x="5377" y="1085"/>
                  </a:cubicBezTo>
                  <a:lnTo>
                    <a:pt x="5377" y="1205"/>
                  </a:lnTo>
                  <a:lnTo>
                    <a:pt x="5516" y="1205"/>
                  </a:lnTo>
                  <a:lnTo>
                    <a:pt x="5516" y="651"/>
                  </a:lnTo>
                  <a:cubicBezTo>
                    <a:pt x="5516" y="547"/>
                    <a:pt x="5488" y="465"/>
                    <a:pt x="5432" y="412"/>
                  </a:cubicBezTo>
                  <a:cubicBezTo>
                    <a:pt x="5376" y="354"/>
                    <a:pt x="5291" y="326"/>
                    <a:pt x="5184" y="326"/>
                  </a:cubicBezTo>
                  <a:cubicBezTo>
                    <a:pt x="5074" y="326"/>
                    <a:pt x="4988" y="353"/>
                    <a:pt x="4907" y="394"/>
                  </a:cubicBezTo>
                  <a:lnTo>
                    <a:pt x="4950" y="508"/>
                  </a:lnTo>
                  <a:cubicBezTo>
                    <a:pt x="5009" y="477"/>
                    <a:pt x="5082" y="452"/>
                    <a:pt x="5168" y="452"/>
                  </a:cubicBezTo>
                  <a:cubicBezTo>
                    <a:pt x="5299" y="452"/>
                    <a:pt x="5379" y="522"/>
                    <a:pt x="5379" y="656"/>
                  </a:cubicBezTo>
                  <a:lnTo>
                    <a:pt x="5379" y="702"/>
                  </a:lnTo>
                  <a:cubicBezTo>
                    <a:pt x="5315" y="682"/>
                    <a:pt x="5251" y="667"/>
                    <a:pt x="5162" y="667"/>
                  </a:cubicBezTo>
                  <a:cubicBezTo>
                    <a:pt x="4974" y="667"/>
                    <a:pt x="4845" y="766"/>
                    <a:pt x="4845" y="946"/>
                  </a:cubicBezTo>
                  <a:lnTo>
                    <a:pt x="4845" y="954"/>
                  </a:lnTo>
                  <a:cubicBezTo>
                    <a:pt x="4845" y="1125"/>
                    <a:pt x="4975" y="1222"/>
                    <a:pt x="5121" y="1222"/>
                  </a:cubicBezTo>
                  <a:close/>
                  <a:moveTo>
                    <a:pt x="6014" y="1218"/>
                  </a:moveTo>
                  <a:cubicBezTo>
                    <a:pt x="6067" y="1218"/>
                    <a:pt x="6112" y="1207"/>
                    <a:pt x="6152" y="1186"/>
                  </a:cubicBezTo>
                  <a:lnTo>
                    <a:pt x="6152" y="1068"/>
                  </a:lnTo>
                  <a:cubicBezTo>
                    <a:pt x="6118" y="1082"/>
                    <a:pt x="6085" y="1090"/>
                    <a:pt x="6051" y="1090"/>
                  </a:cubicBezTo>
                  <a:cubicBezTo>
                    <a:pt x="5979" y="1090"/>
                    <a:pt x="5936" y="1060"/>
                    <a:pt x="5936" y="975"/>
                  </a:cubicBezTo>
                  <a:lnTo>
                    <a:pt x="5936" y="458"/>
                  </a:lnTo>
                  <a:lnTo>
                    <a:pt x="6152" y="458"/>
                  </a:lnTo>
                  <a:lnTo>
                    <a:pt x="6152" y="337"/>
                  </a:lnTo>
                  <a:lnTo>
                    <a:pt x="5936" y="337"/>
                  </a:lnTo>
                  <a:lnTo>
                    <a:pt x="5936" y="88"/>
                  </a:lnTo>
                  <a:lnTo>
                    <a:pt x="5794" y="88"/>
                  </a:lnTo>
                  <a:lnTo>
                    <a:pt x="5794" y="337"/>
                  </a:lnTo>
                  <a:lnTo>
                    <a:pt x="5692" y="337"/>
                  </a:lnTo>
                  <a:lnTo>
                    <a:pt x="5692" y="458"/>
                  </a:lnTo>
                  <a:lnTo>
                    <a:pt x="5794" y="458"/>
                  </a:lnTo>
                  <a:lnTo>
                    <a:pt x="5794" y="1001"/>
                  </a:lnTo>
                  <a:cubicBezTo>
                    <a:pt x="5794" y="1160"/>
                    <a:pt x="5888" y="1218"/>
                    <a:pt x="6014" y="1218"/>
                  </a:cubicBezTo>
                  <a:close/>
                  <a:moveTo>
                    <a:pt x="6351" y="173"/>
                  </a:moveTo>
                  <a:lnTo>
                    <a:pt x="6505" y="173"/>
                  </a:lnTo>
                  <a:lnTo>
                    <a:pt x="6505" y="19"/>
                  </a:lnTo>
                  <a:lnTo>
                    <a:pt x="6351" y="19"/>
                  </a:lnTo>
                  <a:lnTo>
                    <a:pt x="6351" y="173"/>
                  </a:lnTo>
                  <a:close/>
                  <a:moveTo>
                    <a:pt x="6356" y="1205"/>
                  </a:moveTo>
                  <a:lnTo>
                    <a:pt x="6498" y="1205"/>
                  </a:lnTo>
                  <a:lnTo>
                    <a:pt x="6498" y="337"/>
                  </a:lnTo>
                  <a:lnTo>
                    <a:pt x="6356" y="337"/>
                  </a:lnTo>
                  <a:lnTo>
                    <a:pt x="6356" y="1205"/>
                  </a:lnTo>
                  <a:close/>
                  <a:moveTo>
                    <a:pt x="7115" y="1224"/>
                  </a:moveTo>
                  <a:cubicBezTo>
                    <a:pt x="7342" y="1224"/>
                    <a:pt x="7506" y="1029"/>
                    <a:pt x="7506" y="776"/>
                  </a:cubicBezTo>
                  <a:lnTo>
                    <a:pt x="7506" y="765"/>
                  </a:lnTo>
                  <a:cubicBezTo>
                    <a:pt x="7506" y="509"/>
                    <a:pt x="7343" y="319"/>
                    <a:pt x="7117" y="319"/>
                  </a:cubicBezTo>
                  <a:cubicBezTo>
                    <a:pt x="6892" y="319"/>
                    <a:pt x="6726" y="512"/>
                    <a:pt x="6726" y="766"/>
                  </a:cubicBezTo>
                  <a:lnTo>
                    <a:pt x="6726" y="777"/>
                  </a:lnTo>
                  <a:cubicBezTo>
                    <a:pt x="6726" y="1033"/>
                    <a:pt x="6890" y="1224"/>
                    <a:pt x="7115" y="1224"/>
                  </a:cubicBezTo>
                  <a:close/>
                  <a:moveTo>
                    <a:pt x="7117" y="1098"/>
                  </a:moveTo>
                  <a:cubicBezTo>
                    <a:pt x="6975" y="1098"/>
                    <a:pt x="6868" y="959"/>
                    <a:pt x="6868" y="774"/>
                  </a:cubicBezTo>
                  <a:lnTo>
                    <a:pt x="6868" y="766"/>
                  </a:lnTo>
                  <a:cubicBezTo>
                    <a:pt x="6868" y="583"/>
                    <a:pt x="6970" y="444"/>
                    <a:pt x="7115" y="444"/>
                  </a:cubicBezTo>
                  <a:cubicBezTo>
                    <a:pt x="7257" y="444"/>
                    <a:pt x="7366" y="583"/>
                    <a:pt x="7366" y="768"/>
                  </a:cubicBezTo>
                  <a:lnTo>
                    <a:pt x="7366" y="776"/>
                  </a:lnTo>
                  <a:cubicBezTo>
                    <a:pt x="7366" y="959"/>
                    <a:pt x="7264" y="1098"/>
                    <a:pt x="7117" y="1098"/>
                  </a:cubicBezTo>
                  <a:close/>
                  <a:moveTo>
                    <a:pt x="7733" y="1205"/>
                  </a:moveTo>
                  <a:lnTo>
                    <a:pt x="7872" y="1205"/>
                  </a:lnTo>
                  <a:lnTo>
                    <a:pt x="7872" y="677"/>
                  </a:lnTo>
                  <a:cubicBezTo>
                    <a:pt x="7872" y="536"/>
                    <a:pt x="7958" y="445"/>
                    <a:pt x="8076" y="445"/>
                  </a:cubicBezTo>
                  <a:cubicBezTo>
                    <a:pt x="8194" y="445"/>
                    <a:pt x="8261" y="527"/>
                    <a:pt x="8261" y="672"/>
                  </a:cubicBezTo>
                  <a:lnTo>
                    <a:pt x="8261" y="1205"/>
                  </a:lnTo>
                  <a:lnTo>
                    <a:pt x="8403" y="1205"/>
                  </a:lnTo>
                  <a:lnTo>
                    <a:pt x="8403" y="630"/>
                  </a:lnTo>
                  <a:cubicBezTo>
                    <a:pt x="8403" y="441"/>
                    <a:pt x="8298" y="319"/>
                    <a:pt x="8124" y="319"/>
                  </a:cubicBezTo>
                  <a:cubicBezTo>
                    <a:pt x="7996" y="319"/>
                    <a:pt x="7921" y="390"/>
                    <a:pt x="7872" y="472"/>
                  </a:cubicBezTo>
                  <a:lnTo>
                    <a:pt x="7872" y="337"/>
                  </a:lnTo>
                  <a:lnTo>
                    <a:pt x="7733" y="337"/>
                  </a:lnTo>
                  <a:lnTo>
                    <a:pt x="7733" y="1205"/>
                  </a:lnTo>
                  <a:close/>
                  <a:moveTo>
                    <a:pt x="8903" y="1221"/>
                  </a:moveTo>
                  <a:cubicBezTo>
                    <a:pt x="9064" y="1221"/>
                    <a:pt x="9190" y="1127"/>
                    <a:pt x="9190" y="966"/>
                  </a:cubicBezTo>
                  <a:lnTo>
                    <a:pt x="9190" y="964"/>
                  </a:lnTo>
                  <a:cubicBezTo>
                    <a:pt x="9190" y="830"/>
                    <a:pt x="9088" y="771"/>
                    <a:pt x="8948" y="707"/>
                  </a:cubicBezTo>
                  <a:cubicBezTo>
                    <a:pt x="8836" y="658"/>
                    <a:pt x="8761" y="622"/>
                    <a:pt x="8761" y="555"/>
                  </a:cubicBezTo>
                  <a:lnTo>
                    <a:pt x="8761" y="551"/>
                  </a:lnTo>
                  <a:cubicBezTo>
                    <a:pt x="8761" y="488"/>
                    <a:pt x="8817" y="442"/>
                    <a:pt x="8900" y="442"/>
                  </a:cubicBezTo>
                  <a:cubicBezTo>
                    <a:pt x="8973" y="442"/>
                    <a:pt x="9048" y="474"/>
                    <a:pt x="9115" y="520"/>
                  </a:cubicBezTo>
                  <a:lnTo>
                    <a:pt x="9179" y="417"/>
                  </a:lnTo>
                  <a:cubicBezTo>
                    <a:pt x="9102" y="359"/>
                    <a:pt x="9002" y="322"/>
                    <a:pt x="8903" y="322"/>
                  </a:cubicBezTo>
                  <a:cubicBezTo>
                    <a:pt x="8745" y="322"/>
                    <a:pt x="8628" y="417"/>
                    <a:pt x="8628" y="565"/>
                  </a:cubicBezTo>
                  <a:lnTo>
                    <a:pt x="8628" y="568"/>
                  </a:lnTo>
                  <a:cubicBezTo>
                    <a:pt x="8628" y="705"/>
                    <a:pt x="8737" y="763"/>
                    <a:pt x="8873" y="820"/>
                  </a:cubicBezTo>
                  <a:cubicBezTo>
                    <a:pt x="8986" y="868"/>
                    <a:pt x="9056" y="903"/>
                    <a:pt x="9056" y="975"/>
                  </a:cubicBezTo>
                  <a:lnTo>
                    <a:pt x="9056" y="978"/>
                  </a:lnTo>
                  <a:cubicBezTo>
                    <a:pt x="9056" y="1050"/>
                    <a:pt x="8997" y="1101"/>
                    <a:pt x="8908" y="1101"/>
                  </a:cubicBezTo>
                  <a:cubicBezTo>
                    <a:pt x="8823" y="1101"/>
                    <a:pt x="8737" y="1064"/>
                    <a:pt x="8657" y="996"/>
                  </a:cubicBezTo>
                  <a:lnTo>
                    <a:pt x="8587" y="1098"/>
                  </a:lnTo>
                  <a:cubicBezTo>
                    <a:pt x="8681" y="1179"/>
                    <a:pt x="8798" y="1221"/>
                    <a:pt x="8903" y="1221"/>
                  </a:cubicBezTo>
                  <a:close/>
                  <a:moveTo>
                    <a:pt x="9408" y="1205"/>
                  </a:moveTo>
                  <a:lnTo>
                    <a:pt x="9547" y="1205"/>
                  </a:lnTo>
                  <a:lnTo>
                    <a:pt x="9547" y="677"/>
                  </a:lnTo>
                  <a:cubicBezTo>
                    <a:pt x="9547" y="536"/>
                    <a:pt x="9633" y="445"/>
                    <a:pt x="9751" y="445"/>
                  </a:cubicBezTo>
                  <a:cubicBezTo>
                    <a:pt x="9869" y="445"/>
                    <a:pt x="9936" y="527"/>
                    <a:pt x="9936" y="672"/>
                  </a:cubicBezTo>
                  <a:lnTo>
                    <a:pt x="9936" y="1205"/>
                  </a:lnTo>
                  <a:lnTo>
                    <a:pt x="10078" y="1205"/>
                  </a:lnTo>
                  <a:lnTo>
                    <a:pt x="10078" y="630"/>
                  </a:lnTo>
                  <a:cubicBezTo>
                    <a:pt x="10078" y="441"/>
                    <a:pt x="9973" y="319"/>
                    <a:pt x="9799" y="319"/>
                  </a:cubicBezTo>
                  <a:cubicBezTo>
                    <a:pt x="9672" y="319"/>
                    <a:pt x="9597" y="390"/>
                    <a:pt x="9547" y="472"/>
                  </a:cubicBezTo>
                  <a:lnTo>
                    <a:pt x="9547" y="7"/>
                  </a:lnTo>
                  <a:lnTo>
                    <a:pt x="9408" y="7"/>
                  </a:lnTo>
                  <a:lnTo>
                    <a:pt x="9408" y="1205"/>
                  </a:lnTo>
                  <a:close/>
                  <a:moveTo>
                    <a:pt x="10594" y="1111"/>
                  </a:moveTo>
                  <a:cubicBezTo>
                    <a:pt x="10497" y="1111"/>
                    <a:pt x="10422" y="1049"/>
                    <a:pt x="10422" y="946"/>
                  </a:cubicBezTo>
                  <a:lnTo>
                    <a:pt x="10422" y="942"/>
                  </a:lnTo>
                  <a:cubicBezTo>
                    <a:pt x="10422" y="838"/>
                    <a:pt x="10495" y="771"/>
                    <a:pt x="10623" y="771"/>
                  </a:cubicBezTo>
                  <a:cubicBezTo>
                    <a:pt x="10701" y="771"/>
                    <a:pt x="10768" y="785"/>
                    <a:pt x="10819" y="803"/>
                  </a:cubicBezTo>
                  <a:lnTo>
                    <a:pt x="10819" y="907"/>
                  </a:lnTo>
                  <a:cubicBezTo>
                    <a:pt x="10819" y="1025"/>
                    <a:pt x="10720" y="1111"/>
                    <a:pt x="10594" y="1111"/>
                  </a:cubicBezTo>
                  <a:close/>
                  <a:moveTo>
                    <a:pt x="10559" y="1222"/>
                  </a:moveTo>
                  <a:cubicBezTo>
                    <a:pt x="10682" y="1222"/>
                    <a:pt x="10765" y="1162"/>
                    <a:pt x="10816" y="1085"/>
                  </a:cubicBezTo>
                  <a:lnTo>
                    <a:pt x="10816" y="1205"/>
                  </a:lnTo>
                  <a:lnTo>
                    <a:pt x="10954" y="1205"/>
                  </a:lnTo>
                  <a:lnTo>
                    <a:pt x="10954" y="651"/>
                  </a:lnTo>
                  <a:cubicBezTo>
                    <a:pt x="10954" y="547"/>
                    <a:pt x="10926" y="465"/>
                    <a:pt x="10870" y="412"/>
                  </a:cubicBezTo>
                  <a:cubicBezTo>
                    <a:pt x="10814" y="354"/>
                    <a:pt x="10729" y="326"/>
                    <a:pt x="10623" y="326"/>
                  </a:cubicBezTo>
                  <a:cubicBezTo>
                    <a:pt x="10512" y="326"/>
                    <a:pt x="10426" y="353"/>
                    <a:pt x="10345" y="394"/>
                  </a:cubicBezTo>
                  <a:lnTo>
                    <a:pt x="10388" y="508"/>
                  </a:lnTo>
                  <a:cubicBezTo>
                    <a:pt x="10447" y="477"/>
                    <a:pt x="10520" y="452"/>
                    <a:pt x="10607" y="452"/>
                  </a:cubicBezTo>
                  <a:cubicBezTo>
                    <a:pt x="10737" y="452"/>
                    <a:pt x="10817" y="522"/>
                    <a:pt x="10817" y="656"/>
                  </a:cubicBezTo>
                  <a:lnTo>
                    <a:pt x="10817" y="702"/>
                  </a:lnTo>
                  <a:cubicBezTo>
                    <a:pt x="10753" y="682"/>
                    <a:pt x="10690" y="667"/>
                    <a:pt x="10600" y="667"/>
                  </a:cubicBezTo>
                  <a:cubicBezTo>
                    <a:pt x="10412" y="667"/>
                    <a:pt x="10283" y="766"/>
                    <a:pt x="10283" y="946"/>
                  </a:cubicBezTo>
                  <a:lnTo>
                    <a:pt x="10283" y="954"/>
                  </a:lnTo>
                  <a:cubicBezTo>
                    <a:pt x="10283" y="1125"/>
                    <a:pt x="10414" y="1222"/>
                    <a:pt x="10559" y="1222"/>
                  </a:cubicBezTo>
                  <a:close/>
                  <a:moveTo>
                    <a:pt x="11217" y="1205"/>
                  </a:moveTo>
                  <a:lnTo>
                    <a:pt x="11355" y="1205"/>
                  </a:lnTo>
                  <a:lnTo>
                    <a:pt x="11355" y="677"/>
                  </a:lnTo>
                  <a:cubicBezTo>
                    <a:pt x="11355" y="536"/>
                    <a:pt x="11442" y="445"/>
                    <a:pt x="11560" y="445"/>
                  </a:cubicBezTo>
                  <a:cubicBezTo>
                    <a:pt x="11678" y="445"/>
                    <a:pt x="11745" y="527"/>
                    <a:pt x="11745" y="672"/>
                  </a:cubicBezTo>
                  <a:lnTo>
                    <a:pt x="11745" y="1205"/>
                  </a:lnTo>
                  <a:lnTo>
                    <a:pt x="11887" y="1205"/>
                  </a:lnTo>
                  <a:lnTo>
                    <a:pt x="11887" y="630"/>
                  </a:lnTo>
                  <a:cubicBezTo>
                    <a:pt x="11887" y="441"/>
                    <a:pt x="11782" y="319"/>
                    <a:pt x="11608" y="319"/>
                  </a:cubicBezTo>
                  <a:cubicBezTo>
                    <a:pt x="11480" y="319"/>
                    <a:pt x="11405" y="390"/>
                    <a:pt x="11355" y="472"/>
                  </a:cubicBezTo>
                  <a:lnTo>
                    <a:pt x="11355" y="337"/>
                  </a:lnTo>
                  <a:lnTo>
                    <a:pt x="11217" y="337"/>
                  </a:lnTo>
                  <a:lnTo>
                    <a:pt x="11217" y="1205"/>
                  </a:lnTo>
                  <a:close/>
                  <a:moveTo>
                    <a:pt x="12390" y="1218"/>
                  </a:moveTo>
                  <a:cubicBezTo>
                    <a:pt x="12443" y="1218"/>
                    <a:pt x="12487" y="1207"/>
                    <a:pt x="12527" y="1186"/>
                  </a:cubicBezTo>
                  <a:lnTo>
                    <a:pt x="12527" y="1068"/>
                  </a:lnTo>
                  <a:cubicBezTo>
                    <a:pt x="12494" y="1082"/>
                    <a:pt x="12460" y="1090"/>
                    <a:pt x="12427" y="1090"/>
                  </a:cubicBezTo>
                  <a:cubicBezTo>
                    <a:pt x="12355" y="1090"/>
                    <a:pt x="12312" y="1060"/>
                    <a:pt x="12312" y="975"/>
                  </a:cubicBezTo>
                  <a:lnTo>
                    <a:pt x="12312" y="458"/>
                  </a:lnTo>
                  <a:lnTo>
                    <a:pt x="12527" y="458"/>
                  </a:lnTo>
                  <a:lnTo>
                    <a:pt x="12527" y="337"/>
                  </a:lnTo>
                  <a:lnTo>
                    <a:pt x="12312" y="337"/>
                  </a:lnTo>
                  <a:lnTo>
                    <a:pt x="12312" y="88"/>
                  </a:lnTo>
                  <a:lnTo>
                    <a:pt x="12170" y="88"/>
                  </a:lnTo>
                  <a:lnTo>
                    <a:pt x="12170" y="337"/>
                  </a:lnTo>
                  <a:lnTo>
                    <a:pt x="12068" y="337"/>
                  </a:lnTo>
                  <a:lnTo>
                    <a:pt x="12068" y="458"/>
                  </a:lnTo>
                  <a:lnTo>
                    <a:pt x="12170" y="458"/>
                  </a:lnTo>
                  <a:lnTo>
                    <a:pt x="12170" y="1001"/>
                  </a:lnTo>
                  <a:cubicBezTo>
                    <a:pt x="12170" y="1160"/>
                    <a:pt x="12264" y="1218"/>
                    <a:pt x="12390" y="1218"/>
                  </a:cubicBezTo>
                  <a:close/>
                  <a:moveTo>
                    <a:pt x="13058" y="1224"/>
                  </a:moveTo>
                  <a:cubicBezTo>
                    <a:pt x="13189" y="1224"/>
                    <a:pt x="13281" y="1173"/>
                    <a:pt x="13359" y="1092"/>
                  </a:cubicBezTo>
                  <a:lnTo>
                    <a:pt x="13283" y="1004"/>
                  </a:lnTo>
                  <a:cubicBezTo>
                    <a:pt x="13222" y="1061"/>
                    <a:pt x="13157" y="1101"/>
                    <a:pt x="13066" y="1101"/>
                  </a:cubicBezTo>
                  <a:cubicBezTo>
                    <a:pt x="12935" y="1101"/>
                    <a:pt x="12825" y="1002"/>
                    <a:pt x="12810" y="825"/>
                  </a:cubicBezTo>
                  <a:lnTo>
                    <a:pt x="13383" y="825"/>
                  </a:lnTo>
                  <a:cubicBezTo>
                    <a:pt x="13385" y="806"/>
                    <a:pt x="13385" y="782"/>
                    <a:pt x="13385" y="771"/>
                  </a:cubicBezTo>
                  <a:cubicBezTo>
                    <a:pt x="13385" y="509"/>
                    <a:pt x="13256" y="319"/>
                    <a:pt x="13034" y="319"/>
                  </a:cubicBezTo>
                  <a:cubicBezTo>
                    <a:pt x="12826" y="319"/>
                    <a:pt x="12670" y="504"/>
                    <a:pt x="12670" y="768"/>
                  </a:cubicBezTo>
                  <a:lnTo>
                    <a:pt x="12670" y="779"/>
                  </a:lnTo>
                  <a:cubicBezTo>
                    <a:pt x="12670" y="1053"/>
                    <a:pt x="12844" y="1224"/>
                    <a:pt x="13058" y="1224"/>
                  </a:cubicBezTo>
                  <a:close/>
                  <a:moveTo>
                    <a:pt x="12810" y="721"/>
                  </a:moveTo>
                  <a:cubicBezTo>
                    <a:pt x="12823" y="551"/>
                    <a:pt x="12913" y="439"/>
                    <a:pt x="13032" y="439"/>
                  </a:cubicBezTo>
                  <a:cubicBezTo>
                    <a:pt x="13163" y="439"/>
                    <a:pt x="13236" y="563"/>
                    <a:pt x="13244" y="721"/>
                  </a:cubicBezTo>
                  <a:lnTo>
                    <a:pt x="12810" y="721"/>
                  </a:lnTo>
                  <a:close/>
                  <a:moveTo>
                    <a:pt x="13610" y="1205"/>
                  </a:moveTo>
                  <a:lnTo>
                    <a:pt x="13748" y="1205"/>
                  </a:lnTo>
                  <a:lnTo>
                    <a:pt x="13748" y="800"/>
                  </a:lnTo>
                  <a:cubicBezTo>
                    <a:pt x="13748" y="584"/>
                    <a:pt x="13871" y="476"/>
                    <a:pt x="14029" y="476"/>
                  </a:cubicBezTo>
                  <a:lnTo>
                    <a:pt x="14037" y="476"/>
                  </a:lnTo>
                  <a:lnTo>
                    <a:pt x="14037" y="324"/>
                  </a:lnTo>
                  <a:cubicBezTo>
                    <a:pt x="13898" y="316"/>
                    <a:pt x="13799" y="402"/>
                    <a:pt x="13748" y="520"/>
                  </a:cubicBezTo>
                  <a:lnTo>
                    <a:pt x="13748" y="337"/>
                  </a:lnTo>
                  <a:lnTo>
                    <a:pt x="13610" y="337"/>
                  </a:lnTo>
                  <a:lnTo>
                    <a:pt x="13610" y="1205"/>
                  </a:lnTo>
                  <a:close/>
                  <a:moveTo>
                    <a:pt x="14224" y="173"/>
                  </a:moveTo>
                  <a:lnTo>
                    <a:pt x="14377" y="173"/>
                  </a:lnTo>
                  <a:lnTo>
                    <a:pt x="14377" y="19"/>
                  </a:lnTo>
                  <a:lnTo>
                    <a:pt x="14224" y="19"/>
                  </a:lnTo>
                  <a:lnTo>
                    <a:pt x="14224" y="173"/>
                  </a:lnTo>
                  <a:close/>
                  <a:moveTo>
                    <a:pt x="14229" y="1205"/>
                  </a:moveTo>
                  <a:lnTo>
                    <a:pt x="14371" y="1205"/>
                  </a:lnTo>
                  <a:lnTo>
                    <a:pt x="14371" y="337"/>
                  </a:lnTo>
                  <a:lnTo>
                    <a:pt x="14229" y="337"/>
                  </a:lnTo>
                  <a:lnTo>
                    <a:pt x="14229" y="1205"/>
                  </a:lnTo>
                  <a:close/>
                  <a:moveTo>
                    <a:pt x="14644" y="1205"/>
                  </a:moveTo>
                  <a:lnTo>
                    <a:pt x="14783" y="1205"/>
                  </a:lnTo>
                  <a:lnTo>
                    <a:pt x="14783" y="677"/>
                  </a:lnTo>
                  <a:cubicBezTo>
                    <a:pt x="14783" y="536"/>
                    <a:pt x="14869" y="445"/>
                    <a:pt x="14987" y="445"/>
                  </a:cubicBezTo>
                  <a:cubicBezTo>
                    <a:pt x="15105" y="445"/>
                    <a:pt x="15172" y="527"/>
                    <a:pt x="15172" y="672"/>
                  </a:cubicBezTo>
                  <a:lnTo>
                    <a:pt x="15172" y="1205"/>
                  </a:lnTo>
                  <a:lnTo>
                    <a:pt x="15314" y="1205"/>
                  </a:lnTo>
                  <a:lnTo>
                    <a:pt x="15314" y="630"/>
                  </a:lnTo>
                  <a:cubicBezTo>
                    <a:pt x="15314" y="441"/>
                    <a:pt x="15209" y="319"/>
                    <a:pt x="15035" y="319"/>
                  </a:cubicBezTo>
                  <a:cubicBezTo>
                    <a:pt x="14907" y="319"/>
                    <a:pt x="14832" y="390"/>
                    <a:pt x="14783" y="472"/>
                  </a:cubicBezTo>
                  <a:lnTo>
                    <a:pt x="14783" y="337"/>
                  </a:lnTo>
                  <a:lnTo>
                    <a:pt x="14644" y="337"/>
                  </a:lnTo>
                  <a:lnTo>
                    <a:pt x="14644" y="1205"/>
                  </a:lnTo>
                  <a:close/>
                  <a:moveTo>
                    <a:pt x="15906" y="1020"/>
                  </a:moveTo>
                  <a:cubicBezTo>
                    <a:pt x="15779" y="1020"/>
                    <a:pt x="15675" y="910"/>
                    <a:pt x="15675" y="733"/>
                  </a:cubicBezTo>
                  <a:lnTo>
                    <a:pt x="15675" y="729"/>
                  </a:lnTo>
                  <a:cubicBezTo>
                    <a:pt x="15675" y="551"/>
                    <a:pt x="15777" y="444"/>
                    <a:pt x="15906" y="444"/>
                  </a:cubicBezTo>
                  <a:cubicBezTo>
                    <a:pt x="16034" y="444"/>
                    <a:pt x="16154" y="552"/>
                    <a:pt x="16154" y="729"/>
                  </a:cubicBezTo>
                  <a:lnTo>
                    <a:pt x="16154" y="734"/>
                  </a:lnTo>
                  <a:cubicBezTo>
                    <a:pt x="16154" y="908"/>
                    <a:pt x="16034" y="1020"/>
                    <a:pt x="15906" y="1020"/>
                  </a:cubicBezTo>
                  <a:close/>
                  <a:moveTo>
                    <a:pt x="15897" y="1457"/>
                  </a:moveTo>
                  <a:cubicBezTo>
                    <a:pt x="16025" y="1457"/>
                    <a:pt x="16127" y="1425"/>
                    <a:pt x="16194" y="1358"/>
                  </a:cubicBezTo>
                  <a:cubicBezTo>
                    <a:pt x="16254" y="1294"/>
                    <a:pt x="16289" y="1205"/>
                    <a:pt x="16289" y="1082"/>
                  </a:cubicBezTo>
                  <a:lnTo>
                    <a:pt x="16289" y="337"/>
                  </a:lnTo>
                  <a:lnTo>
                    <a:pt x="16149" y="337"/>
                  </a:lnTo>
                  <a:lnTo>
                    <a:pt x="16149" y="484"/>
                  </a:lnTo>
                  <a:cubicBezTo>
                    <a:pt x="16092" y="396"/>
                    <a:pt x="16005" y="319"/>
                    <a:pt x="15871" y="319"/>
                  </a:cubicBezTo>
                  <a:cubicBezTo>
                    <a:pt x="15696" y="319"/>
                    <a:pt x="15531" y="465"/>
                    <a:pt x="15531" y="728"/>
                  </a:cubicBezTo>
                  <a:lnTo>
                    <a:pt x="15531" y="734"/>
                  </a:lnTo>
                  <a:cubicBezTo>
                    <a:pt x="15531" y="999"/>
                    <a:pt x="15694" y="1144"/>
                    <a:pt x="15871" y="1144"/>
                  </a:cubicBezTo>
                  <a:cubicBezTo>
                    <a:pt x="16004" y="1144"/>
                    <a:pt x="16090" y="1066"/>
                    <a:pt x="16149" y="974"/>
                  </a:cubicBezTo>
                  <a:lnTo>
                    <a:pt x="16149" y="1087"/>
                  </a:lnTo>
                  <a:cubicBezTo>
                    <a:pt x="16149" y="1254"/>
                    <a:pt x="16053" y="1337"/>
                    <a:pt x="15894" y="1337"/>
                  </a:cubicBezTo>
                  <a:cubicBezTo>
                    <a:pt x="15795" y="1337"/>
                    <a:pt x="15699" y="1307"/>
                    <a:pt x="15619" y="1256"/>
                  </a:cubicBezTo>
                  <a:lnTo>
                    <a:pt x="15567" y="1368"/>
                  </a:lnTo>
                  <a:cubicBezTo>
                    <a:pt x="15669" y="1427"/>
                    <a:pt x="15779" y="1457"/>
                    <a:pt x="15897" y="1457"/>
                  </a:cubicBezTo>
                  <a:close/>
                  <a:moveTo>
                    <a:pt x="16801" y="1221"/>
                  </a:moveTo>
                  <a:cubicBezTo>
                    <a:pt x="16962" y="1221"/>
                    <a:pt x="17088" y="1127"/>
                    <a:pt x="17088" y="966"/>
                  </a:cubicBezTo>
                  <a:lnTo>
                    <a:pt x="17088" y="964"/>
                  </a:lnTo>
                  <a:cubicBezTo>
                    <a:pt x="17088" y="830"/>
                    <a:pt x="16986" y="771"/>
                    <a:pt x="16846" y="707"/>
                  </a:cubicBezTo>
                  <a:cubicBezTo>
                    <a:pt x="16734" y="658"/>
                    <a:pt x="16659" y="622"/>
                    <a:pt x="16659" y="555"/>
                  </a:cubicBezTo>
                  <a:lnTo>
                    <a:pt x="16659" y="551"/>
                  </a:lnTo>
                  <a:cubicBezTo>
                    <a:pt x="16659" y="488"/>
                    <a:pt x="16715" y="442"/>
                    <a:pt x="16798" y="442"/>
                  </a:cubicBezTo>
                  <a:cubicBezTo>
                    <a:pt x="16871" y="442"/>
                    <a:pt x="16946" y="474"/>
                    <a:pt x="17013" y="520"/>
                  </a:cubicBezTo>
                  <a:lnTo>
                    <a:pt x="17077" y="417"/>
                  </a:lnTo>
                  <a:cubicBezTo>
                    <a:pt x="17000" y="359"/>
                    <a:pt x="16900" y="322"/>
                    <a:pt x="16801" y="322"/>
                  </a:cubicBezTo>
                  <a:cubicBezTo>
                    <a:pt x="16643" y="322"/>
                    <a:pt x="16526" y="417"/>
                    <a:pt x="16526" y="565"/>
                  </a:cubicBezTo>
                  <a:lnTo>
                    <a:pt x="16526" y="568"/>
                  </a:lnTo>
                  <a:cubicBezTo>
                    <a:pt x="16526" y="705"/>
                    <a:pt x="16635" y="763"/>
                    <a:pt x="16771" y="820"/>
                  </a:cubicBezTo>
                  <a:cubicBezTo>
                    <a:pt x="16884" y="868"/>
                    <a:pt x="16954" y="903"/>
                    <a:pt x="16954" y="975"/>
                  </a:cubicBezTo>
                  <a:lnTo>
                    <a:pt x="16954" y="978"/>
                  </a:lnTo>
                  <a:cubicBezTo>
                    <a:pt x="16954" y="1050"/>
                    <a:pt x="16895" y="1101"/>
                    <a:pt x="16806" y="1101"/>
                  </a:cubicBezTo>
                  <a:cubicBezTo>
                    <a:pt x="16721" y="1101"/>
                    <a:pt x="16635" y="1064"/>
                    <a:pt x="16555" y="996"/>
                  </a:cubicBezTo>
                  <a:lnTo>
                    <a:pt x="16485" y="1098"/>
                  </a:lnTo>
                  <a:cubicBezTo>
                    <a:pt x="16579" y="1179"/>
                    <a:pt x="16696" y="1221"/>
                    <a:pt x="16801" y="1221"/>
                  </a:cubicBezTo>
                  <a:close/>
                  <a:moveTo>
                    <a:pt x="17306" y="1205"/>
                  </a:moveTo>
                  <a:lnTo>
                    <a:pt x="17445" y="1205"/>
                  </a:lnTo>
                  <a:lnTo>
                    <a:pt x="17445" y="677"/>
                  </a:lnTo>
                  <a:cubicBezTo>
                    <a:pt x="17445" y="536"/>
                    <a:pt x="17531" y="445"/>
                    <a:pt x="17649" y="445"/>
                  </a:cubicBezTo>
                  <a:cubicBezTo>
                    <a:pt x="17767" y="445"/>
                    <a:pt x="17834" y="527"/>
                    <a:pt x="17834" y="672"/>
                  </a:cubicBezTo>
                  <a:lnTo>
                    <a:pt x="17834" y="1205"/>
                  </a:lnTo>
                  <a:lnTo>
                    <a:pt x="17976" y="1205"/>
                  </a:lnTo>
                  <a:lnTo>
                    <a:pt x="17976" y="630"/>
                  </a:lnTo>
                  <a:cubicBezTo>
                    <a:pt x="17976" y="441"/>
                    <a:pt x="17871" y="319"/>
                    <a:pt x="17697" y="319"/>
                  </a:cubicBezTo>
                  <a:cubicBezTo>
                    <a:pt x="17569" y="319"/>
                    <a:pt x="17494" y="390"/>
                    <a:pt x="17445" y="472"/>
                  </a:cubicBezTo>
                  <a:lnTo>
                    <a:pt x="17445" y="337"/>
                  </a:lnTo>
                  <a:lnTo>
                    <a:pt x="17306" y="337"/>
                  </a:lnTo>
                  <a:lnTo>
                    <a:pt x="17306" y="1205"/>
                  </a:lnTo>
                  <a:close/>
                  <a:moveTo>
                    <a:pt x="18331" y="224"/>
                  </a:moveTo>
                  <a:lnTo>
                    <a:pt x="18481" y="224"/>
                  </a:lnTo>
                  <a:lnTo>
                    <a:pt x="18481" y="66"/>
                  </a:lnTo>
                  <a:lnTo>
                    <a:pt x="18331" y="66"/>
                  </a:lnTo>
                  <a:lnTo>
                    <a:pt x="18331" y="224"/>
                  </a:lnTo>
                  <a:close/>
                  <a:moveTo>
                    <a:pt x="18595" y="224"/>
                  </a:moveTo>
                  <a:lnTo>
                    <a:pt x="18745" y="224"/>
                  </a:lnTo>
                  <a:lnTo>
                    <a:pt x="18745" y="66"/>
                  </a:lnTo>
                  <a:lnTo>
                    <a:pt x="18595" y="66"/>
                  </a:lnTo>
                  <a:lnTo>
                    <a:pt x="18595" y="224"/>
                  </a:lnTo>
                  <a:close/>
                  <a:moveTo>
                    <a:pt x="18492" y="1111"/>
                  </a:moveTo>
                  <a:cubicBezTo>
                    <a:pt x="18394" y="1111"/>
                    <a:pt x="18319" y="1049"/>
                    <a:pt x="18319" y="946"/>
                  </a:cubicBezTo>
                  <a:lnTo>
                    <a:pt x="18319" y="942"/>
                  </a:lnTo>
                  <a:cubicBezTo>
                    <a:pt x="18319" y="838"/>
                    <a:pt x="18393" y="771"/>
                    <a:pt x="18520" y="771"/>
                  </a:cubicBezTo>
                  <a:cubicBezTo>
                    <a:pt x="18599" y="771"/>
                    <a:pt x="18666" y="785"/>
                    <a:pt x="18717" y="803"/>
                  </a:cubicBezTo>
                  <a:lnTo>
                    <a:pt x="18717" y="907"/>
                  </a:lnTo>
                  <a:cubicBezTo>
                    <a:pt x="18717" y="1025"/>
                    <a:pt x="18618" y="1111"/>
                    <a:pt x="18492" y="1111"/>
                  </a:cubicBezTo>
                  <a:close/>
                  <a:moveTo>
                    <a:pt x="18457" y="1222"/>
                  </a:moveTo>
                  <a:cubicBezTo>
                    <a:pt x="18580" y="1222"/>
                    <a:pt x="18663" y="1162"/>
                    <a:pt x="18714" y="1085"/>
                  </a:cubicBezTo>
                  <a:lnTo>
                    <a:pt x="18714" y="1205"/>
                  </a:lnTo>
                  <a:lnTo>
                    <a:pt x="18852" y="1205"/>
                  </a:lnTo>
                  <a:lnTo>
                    <a:pt x="18852" y="651"/>
                  </a:lnTo>
                  <a:cubicBezTo>
                    <a:pt x="18852" y="547"/>
                    <a:pt x="18824" y="465"/>
                    <a:pt x="18768" y="412"/>
                  </a:cubicBezTo>
                  <a:cubicBezTo>
                    <a:pt x="18712" y="354"/>
                    <a:pt x="18627" y="326"/>
                    <a:pt x="18520" y="326"/>
                  </a:cubicBezTo>
                  <a:cubicBezTo>
                    <a:pt x="18410" y="326"/>
                    <a:pt x="18324" y="353"/>
                    <a:pt x="18243" y="394"/>
                  </a:cubicBezTo>
                  <a:lnTo>
                    <a:pt x="18286" y="508"/>
                  </a:lnTo>
                  <a:cubicBezTo>
                    <a:pt x="18345" y="477"/>
                    <a:pt x="18418" y="452"/>
                    <a:pt x="18505" y="452"/>
                  </a:cubicBezTo>
                  <a:cubicBezTo>
                    <a:pt x="18635" y="452"/>
                    <a:pt x="18715" y="522"/>
                    <a:pt x="18715" y="656"/>
                  </a:cubicBezTo>
                  <a:lnTo>
                    <a:pt x="18715" y="702"/>
                  </a:lnTo>
                  <a:cubicBezTo>
                    <a:pt x="18651" y="682"/>
                    <a:pt x="18588" y="667"/>
                    <a:pt x="18498" y="667"/>
                  </a:cubicBezTo>
                  <a:cubicBezTo>
                    <a:pt x="18310" y="667"/>
                    <a:pt x="18181" y="766"/>
                    <a:pt x="18181" y="946"/>
                  </a:cubicBezTo>
                  <a:lnTo>
                    <a:pt x="18181" y="954"/>
                  </a:lnTo>
                  <a:cubicBezTo>
                    <a:pt x="18181" y="1125"/>
                    <a:pt x="18311" y="1222"/>
                    <a:pt x="18457" y="1222"/>
                  </a:cubicBezTo>
                  <a:close/>
                  <a:moveTo>
                    <a:pt x="19115" y="1205"/>
                  </a:moveTo>
                  <a:lnTo>
                    <a:pt x="19253" y="1205"/>
                  </a:lnTo>
                  <a:lnTo>
                    <a:pt x="19253" y="677"/>
                  </a:lnTo>
                  <a:cubicBezTo>
                    <a:pt x="19253" y="540"/>
                    <a:pt x="19336" y="445"/>
                    <a:pt x="19445" y="445"/>
                  </a:cubicBezTo>
                  <a:cubicBezTo>
                    <a:pt x="19555" y="445"/>
                    <a:pt x="19620" y="524"/>
                    <a:pt x="19620" y="670"/>
                  </a:cubicBezTo>
                  <a:lnTo>
                    <a:pt x="19620" y="1205"/>
                  </a:lnTo>
                  <a:lnTo>
                    <a:pt x="19761" y="1205"/>
                  </a:lnTo>
                  <a:lnTo>
                    <a:pt x="19761" y="675"/>
                  </a:lnTo>
                  <a:cubicBezTo>
                    <a:pt x="19761" y="530"/>
                    <a:pt x="19844" y="445"/>
                    <a:pt x="19951" y="445"/>
                  </a:cubicBezTo>
                  <a:cubicBezTo>
                    <a:pt x="20061" y="445"/>
                    <a:pt x="20128" y="524"/>
                    <a:pt x="20128" y="672"/>
                  </a:cubicBezTo>
                  <a:lnTo>
                    <a:pt x="20128" y="1205"/>
                  </a:lnTo>
                  <a:lnTo>
                    <a:pt x="20267" y="1205"/>
                  </a:lnTo>
                  <a:lnTo>
                    <a:pt x="20267" y="632"/>
                  </a:lnTo>
                  <a:cubicBezTo>
                    <a:pt x="20267" y="433"/>
                    <a:pt x="20158" y="319"/>
                    <a:pt x="19992" y="319"/>
                  </a:cubicBezTo>
                  <a:cubicBezTo>
                    <a:pt x="19865" y="319"/>
                    <a:pt x="19785" y="390"/>
                    <a:pt x="19731" y="472"/>
                  </a:cubicBezTo>
                  <a:cubicBezTo>
                    <a:pt x="19689" y="380"/>
                    <a:pt x="19608" y="319"/>
                    <a:pt x="19494" y="319"/>
                  </a:cubicBezTo>
                  <a:cubicBezTo>
                    <a:pt x="19373" y="319"/>
                    <a:pt x="19303" y="390"/>
                    <a:pt x="19253" y="471"/>
                  </a:cubicBezTo>
                  <a:lnTo>
                    <a:pt x="19253" y="337"/>
                  </a:lnTo>
                  <a:lnTo>
                    <a:pt x="19115" y="337"/>
                  </a:lnTo>
                  <a:lnTo>
                    <a:pt x="19115" y="1205"/>
                  </a:lnTo>
                  <a:close/>
                  <a:moveTo>
                    <a:pt x="20534" y="1205"/>
                  </a:moveTo>
                  <a:lnTo>
                    <a:pt x="20672" y="1205"/>
                  </a:lnTo>
                  <a:lnTo>
                    <a:pt x="20672" y="677"/>
                  </a:lnTo>
                  <a:cubicBezTo>
                    <a:pt x="20672" y="536"/>
                    <a:pt x="20759" y="445"/>
                    <a:pt x="20877" y="445"/>
                  </a:cubicBezTo>
                  <a:cubicBezTo>
                    <a:pt x="20995" y="445"/>
                    <a:pt x="21062" y="527"/>
                    <a:pt x="21062" y="672"/>
                  </a:cubicBezTo>
                  <a:lnTo>
                    <a:pt x="21062" y="1205"/>
                  </a:lnTo>
                  <a:lnTo>
                    <a:pt x="21204" y="1205"/>
                  </a:lnTo>
                  <a:lnTo>
                    <a:pt x="21204" y="630"/>
                  </a:lnTo>
                  <a:cubicBezTo>
                    <a:pt x="21204" y="441"/>
                    <a:pt x="21098" y="319"/>
                    <a:pt x="20925" y="319"/>
                  </a:cubicBezTo>
                  <a:cubicBezTo>
                    <a:pt x="20797" y="319"/>
                    <a:pt x="20722" y="390"/>
                    <a:pt x="20672" y="472"/>
                  </a:cubicBezTo>
                  <a:lnTo>
                    <a:pt x="20672" y="337"/>
                  </a:lnTo>
                  <a:lnTo>
                    <a:pt x="20534" y="337"/>
                  </a:lnTo>
                  <a:lnTo>
                    <a:pt x="20534" y="1205"/>
                  </a:lnTo>
                  <a:close/>
                  <a:moveTo>
                    <a:pt x="21804" y="1096"/>
                  </a:moveTo>
                  <a:cubicBezTo>
                    <a:pt x="21676" y="1096"/>
                    <a:pt x="21571" y="977"/>
                    <a:pt x="21571" y="776"/>
                  </a:cubicBezTo>
                  <a:lnTo>
                    <a:pt x="21571" y="763"/>
                  </a:lnTo>
                  <a:cubicBezTo>
                    <a:pt x="21571" y="560"/>
                    <a:pt x="21673" y="445"/>
                    <a:pt x="21804" y="445"/>
                  </a:cubicBezTo>
                  <a:cubicBezTo>
                    <a:pt x="21933" y="445"/>
                    <a:pt x="22049" y="568"/>
                    <a:pt x="22049" y="761"/>
                  </a:cubicBezTo>
                  <a:lnTo>
                    <a:pt x="22049" y="779"/>
                  </a:lnTo>
                  <a:cubicBezTo>
                    <a:pt x="22049" y="972"/>
                    <a:pt x="21933" y="1096"/>
                    <a:pt x="21804" y="1096"/>
                  </a:cubicBezTo>
                  <a:close/>
                  <a:moveTo>
                    <a:pt x="21772" y="1222"/>
                  </a:moveTo>
                  <a:cubicBezTo>
                    <a:pt x="21904" y="1222"/>
                    <a:pt x="21989" y="1141"/>
                    <a:pt x="22045" y="1047"/>
                  </a:cubicBezTo>
                  <a:lnTo>
                    <a:pt x="22045" y="1205"/>
                  </a:lnTo>
                  <a:lnTo>
                    <a:pt x="22185" y="1205"/>
                  </a:lnTo>
                  <a:lnTo>
                    <a:pt x="22185" y="7"/>
                  </a:lnTo>
                  <a:lnTo>
                    <a:pt x="22045" y="7"/>
                  </a:lnTo>
                  <a:lnTo>
                    <a:pt x="22045" y="488"/>
                  </a:lnTo>
                  <a:cubicBezTo>
                    <a:pt x="21989" y="399"/>
                    <a:pt x="21906" y="319"/>
                    <a:pt x="21772" y="319"/>
                  </a:cubicBezTo>
                  <a:cubicBezTo>
                    <a:pt x="21595" y="319"/>
                    <a:pt x="21427" y="472"/>
                    <a:pt x="21427" y="761"/>
                  </a:cubicBezTo>
                  <a:lnTo>
                    <a:pt x="21427" y="780"/>
                  </a:lnTo>
                  <a:cubicBezTo>
                    <a:pt x="21427" y="1071"/>
                    <a:pt x="21595" y="1222"/>
                    <a:pt x="21772" y="1222"/>
                  </a:cubicBezTo>
                  <a:close/>
                  <a:moveTo>
                    <a:pt x="22799" y="1224"/>
                  </a:moveTo>
                  <a:cubicBezTo>
                    <a:pt x="22930" y="1224"/>
                    <a:pt x="23022" y="1173"/>
                    <a:pt x="23101" y="1092"/>
                  </a:cubicBezTo>
                  <a:lnTo>
                    <a:pt x="23024" y="1004"/>
                  </a:lnTo>
                  <a:cubicBezTo>
                    <a:pt x="22963" y="1061"/>
                    <a:pt x="22898" y="1101"/>
                    <a:pt x="22807" y="1101"/>
                  </a:cubicBezTo>
                  <a:cubicBezTo>
                    <a:pt x="22676" y="1101"/>
                    <a:pt x="22566" y="1002"/>
                    <a:pt x="22552" y="825"/>
                  </a:cubicBezTo>
                  <a:lnTo>
                    <a:pt x="23124" y="825"/>
                  </a:lnTo>
                  <a:cubicBezTo>
                    <a:pt x="23126" y="806"/>
                    <a:pt x="23126" y="782"/>
                    <a:pt x="23126" y="771"/>
                  </a:cubicBezTo>
                  <a:cubicBezTo>
                    <a:pt x="23126" y="509"/>
                    <a:pt x="22997" y="319"/>
                    <a:pt x="22775" y="319"/>
                  </a:cubicBezTo>
                  <a:cubicBezTo>
                    <a:pt x="22568" y="319"/>
                    <a:pt x="22411" y="504"/>
                    <a:pt x="22411" y="768"/>
                  </a:cubicBezTo>
                  <a:lnTo>
                    <a:pt x="22411" y="779"/>
                  </a:lnTo>
                  <a:cubicBezTo>
                    <a:pt x="22411" y="1053"/>
                    <a:pt x="22585" y="1224"/>
                    <a:pt x="22799" y="1224"/>
                  </a:cubicBezTo>
                  <a:close/>
                  <a:moveTo>
                    <a:pt x="22552" y="721"/>
                  </a:moveTo>
                  <a:cubicBezTo>
                    <a:pt x="22564" y="551"/>
                    <a:pt x="22654" y="439"/>
                    <a:pt x="22773" y="439"/>
                  </a:cubicBezTo>
                  <a:cubicBezTo>
                    <a:pt x="22904" y="439"/>
                    <a:pt x="22978" y="563"/>
                    <a:pt x="22986" y="721"/>
                  </a:cubicBezTo>
                  <a:lnTo>
                    <a:pt x="22552" y="721"/>
                  </a:lnTo>
                  <a:close/>
                  <a:moveTo>
                    <a:pt x="23351" y="1205"/>
                  </a:moveTo>
                  <a:lnTo>
                    <a:pt x="23490" y="1205"/>
                  </a:lnTo>
                  <a:lnTo>
                    <a:pt x="23490" y="677"/>
                  </a:lnTo>
                  <a:cubicBezTo>
                    <a:pt x="23490" y="536"/>
                    <a:pt x="23576" y="445"/>
                    <a:pt x="23694" y="445"/>
                  </a:cubicBezTo>
                  <a:cubicBezTo>
                    <a:pt x="23812" y="445"/>
                    <a:pt x="23879" y="527"/>
                    <a:pt x="23879" y="672"/>
                  </a:cubicBezTo>
                  <a:lnTo>
                    <a:pt x="23879" y="1205"/>
                  </a:lnTo>
                  <a:lnTo>
                    <a:pt x="24021" y="1205"/>
                  </a:lnTo>
                  <a:lnTo>
                    <a:pt x="24021" y="630"/>
                  </a:lnTo>
                  <a:cubicBezTo>
                    <a:pt x="24021" y="441"/>
                    <a:pt x="23916" y="319"/>
                    <a:pt x="23742" y="319"/>
                  </a:cubicBezTo>
                  <a:cubicBezTo>
                    <a:pt x="23614" y="319"/>
                    <a:pt x="23539" y="390"/>
                    <a:pt x="23490" y="472"/>
                  </a:cubicBezTo>
                  <a:lnTo>
                    <a:pt x="23490" y="337"/>
                  </a:lnTo>
                  <a:lnTo>
                    <a:pt x="23351" y="337"/>
                  </a:lnTo>
                  <a:lnTo>
                    <a:pt x="23351" y="1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tx1"/>
                </a:solidFill>
              </a:endParaRPr>
            </a:p>
          </p:txBody>
        </p:sp>
        <p:sp>
          <p:nvSpPr>
            <p:cNvPr id="53" name="Freeform 8">
              <a:extLst>
                <a:ext uri="{FF2B5EF4-FFF2-40B4-BE49-F238E27FC236}">
                  <a16:creationId xmlns:a16="http://schemas.microsoft.com/office/drawing/2014/main" id="{AE2C61B6-BA0D-40EF-A4C6-37995F4C33EC}"/>
                </a:ext>
              </a:extLst>
            </p:cNvPr>
            <p:cNvSpPr>
              <a:spLocks noEditPoints="1"/>
            </p:cNvSpPr>
            <p:nvPr userDrawn="1"/>
          </p:nvSpPr>
          <p:spPr bwMode="gray">
            <a:xfrm>
              <a:off x="1755776" y="3606801"/>
              <a:ext cx="6729413" cy="438150"/>
            </a:xfrm>
            <a:custGeom>
              <a:avLst/>
              <a:gdLst>
                <a:gd name="T0" fmla="*/ 0 w 18689"/>
                <a:gd name="T1" fmla="*/ 36 h 1217"/>
                <a:gd name="T2" fmla="*/ 1163 w 18689"/>
                <a:gd name="T3" fmla="*/ 13 h 1217"/>
                <a:gd name="T4" fmla="*/ 1014 w 18689"/>
                <a:gd name="T5" fmla="*/ 330 h 1217"/>
                <a:gd name="T6" fmla="*/ 1540 w 18689"/>
                <a:gd name="T7" fmla="*/ 818 h 1217"/>
                <a:gd name="T8" fmla="*/ 1787 w 18689"/>
                <a:gd name="T9" fmla="*/ 1217 h 1217"/>
                <a:gd name="T10" fmla="*/ 2460 w 18689"/>
                <a:gd name="T11" fmla="*/ 769 h 1217"/>
                <a:gd name="T12" fmla="*/ 2661 w 18689"/>
                <a:gd name="T13" fmla="*/ 1216 h 1217"/>
                <a:gd name="T14" fmla="*/ 2934 w 18689"/>
                <a:gd name="T15" fmla="*/ 482 h 1217"/>
                <a:gd name="T16" fmla="*/ 4097 w 18689"/>
                <a:gd name="T17" fmla="*/ 769 h 1217"/>
                <a:gd name="T18" fmla="*/ 3707 w 18689"/>
                <a:gd name="T19" fmla="*/ 1091 h 1217"/>
                <a:gd name="T20" fmla="*/ 3707 w 18689"/>
                <a:gd name="T21" fmla="*/ 1091 h 1217"/>
                <a:gd name="T22" fmla="*/ 4868 w 18689"/>
                <a:gd name="T23" fmla="*/ 1198 h 1217"/>
                <a:gd name="T24" fmla="*/ 4340 w 18689"/>
                <a:gd name="T25" fmla="*/ 330 h 1217"/>
                <a:gd name="T26" fmla="*/ 5817 w 18689"/>
                <a:gd name="T27" fmla="*/ 665 h 1217"/>
                <a:gd name="T28" fmla="*/ 5428 w 18689"/>
                <a:gd name="T29" fmla="*/ 0 h 1217"/>
                <a:gd name="T30" fmla="*/ 6519 w 18689"/>
                <a:gd name="T31" fmla="*/ 764 h 1217"/>
                <a:gd name="T32" fmla="*/ 6712 w 18689"/>
                <a:gd name="T33" fmla="*/ 1198 h 1217"/>
                <a:gd name="T34" fmla="*/ 6285 w 18689"/>
                <a:gd name="T35" fmla="*/ 501 h 1217"/>
                <a:gd name="T36" fmla="*/ 6179 w 18689"/>
                <a:gd name="T37" fmla="*/ 948 h 1217"/>
                <a:gd name="T38" fmla="*/ 7133 w 18689"/>
                <a:gd name="T39" fmla="*/ 1198 h 1217"/>
                <a:gd name="T40" fmla="*/ 7997 w 18689"/>
                <a:gd name="T41" fmla="*/ 166 h 1217"/>
                <a:gd name="T42" fmla="*/ 8144 w 18689"/>
                <a:gd name="T43" fmla="*/ 1198 h 1217"/>
                <a:gd name="T44" fmla="*/ 8571 w 18689"/>
                <a:gd name="T45" fmla="*/ 670 h 1217"/>
                <a:gd name="T46" fmla="*/ 8823 w 18689"/>
                <a:gd name="T47" fmla="*/ 312 h 1217"/>
                <a:gd name="T48" fmla="*/ 9759 w 18689"/>
                <a:gd name="T49" fmla="*/ 1179 h 1217"/>
                <a:gd name="T50" fmla="*/ 9759 w 18689"/>
                <a:gd name="T51" fmla="*/ 330 h 1217"/>
                <a:gd name="T52" fmla="*/ 9299 w 18689"/>
                <a:gd name="T53" fmla="*/ 451 h 1217"/>
                <a:gd name="T54" fmla="*/ 10081 w 18689"/>
                <a:gd name="T55" fmla="*/ 935 h 1217"/>
                <a:gd name="T56" fmla="*/ 10475 w 18689"/>
                <a:gd name="T57" fmla="*/ 1078 h 1217"/>
                <a:gd name="T58" fmla="*/ 10004 w 18689"/>
                <a:gd name="T59" fmla="*/ 387 h 1217"/>
                <a:gd name="T60" fmla="*/ 9942 w 18689"/>
                <a:gd name="T61" fmla="*/ 940 h 1217"/>
                <a:gd name="T62" fmla="*/ 10896 w 18689"/>
                <a:gd name="T63" fmla="*/ 0 h 1217"/>
                <a:gd name="T64" fmla="*/ 11808 w 18689"/>
                <a:gd name="T65" fmla="*/ 796 h 1217"/>
                <a:gd name="T66" fmla="*/ 11943 w 18689"/>
                <a:gd name="T67" fmla="*/ 1198 h 1217"/>
                <a:gd name="T68" fmla="*/ 11595 w 18689"/>
                <a:gd name="T69" fmla="*/ 445 h 1217"/>
                <a:gd name="T70" fmla="*/ 11548 w 18689"/>
                <a:gd name="T71" fmla="*/ 1216 h 1217"/>
                <a:gd name="T72" fmla="*/ 12741 w 18689"/>
                <a:gd name="T73" fmla="*/ 330 h 1217"/>
                <a:gd name="T74" fmla="*/ 12211 w 18689"/>
                <a:gd name="T75" fmla="*/ 903 h 1217"/>
                <a:gd name="T76" fmla="*/ 13339 w 18689"/>
                <a:gd name="T77" fmla="*/ 968 h 1217"/>
                <a:gd name="T78" fmla="*/ 13197 w 18689"/>
                <a:gd name="T79" fmla="*/ 81 h 1217"/>
                <a:gd name="T80" fmla="*/ 13417 w 18689"/>
                <a:gd name="T81" fmla="*/ 1211 h 1217"/>
                <a:gd name="T82" fmla="*/ 14273 w 18689"/>
                <a:gd name="T83" fmla="*/ 900 h 1217"/>
                <a:gd name="T84" fmla="*/ 14409 w 18689"/>
                <a:gd name="T85" fmla="*/ 644 h 1217"/>
                <a:gd name="T86" fmla="*/ 14272 w 18689"/>
                <a:gd name="T87" fmla="*/ 649 h 1217"/>
                <a:gd name="T88" fmla="*/ 14687 w 18689"/>
                <a:gd name="T89" fmla="*/ 1198 h 1217"/>
                <a:gd name="T90" fmla="*/ 15053 w 18689"/>
                <a:gd name="T91" fmla="*/ 691 h 1217"/>
                <a:gd name="T92" fmla="*/ 14687 w 18689"/>
                <a:gd name="T93" fmla="*/ 1198 h 1217"/>
                <a:gd name="T94" fmla="*/ 16082 w 18689"/>
                <a:gd name="T95" fmla="*/ 330 h 1217"/>
                <a:gd name="T96" fmla="*/ 15552 w 18689"/>
                <a:gd name="T97" fmla="*/ 903 h 1217"/>
                <a:gd name="T98" fmla="*/ 17036 w 18689"/>
                <a:gd name="T99" fmla="*/ 665 h 1217"/>
                <a:gd name="T100" fmla="*/ 16647 w 18689"/>
                <a:gd name="T101" fmla="*/ 330 h 1217"/>
                <a:gd name="T102" fmla="*/ 17734 w 18689"/>
                <a:gd name="T103" fmla="*/ 1083 h 1217"/>
                <a:gd name="T104" fmla="*/ 17619 w 18689"/>
                <a:gd name="T105" fmla="*/ 81 h 1217"/>
                <a:gd name="T106" fmla="*/ 17477 w 18689"/>
                <a:gd name="T107" fmla="*/ 994 h 1217"/>
                <a:gd name="T108" fmla="*/ 18554 w 18689"/>
                <a:gd name="T109" fmla="*/ 796 h 1217"/>
                <a:gd name="T110" fmla="*/ 18689 w 18689"/>
                <a:gd name="T111" fmla="*/ 1198 h 1217"/>
                <a:gd name="T112" fmla="*/ 18341 w 18689"/>
                <a:gd name="T113" fmla="*/ 445 h 1217"/>
                <a:gd name="T114" fmla="*/ 18293 w 18689"/>
                <a:gd name="T115" fmla="*/ 1216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89" h="1217">
                  <a:moveTo>
                    <a:pt x="321" y="1198"/>
                  </a:moveTo>
                  <a:lnTo>
                    <a:pt x="466" y="1198"/>
                  </a:lnTo>
                  <a:lnTo>
                    <a:pt x="466" y="170"/>
                  </a:lnTo>
                  <a:lnTo>
                    <a:pt x="787" y="170"/>
                  </a:lnTo>
                  <a:lnTo>
                    <a:pt x="787" y="36"/>
                  </a:lnTo>
                  <a:lnTo>
                    <a:pt x="0" y="36"/>
                  </a:lnTo>
                  <a:lnTo>
                    <a:pt x="0" y="170"/>
                  </a:lnTo>
                  <a:lnTo>
                    <a:pt x="321" y="170"/>
                  </a:lnTo>
                  <a:lnTo>
                    <a:pt x="321" y="1198"/>
                  </a:lnTo>
                  <a:close/>
                  <a:moveTo>
                    <a:pt x="1009" y="166"/>
                  </a:moveTo>
                  <a:lnTo>
                    <a:pt x="1163" y="166"/>
                  </a:lnTo>
                  <a:lnTo>
                    <a:pt x="1163" y="13"/>
                  </a:lnTo>
                  <a:lnTo>
                    <a:pt x="1009" y="13"/>
                  </a:lnTo>
                  <a:lnTo>
                    <a:pt x="1009" y="166"/>
                  </a:lnTo>
                  <a:close/>
                  <a:moveTo>
                    <a:pt x="1014" y="1198"/>
                  </a:moveTo>
                  <a:lnTo>
                    <a:pt x="1156" y="1198"/>
                  </a:lnTo>
                  <a:lnTo>
                    <a:pt x="1156" y="330"/>
                  </a:lnTo>
                  <a:lnTo>
                    <a:pt x="1014" y="330"/>
                  </a:lnTo>
                  <a:lnTo>
                    <a:pt x="1014" y="1198"/>
                  </a:lnTo>
                  <a:close/>
                  <a:moveTo>
                    <a:pt x="1787" y="1217"/>
                  </a:moveTo>
                  <a:cubicBezTo>
                    <a:pt x="1918" y="1217"/>
                    <a:pt x="2011" y="1166"/>
                    <a:pt x="2089" y="1085"/>
                  </a:cubicBezTo>
                  <a:lnTo>
                    <a:pt x="2012" y="997"/>
                  </a:lnTo>
                  <a:cubicBezTo>
                    <a:pt x="1952" y="1054"/>
                    <a:pt x="1886" y="1094"/>
                    <a:pt x="1795" y="1094"/>
                  </a:cubicBezTo>
                  <a:cubicBezTo>
                    <a:pt x="1665" y="1094"/>
                    <a:pt x="1554" y="995"/>
                    <a:pt x="1540" y="818"/>
                  </a:cubicBezTo>
                  <a:lnTo>
                    <a:pt x="2113" y="818"/>
                  </a:lnTo>
                  <a:cubicBezTo>
                    <a:pt x="2115" y="799"/>
                    <a:pt x="2115" y="775"/>
                    <a:pt x="2115" y="764"/>
                  </a:cubicBezTo>
                  <a:cubicBezTo>
                    <a:pt x="2115" y="502"/>
                    <a:pt x="1985" y="312"/>
                    <a:pt x="1763" y="312"/>
                  </a:cubicBezTo>
                  <a:cubicBezTo>
                    <a:pt x="1556" y="312"/>
                    <a:pt x="1400" y="498"/>
                    <a:pt x="1400" y="761"/>
                  </a:cubicBezTo>
                  <a:lnTo>
                    <a:pt x="1400" y="772"/>
                  </a:lnTo>
                  <a:cubicBezTo>
                    <a:pt x="1400" y="1047"/>
                    <a:pt x="1574" y="1217"/>
                    <a:pt x="1787" y="1217"/>
                  </a:cubicBezTo>
                  <a:close/>
                  <a:moveTo>
                    <a:pt x="1540" y="715"/>
                  </a:moveTo>
                  <a:cubicBezTo>
                    <a:pt x="1553" y="544"/>
                    <a:pt x="1642" y="432"/>
                    <a:pt x="1762" y="432"/>
                  </a:cubicBezTo>
                  <a:cubicBezTo>
                    <a:pt x="1893" y="432"/>
                    <a:pt x="1966" y="557"/>
                    <a:pt x="1974" y="715"/>
                  </a:cubicBezTo>
                  <a:lnTo>
                    <a:pt x="1540" y="715"/>
                  </a:lnTo>
                  <a:close/>
                  <a:moveTo>
                    <a:pt x="2693" y="1090"/>
                  </a:moveTo>
                  <a:cubicBezTo>
                    <a:pt x="2565" y="1090"/>
                    <a:pt x="2460" y="970"/>
                    <a:pt x="2460" y="769"/>
                  </a:cubicBezTo>
                  <a:lnTo>
                    <a:pt x="2460" y="756"/>
                  </a:lnTo>
                  <a:cubicBezTo>
                    <a:pt x="2460" y="553"/>
                    <a:pt x="2562" y="439"/>
                    <a:pt x="2693" y="439"/>
                  </a:cubicBezTo>
                  <a:cubicBezTo>
                    <a:pt x="2822" y="439"/>
                    <a:pt x="2939" y="561"/>
                    <a:pt x="2939" y="755"/>
                  </a:cubicBezTo>
                  <a:lnTo>
                    <a:pt x="2939" y="772"/>
                  </a:lnTo>
                  <a:cubicBezTo>
                    <a:pt x="2939" y="965"/>
                    <a:pt x="2822" y="1090"/>
                    <a:pt x="2693" y="1090"/>
                  </a:cubicBezTo>
                  <a:close/>
                  <a:moveTo>
                    <a:pt x="2661" y="1216"/>
                  </a:moveTo>
                  <a:cubicBezTo>
                    <a:pt x="2793" y="1216"/>
                    <a:pt x="2878" y="1134"/>
                    <a:pt x="2934" y="1040"/>
                  </a:cubicBezTo>
                  <a:lnTo>
                    <a:pt x="2934" y="1198"/>
                  </a:lnTo>
                  <a:lnTo>
                    <a:pt x="3074" y="1198"/>
                  </a:lnTo>
                  <a:lnTo>
                    <a:pt x="3074" y="0"/>
                  </a:lnTo>
                  <a:lnTo>
                    <a:pt x="2934" y="0"/>
                  </a:lnTo>
                  <a:lnTo>
                    <a:pt x="2934" y="482"/>
                  </a:lnTo>
                  <a:cubicBezTo>
                    <a:pt x="2878" y="392"/>
                    <a:pt x="2795" y="312"/>
                    <a:pt x="2661" y="312"/>
                  </a:cubicBezTo>
                  <a:cubicBezTo>
                    <a:pt x="2484" y="312"/>
                    <a:pt x="2316" y="466"/>
                    <a:pt x="2316" y="755"/>
                  </a:cubicBezTo>
                  <a:lnTo>
                    <a:pt x="2316" y="774"/>
                  </a:lnTo>
                  <a:cubicBezTo>
                    <a:pt x="2316" y="1064"/>
                    <a:pt x="2484" y="1216"/>
                    <a:pt x="2661" y="1216"/>
                  </a:cubicBezTo>
                  <a:close/>
                  <a:moveTo>
                    <a:pt x="3706" y="1217"/>
                  </a:moveTo>
                  <a:cubicBezTo>
                    <a:pt x="3932" y="1217"/>
                    <a:pt x="4097" y="1023"/>
                    <a:pt x="4097" y="769"/>
                  </a:cubicBezTo>
                  <a:lnTo>
                    <a:pt x="4097" y="758"/>
                  </a:lnTo>
                  <a:cubicBezTo>
                    <a:pt x="4097" y="502"/>
                    <a:pt x="3934" y="312"/>
                    <a:pt x="3707" y="312"/>
                  </a:cubicBezTo>
                  <a:cubicBezTo>
                    <a:pt x="3482" y="312"/>
                    <a:pt x="3317" y="506"/>
                    <a:pt x="3317" y="759"/>
                  </a:cubicBezTo>
                  <a:lnTo>
                    <a:pt x="3317" y="770"/>
                  </a:lnTo>
                  <a:cubicBezTo>
                    <a:pt x="3317" y="1026"/>
                    <a:pt x="3481" y="1217"/>
                    <a:pt x="3706" y="1217"/>
                  </a:cubicBezTo>
                  <a:close/>
                  <a:moveTo>
                    <a:pt x="3707" y="1091"/>
                  </a:moveTo>
                  <a:cubicBezTo>
                    <a:pt x="3565" y="1091"/>
                    <a:pt x="3459" y="952"/>
                    <a:pt x="3459" y="767"/>
                  </a:cubicBezTo>
                  <a:lnTo>
                    <a:pt x="3459" y="759"/>
                  </a:lnTo>
                  <a:cubicBezTo>
                    <a:pt x="3459" y="576"/>
                    <a:pt x="3561" y="437"/>
                    <a:pt x="3706" y="437"/>
                  </a:cubicBezTo>
                  <a:cubicBezTo>
                    <a:pt x="3848" y="437"/>
                    <a:pt x="3956" y="576"/>
                    <a:pt x="3956" y="761"/>
                  </a:cubicBezTo>
                  <a:lnTo>
                    <a:pt x="3956" y="769"/>
                  </a:lnTo>
                  <a:cubicBezTo>
                    <a:pt x="3956" y="952"/>
                    <a:pt x="3854" y="1091"/>
                    <a:pt x="3707" y="1091"/>
                  </a:cubicBezTo>
                  <a:close/>
                  <a:moveTo>
                    <a:pt x="4340" y="1198"/>
                  </a:moveTo>
                  <a:lnTo>
                    <a:pt x="4479" y="1198"/>
                  </a:lnTo>
                  <a:lnTo>
                    <a:pt x="4479" y="670"/>
                  </a:lnTo>
                  <a:cubicBezTo>
                    <a:pt x="4479" y="530"/>
                    <a:pt x="4565" y="439"/>
                    <a:pt x="4683" y="439"/>
                  </a:cubicBezTo>
                  <a:cubicBezTo>
                    <a:pt x="4801" y="439"/>
                    <a:pt x="4868" y="520"/>
                    <a:pt x="4868" y="665"/>
                  </a:cubicBezTo>
                  <a:lnTo>
                    <a:pt x="4868" y="1198"/>
                  </a:lnTo>
                  <a:lnTo>
                    <a:pt x="5010" y="1198"/>
                  </a:lnTo>
                  <a:lnTo>
                    <a:pt x="5010" y="624"/>
                  </a:lnTo>
                  <a:cubicBezTo>
                    <a:pt x="5010" y="434"/>
                    <a:pt x="4905" y="312"/>
                    <a:pt x="4731" y="312"/>
                  </a:cubicBezTo>
                  <a:cubicBezTo>
                    <a:pt x="4603" y="312"/>
                    <a:pt x="4528" y="383"/>
                    <a:pt x="4479" y="466"/>
                  </a:cubicBezTo>
                  <a:lnTo>
                    <a:pt x="4479" y="330"/>
                  </a:lnTo>
                  <a:lnTo>
                    <a:pt x="4340" y="330"/>
                  </a:lnTo>
                  <a:lnTo>
                    <a:pt x="4340" y="1198"/>
                  </a:lnTo>
                  <a:close/>
                  <a:moveTo>
                    <a:pt x="5289" y="1198"/>
                  </a:moveTo>
                  <a:lnTo>
                    <a:pt x="5428" y="1198"/>
                  </a:lnTo>
                  <a:lnTo>
                    <a:pt x="5428" y="670"/>
                  </a:lnTo>
                  <a:cubicBezTo>
                    <a:pt x="5428" y="530"/>
                    <a:pt x="5514" y="439"/>
                    <a:pt x="5632" y="439"/>
                  </a:cubicBezTo>
                  <a:cubicBezTo>
                    <a:pt x="5750" y="439"/>
                    <a:pt x="5817" y="520"/>
                    <a:pt x="5817" y="665"/>
                  </a:cubicBezTo>
                  <a:lnTo>
                    <a:pt x="5817" y="1198"/>
                  </a:lnTo>
                  <a:lnTo>
                    <a:pt x="5959" y="1198"/>
                  </a:lnTo>
                  <a:lnTo>
                    <a:pt x="5959" y="624"/>
                  </a:lnTo>
                  <a:cubicBezTo>
                    <a:pt x="5959" y="434"/>
                    <a:pt x="5854" y="312"/>
                    <a:pt x="5680" y="312"/>
                  </a:cubicBezTo>
                  <a:cubicBezTo>
                    <a:pt x="5552" y="312"/>
                    <a:pt x="5477" y="383"/>
                    <a:pt x="5428" y="466"/>
                  </a:cubicBezTo>
                  <a:lnTo>
                    <a:pt x="5428" y="0"/>
                  </a:lnTo>
                  <a:lnTo>
                    <a:pt x="5289" y="0"/>
                  </a:lnTo>
                  <a:lnTo>
                    <a:pt x="5289" y="1198"/>
                  </a:lnTo>
                  <a:close/>
                  <a:moveTo>
                    <a:pt x="6490" y="1104"/>
                  </a:moveTo>
                  <a:cubicBezTo>
                    <a:pt x="6393" y="1104"/>
                    <a:pt x="6318" y="1042"/>
                    <a:pt x="6318" y="940"/>
                  </a:cubicBezTo>
                  <a:lnTo>
                    <a:pt x="6318" y="935"/>
                  </a:lnTo>
                  <a:cubicBezTo>
                    <a:pt x="6318" y="831"/>
                    <a:pt x="6392" y="764"/>
                    <a:pt x="6519" y="764"/>
                  </a:cubicBezTo>
                  <a:cubicBezTo>
                    <a:pt x="6597" y="764"/>
                    <a:pt x="6664" y="778"/>
                    <a:pt x="6715" y="796"/>
                  </a:cubicBezTo>
                  <a:lnTo>
                    <a:pt x="6715" y="900"/>
                  </a:lnTo>
                  <a:cubicBezTo>
                    <a:pt x="6715" y="1018"/>
                    <a:pt x="6617" y="1104"/>
                    <a:pt x="6490" y="1104"/>
                  </a:cubicBezTo>
                  <a:close/>
                  <a:moveTo>
                    <a:pt x="6455" y="1216"/>
                  </a:moveTo>
                  <a:cubicBezTo>
                    <a:pt x="6578" y="1216"/>
                    <a:pt x="6661" y="1155"/>
                    <a:pt x="6712" y="1078"/>
                  </a:cubicBezTo>
                  <a:lnTo>
                    <a:pt x="6712" y="1198"/>
                  </a:lnTo>
                  <a:lnTo>
                    <a:pt x="6851" y="1198"/>
                  </a:lnTo>
                  <a:lnTo>
                    <a:pt x="6851" y="644"/>
                  </a:lnTo>
                  <a:cubicBezTo>
                    <a:pt x="6851" y="541"/>
                    <a:pt x="6822" y="458"/>
                    <a:pt x="6767" y="405"/>
                  </a:cubicBezTo>
                  <a:cubicBezTo>
                    <a:pt x="6711" y="348"/>
                    <a:pt x="6626" y="319"/>
                    <a:pt x="6519" y="319"/>
                  </a:cubicBezTo>
                  <a:cubicBezTo>
                    <a:pt x="6409" y="319"/>
                    <a:pt x="6323" y="346"/>
                    <a:pt x="6242" y="387"/>
                  </a:cubicBezTo>
                  <a:lnTo>
                    <a:pt x="6285" y="501"/>
                  </a:lnTo>
                  <a:cubicBezTo>
                    <a:pt x="6344" y="470"/>
                    <a:pt x="6417" y="445"/>
                    <a:pt x="6503" y="445"/>
                  </a:cubicBezTo>
                  <a:cubicBezTo>
                    <a:pt x="6634" y="445"/>
                    <a:pt x="6714" y="515"/>
                    <a:pt x="6714" y="649"/>
                  </a:cubicBezTo>
                  <a:lnTo>
                    <a:pt x="6714" y="695"/>
                  </a:lnTo>
                  <a:cubicBezTo>
                    <a:pt x="6650" y="675"/>
                    <a:pt x="6586" y="660"/>
                    <a:pt x="6497" y="660"/>
                  </a:cubicBezTo>
                  <a:cubicBezTo>
                    <a:pt x="6309" y="660"/>
                    <a:pt x="6179" y="759"/>
                    <a:pt x="6179" y="940"/>
                  </a:cubicBezTo>
                  <a:lnTo>
                    <a:pt x="6179" y="948"/>
                  </a:lnTo>
                  <a:cubicBezTo>
                    <a:pt x="6179" y="1118"/>
                    <a:pt x="6310" y="1216"/>
                    <a:pt x="6455" y="1216"/>
                  </a:cubicBezTo>
                  <a:close/>
                  <a:moveTo>
                    <a:pt x="7133" y="1198"/>
                  </a:moveTo>
                  <a:lnTo>
                    <a:pt x="7275" y="1198"/>
                  </a:lnTo>
                  <a:lnTo>
                    <a:pt x="7275" y="0"/>
                  </a:lnTo>
                  <a:lnTo>
                    <a:pt x="7133" y="0"/>
                  </a:lnTo>
                  <a:lnTo>
                    <a:pt x="7133" y="1198"/>
                  </a:lnTo>
                  <a:close/>
                  <a:moveTo>
                    <a:pt x="7567" y="1198"/>
                  </a:moveTo>
                  <a:lnTo>
                    <a:pt x="7709" y="1198"/>
                  </a:lnTo>
                  <a:lnTo>
                    <a:pt x="7709" y="0"/>
                  </a:lnTo>
                  <a:lnTo>
                    <a:pt x="7567" y="0"/>
                  </a:lnTo>
                  <a:lnTo>
                    <a:pt x="7567" y="1198"/>
                  </a:lnTo>
                  <a:close/>
                  <a:moveTo>
                    <a:pt x="7997" y="166"/>
                  </a:moveTo>
                  <a:lnTo>
                    <a:pt x="8150" y="166"/>
                  </a:lnTo>
                  <a:lnTo>
                    <a:pt x="8150" y="13"/>
                  </a:lnTo>
                  <a:lnTo>
                    <a:pt x="7997" y="13"/>
                  </a:lnTo>
                  <a:lnTo>
                    <a:pt x="7997" y="166"/>
                  </a:lnTo>
                  <a:close/>
                  <a:moveTo>
                    <a:pt x="8002" y="1198"/>
                  </a:moveTo>
                  <a:lnTo>
                    <a:pt x="8144" y="1198"/>
                  </a:lnTo>
                  <a:lnTo>
                    <a:pt x="8144" y="330"/>
                  </a:lnTo>
                  <a:lnTo>
                    <a:pt x="8002" y="330"/>
                  </a:lnTo>
                  <a:lnTo>
                    <a:pt x="8002" y="1198"/>
                  </a:lnTo>
                  <a:close/>
                  <a:moveTo>
                    <a:pt x="8432" y="1198"/>
                  </a:moveTo>
                  <a:lnTo>
                    <a:pt x="8571" y="1198"/>
                  </a:lnTo>
                  <a:lnTo>
                    <a:pt x="8571" y="670"/>
                  </a:lnTo>
                  <a:cubicBezTo>
                    <a:pt x="8571" y="530"/>
                    <a:pt x="8657" y="439"/>
                    <a:pt x="8775" y="439"/>
                  </a:cubicBezTo>
                  <a:cubicBezTo>
                    <a:pt x="8894" y="439"/>
                    <a:pt x="8961" y="520"/>
                    <a:pt x="8961" y="665"/>
                  </a:cubicBezTo>
                  <a:lnTo>
                    <a:pt x="8961" y="1198"/>
                  </a:lnTo>
                  <a:lnTo>
                    <a:pt x="9103" y="1198"/>
                  </a:lnTo>
                  <a:lnTo>
                    <a:pt x="9103" y="624"/>
                  </a:lnTo>
                  <a:cubicBezTo>
                    <a:pt x="9103" y="434"/>
                    <a:pt x="8997" y="312"/>
                    <a:pt x="8823" y="312"/>
                  </a:cubicBezTo>
                  <a:cubicBezTo>
                    <a:pt x="8696" y="312"/>
                    <a:pt x="8621" y="383"/>
                    <a:pt x="8571" y="466"/>
                  </a:cubicBezTo>
                  <a:lnTo>
                    <a:pt x="8571" y="330"/>
                  </a:lnTo>
                  <a:lnTo>
                    <a:pt x="8432" y="330"/>
                  </a:lnTo>
                  <a:lnTo>
                    <a:pt x="8432" y="1198"/>
                  </a:lnTo>
                  <a:close/>
                  <a:moveTo>
                    <a:pt x="9622" y="1211"/>
                  </a:moveTo>
                  <a:cubicBezTo>
                    <a:pt x="9674" y="1211"/>
                    <a:pt x="9719" y="1200"/>
                    <a:pt x="9759" y="1179"/>
                  </a:cubicBezTo>
                  <a:lnTo>
                    <a:pt x="9759" y="1061"/>
                  </a:lnTo>
                  <a:cubicBezTo>
                    <a:pt x="9725" y="1075"/>
                    <a:pt x="9692" y="1083"/>
                    <a:pt x="9658" y="1083"/>
                  </a:cubicBezTo>
                  <a:cubicBezTo>
                    <a:pt x="9587" y="1083"/>
                    <a:pt x="9543" y="1053"/>
                    <a:pt x="9543" y="968"/>
                  </a:cubicBezTo>
                  <a:lnTo>
                    <a:pt x="9543" y="451"/>
                  </a:lnTo>
                  <a:lnTo>
                    <a:pt x="9759" y="451"/>
                  </a:lnTo>
                  <a:lnTo>
                    <a:pt x="9759" y="330"/>
                  </a:lnTo>
                  <a:lnTo>
                    <a:pt x="9543" y="330"/>
                  </a:lnTo>
                  <a:lnTo>
                    <a:pt x="9543" y="81"/>
                  </a:lnTo>
                  <a:lnTo>
                    <a:pt x="9401" y="81"/>
                  </a:lnTo>
                  <a:lnTo>
                    <a:pt x="9401" y="330"/>
                  </a:lnTo>
                  <a:lnTo>
                    <a:pt x="9299" y="330"/>
                  </a:lnTo>
                  <a:lnTo>
                    <a:pt x="9299" y="451"/>
                  </a:lnTo>
                  <a:lnTo>
                    <a:pt x="9401" y="451"/>
                  </a:lnTo>
                  <a:lnTo>
                    <a:pt x="9401" y="994"/>
                  </a:lnTo>
                  <a:cubicBezTo>
                    <a:pt x="9401" y="1153"/>
                    <a:pt x="9496" y="1211"/>
                    <a:pt x="9622" y="1211"/>
                  </a:cubicBezTo>
                  <a:close/>
                  <a:moveTo>
                    <a:pt x="10253" y="1104"/>
                  </a:moveTo>
                  <a:cubicBezTo>
                    <a:pt x="10156" y="1104"/>
                    <a:pt x="10081" y="1042"/>
                    <a:pt x="10081" y="940"/>
                  </a:cubicBezTo>
                  <a:lnTo>
                    <a:pt x="10081" y="935"/>
                  </a:lnTo>
                  <a:cubicBezTo>
                    <a:pt x="10081" y="831"/>
                    <a:pt x="10154" y="764"/>
                    <a:pt x="10282" y="764"/>
                  </a:cubicBezTo>
                  <a:cubicBezTo>
                    <a:pt x="10360" y="764"/>
                    <a:pt x="10427" y="778"/>
                    <a:pt x="10478" y="796"/>
                  </a:cubicBezTo>
                  <a:lnTo>
                    <a:pt x="10478" y="900"/>
                  </a:lnTo>
                  <a:cubicBezTo>
                    <a:pt x="10478" y="1018"/>
                    <a:pt x="10379" y="1104"/>
                    <a:pt x="10253" y="1104"/>
                  </a:cubicBezTo>
                  <a:close/>
                  <a:moveTo>
                    <a:pt x="10218" y="1216"/>
                  </a:moveTo>
                  <a:cubicBezTo>
                    <a:pt x="10341" y="1216"/>
                    <a:pt x="10424" y="1155"/>
                    <a:pt x="10475" y="1078"/>
                  </a:cubicBezTo>
                  <a:lnTo>
                    <a:pt x="10475" y="1198"/>
                  </a:lnTo>
                  <a:lnTo>
                    <a:pt x="10613" y="1198"/>
                  </a:lnTo>
                  <a:lnTo>
                    <a:pt x="10613" y="644"/>
                  </a:lnTo>
                  <a:cubicBezTo>
                    <a:pt x="10613" y="541"/>
                    <a:pt x="10585" y="458"/>
                    <a:pt x="10529" y="405"/>
                  </a:cubicBezTo>
                  <a:cubicBezTo>
                    <a:pt x="10473" y="348"/>
                    <a:pt x="10389" y="319"/>
                    <a:pt x="10282" y="319"/>
                  </a:cubicBezTo>
                  <a:cubicBezTo>
                    <a:pt x="10172" y="319"/>
                    <a:pt x="10085" y="346"/>
                    <a:pt x="10004" y="387"/>
                  </a:cubicBezTo>
                  <a:lnTo>
                    <a:pt x="10047" y="501"/>
                  </a:lnTo>
                  <a:cubicBezTo>
                    <a:pt x="10106" y="470"/>
                    <a:pt x="10179" y="445"/>
                    <a:pt x="10266" y="445"/>
                  </a:cubicBezTo>
                  <a:cubicBezTo>
                    <a:pt x="10397" y="445"/>
                    <a:pt x="10476" y="515"/>
                    <a:pt x="10476" y="649"/>
                  </a:cubicBezTo>
                  <a:lnTo>
                    <a:pt x="10476" y="695"/>
                  </a:lnTo>
                  <a:cubicBezTo>
                    <a:pt x="10412" y="675"/>
                    <a:pt x="10349" y="660"/>
                    <a:pt x="10259" y="660"/>
                  </a:cubicBezTo>
                  <a:cubicBezTo>
                    <a:pt x="10071" y="660"/>
                    <a:pt x="9942" y="759"/>
                    <a:pt x="9942" y="940"/>
                  </a:cubicBezTo>
                  <a:lnTo>
                    <a:pt x="9942" y="948"/>
                  </a:lnTo>
                  <a:cubicBezTo>
                    <a:pt x="9942" y="1118"/>
                    <a:pt x="10073" y="1216"/>
                    <a:pt x="10218" y="1216"/>
                  </a:cubicBezTo>
                  <a:close/>
                  <a:moveTo>
                    <a:pt x="10896" y="1198"/>
                  </a:moveTo>
                  <a:lnTo>
                    <a:pt x="11038" y="1198"/>
                  </a:lnTo>
                  <a:lnTo>
                    <a:pt x="11038" y="0"/>
                  </a:lnTo>
                  <a:lnTo>
                    <a:pt x="10896" y="0"/>
                  </a:lnTo>
                  <a:lnTo>
                    <a:pt x="10896" y="1198"/>
                  </a:lnTo>
                  <a:close/>
                  <a:moveTo>
                    <a:pt x="11583" y="1104"/>
                  </a:moveTo>
                  <a:cubicBezTo>
                    <a:pt x="11485" y="1104"/>
                    <a:pt x="11410" y="1042"/>
                    <a:pt x="11410" y="940"/>
                  </a:cubicBezTo>
                  <a:lnTo>
                    <a:pt x="11410" y="935"/>
                  </a:lnTo>
                  <a:cubicBezTo>
                    <a:pt x="11410" y="831"/>
                    <a:pt x="11484" y="764"/>
                    <a:pt x="11611" y="764"/>
                  </a:cubicBezTo>
                  <a:cubicBezTo>
                    <a:pt x="11690" y="764"/>
                    <a:pt x="11757" y="778"/>
                    <a:pt x="11808" y="796"/>
                  </a:cubicBezTo>
                  <a:lnTo>
                    <a:pt x="11808" y="900"/>
                  </a:lnTo>
                  <a:cubicBezTo>
                    <a:pt x="11808" y="1018"/>
                    <a:pt x="11709" y="1104"/>
                    <a:pt x="11583" y="1104"/>
                  </a:cubicBezTo>
                  <a:close/>
                  <a:moveTo>
                    <a:pt x="11548" y="1216"/>
                  </a:moveTo>
                  <a:cubicBezTo>
                    <a:pt x="11670" y="1216"/>
                    <a:pt x="11753" y="1155"/>
                    <a:pt x="11805" y="1078"/>
                  </a:cubicBezTo>
                  <a:lnTo>
                    <a:pt x="11805" y="1198"/>
                  </a:lnTo>
                  <a:lnTo>
                    <a:pt x="11943" y="1198"/>
                  </a:lnTo>
                  <a:lnTo>
                    <a:pt x="11943" y="644"/>
                  </a:lnTo>
                  <a:cubicBezTo>
                    <a:pt x="11943" y="541"/>
                    <a:pt x="11915" y="458"/>
                    <a:pt x="11859" y="405"/>
                  </a:cubicBezTo>
                  <a:cubicBezTo>
                    <a:pt x="11803" y="348"/>
                    <a:pt x="11718" y="319"/>
                    <a:pt x="11611" y="319"/>
                  </a:cubicBezTo>
                  <a:cubicBezTo>
                    <a:pt x="11501" y="319"/>
                    <a:pt x="11415" y="346"/>
                    <a:pt x="11334" y="387"/>
                  </a:cubicBezTo>
                  <a:lnTo>
                    <a:pt x="11377" y="501"/>
                  </a:lnTo>
                  <a:cubicBezTo>
                    <a:pt x="11436" y="470"/>
                    <a:pt x="11509" y="445"/>
                    <a:pt x="11595" y="445"/>
                  </a:cubicBezTo>
                  <a:cubicBezTo>
                    <a:pt x="11726" y="445"/>
                    <a:pt x="11806" y="515"/>
                    <a:pt x="11806" y="649"/>
                  </a:cubicBezTo>
                  <a:lnTo>
                    <a:pt x="11806" y="695"/>
                  </a:lnTo>
                  <a:cubicBezTo>
                    <a:pt x="11742" y="675"/>
                    <a:pt x="11678" y="660"/>
                    <a:pt x="11589" y="660"/>
                  </a:cubicBezTo>
                  <a:cubicBezTo>
                    <a:pt x="11401" y="660"/>
                    <a:pt x="11272" y="759"/>
                    <a:pt x="11272" y="940"/>
                  </a:cubicBezTo>
                  <a:lnTo>
                    <a:pt x="11272" y="948"/>
                  </a:lnTo>
                  <a:cubicBezTo>
                    <a:pt x="11272" y="1118"/>
                    <a:pt x="11402" y="1216"/>
                    <a:pt x="11548" y="1216"/>
                  </a:cubicBezTo>
                  <a:close/>
                  <a:moveTo>
                    <a:pt x="12490" y="1216"/>
                  </a:moveTo>
                  <a:cubicBezTo>
                    <a:pt x="12616" y="1216"/>
                    <a:pt x="12693" y="1144"/>
                    <a:pt x="12741" y="1062"/>
                  </a:cubicBezTo>
                  <a:lnTo>
                    <a:pt x="12741" y="1198"/>
                  </a:lnTo>
                  <a:lnTo>
                    <a:pt x="12881" y="1198"/>
                  </a:lnTo>
                  <a:lnTo>
                    <a:pt x="12881" y="330"/>
                  </a:lnTo>
                  <a:lnTo>
                    <a:pt x="12741" y="330"/>
                  </a:lnTo>
                  <a:lnTo>
                    <a:pt x="12741" y="858"/>
                  </a:lnTo>
                  <a:cubicBezTo>
                    <a:pt x="12741" y="999"/>
                    <a:pt x="12654" y="1088"/>
                    <a:pt x="12538" y="1088"/>
                  </a:cubicBezTo>
                  <a:cubicBezTo>
                    <a:pt x="12420" y="1088"/>
                    <a:pt x="12351" y="1008"/>
                    <a:pt x="12351" y="863"/>
                  </a:cubicBezTo>
                  <a:lnTo>
                    <a:pt x="12351" y="330"/>
                  </a:lnTo>
                  <a:lnTo>
                    <a:pt x="12211" y="330"/>
                  </a:lnTo>
                  <a:lnTo>
                    <a:pt x="12211" y="903"/>
                  </a:lnTo>
                  <a:cubicBezTo>
                    <a:pt x="12211" y="1094"/>
                    <a:pt x="12316" y="1216"/>
                    <a:pt x="12490" y="1216"/>
                  </a:cubicBezTo>
                  <a:close/>
                  <a:moveTo>
                    <a:pt x="13417" y="1211"/>
                  </a:moveTo>
                  <a:cubicBezTo>
                    <a:pt x="13470" y="1211"/>
                    <a:pt x="13515" y="1200"/>
                    <a:pt x="13554" y="1179"/>
                  </a:cubicBezTo>
                  <a:lnTo>
                    <a:pt x="13554" y="1061"/>
                  </a:lnTo>
                  <a:cubicBezTo>
                    <a:pt x="13521" y="1075"/>
                    <a:pt x="13487" y="1083"/>
                    <a:pt x="13454" y="1083"/>
                  </a:cubicBezTo>
                  <a:cubicBezTo>
                    <a:pt x="13382" y="1083"/>
                    <a:pt x="13339" y="1053"/>
                    <a:pt x="13339" y="968"/>
                  </a:cubicBezTo>
                  <a:lnTo>
                    <a:pt x="13339" y="451"/>
                  </a:lnTo>
                  <a:lnTo>
                    <a:pt x="13554" y="451"/>
                  </a:lnTo>
                  <a:lnTo>
                    <a:pt x="13554" y="330"/>
                  </a:lnTo>
                  <a:lnTo>
                    <a:pt x="13339" y="330"/>
                  </a:lnTo>
                  <a:lnTo>
                    <a:pt x="13339" y="81"/>
                  </a:lnTo>
                  <a:lnTo>
                    <a:pt x="13197" y="81"/>
                  </a:lnTo>
                  <a:lnTo>
                    <a:pt x="13197" y="330"/>
                  </a:lnTo>
                  <a:lnTo>
                    <a:pt x="13095" y="330"/>
                  </a:lnTo>
                  <a:lnTo>
                    <a:pt x="13095" y="451"/>
                  </a:lnTo>
                  <a:lnTo>
                    <a:pt x="13197" y="451"/>
                  </a:lnTo>
                  <a:lnTo>
                    <a:pt x="13197" y="994"/>
                  </a:lnTo>
                  <a:cubicBezTo>
                    <a:pt x="13197" y="1153"/>
                    <a:pt x="13291" y="1211"/>
                    <a:pt x="13417" y="1211"/>
                  </a:cubicBezTo>
                  <a:close/>
                  <a:moveTo>
                    <a:pt x="14048" y="1104"/>
                  </a:moveTo>
                  <a:cubicBezTo>
                    <a:pt x="13951" y="1104"/>
                    <a:pt x="13876" y="1042"/>
                    <a:pt x="13876" y="940"/>
                  </a:cubicBezTo>
                  <a:lnTo>
                    <a:pt x="13876" y="935"/>
                  </a:lnTo>
                  <a:cubicBezTo>
                    <a:pt x="13876" y="831"/>
                    <a:pt x="13950" y="764"/>
                    <a:pt x="14077" y="764"/>
                  </a:cubicBezTo>
                  <a:cubicBezTo>
                    <a:pt x="14155" y="764"/>
                    <a:pt x="14222" y="778"/>
                    <a:pt x="14273" y="796"/>
                  </a:cubicBezTo>
                  <a:lnTo>
                    <a:pt x="14273" y="900"/>
                  </a:lnTo>
                  <a:cubicBezTo>
                    <a:pt x="14273" y="1018"/>
                    <a:pt x="14175" y="1104"/>
                    <a:pt x="14048" y="1104"/>
                  </a:cubicBezTo>
                  <a:close/>
                  <a:moveTo>
                    <a:pt x="14013" y="1216"/>
                  </a:moveTo>
                  <a:cubicBezTo>
                    <a:pt x="14136" y="1216"/>
                    <a:pt x="14219" y="1155"/>
                    <a:pt x="14270" y="1078"/>
                  </a:cubicBezTo>
                  <a:lnTo>
                    <a:pt x="14270" y="1198"/>
                  </a:lnTo>
                  <a:lnTo>
                    <a:pt x="14409" y="1198"/>
                  </a:lnTo>
                  <a:lnTo>
                    <a:pt x="14409" y="644"/>
                  </a:lnTo>
                  <a:cubicBezTo>
                    <a:pt x="14409" y="541"/>
                    <a:pt x="14380" y="458"/>
                    <a:pt x="14325" y="405"/>
                  </a:cubicBezTo>
                  <a:cubicBezTo>
                    <a:pt x="14269" y="348"/>
                    <a:pt x="14184" y="319"/>
                    <a:pt x="14077" y="319"/>
                  </a:cubicBezTo>
                  <a:cubicBezTo>
                    <a:pt x="13967" y="319"/>
                    <a:pt x="13881" y="346"/>
                    <a:pt x="13800" y="387"/>
                  </a:cubicBezTo>
                  <a:lnTo>
                    <a:pt x="13843" y="501"/>
                  </a:lnTo>
                  <a:cubicBezTo>
                    <a:pt x="13902" y="470"/>
                    <a:pt x="13975" y="445"/>
                    <a:pt x="14061" y="445"/>
                  </a:cubicBezTo>
                  <a:cubicBezTo>
                    <a:pt x="14192" y="445"/>
                    <a:pt x="14272" y="515"/>
                    <a:pt x="14272" y="649"/>
                  </a:cubicBezTo>
                  <a:lnTo>
                    <a:pt x="14272" y="695"/>
                  </a:lnTo>
                  <a:cubicBezTo>
                    <a:pt x="14208" y="675"/>
                    <a:pt x="14144" y="660"/>
                    <a:pt x="14055" y="660"/>
                  </a:cubicBezTo>
                  <a:cubicBezTo>
                    <a:pt x="13867" y="660"/>
                    <a:pt x="13737" y="759"/>
                    <a:pt x="13737" y="940"/>
                  </a:cubicBezTo>
                  <a:lnTo>
                    <a:pt x="13737" y="948"/>
                  </a:lnTo>
                  <a:cubicBezTo>
                    <a:pt x="13737" y="1118"/>
                    <a:pt x="13868" y="1216"/>
                    <a:pt x="14013" y="1216"/>
                  </a:cubicBezTo>
                  <a:close/>
                  <a:moveTo>
                    <a:pt x="14687" y="1198"/>
                  </a:moveTo>
                  <a:lnTo>
                    <a:pt x="14826" y="1198"/>
                  </a:lnTo>
                  <a:lnTo>
                    <a:pt x="14826" y="956"/>
                  </a:lnTo>
                  <a:lnTo>
                    <a:pt x="14957" y="801"/>
                  </a:lnTo>
                  <a:lnTo>
                    <a:pt x="15199" y="1198"/>
                  </a:lnTo>
                  <a:lnTo>
                    <a:pt x="15364" y="1198"/>
                  </a:lnTo>
                  <a:lnTo>
                    <a:pt x="15053" y="691"/>
                  </a:lnTo>
                  <a:lnTo>
                    <a:pt x="15353" y="330"/>
                  </a:lnTo>
                  <a:lnTo>
                    <a:pt x="15185" y="330"/>
                  </a:lnTo>
                  <a:lnTo>
                    <a:pt x="14826" y="775"/>
                  </a:lnTo>
                  <a:lnTo>
                    <a:pt x="14826" y="0"/>
                  </a:lnTo>
                  <a:lnTo>
                    <a:pt x="14687" y="0"/>
                  </a:lnTo>
                  <a:lnTo>
                    <a:pt x="14687" y="1198"/>
                  </a:lnTo>
                  <a:close/>
                  <a:moveTo>
                    <a:pt x="15832" y="1216"/>
                  </a:moveTo>
                  <a:cubicBezTo>
                    <a:pt x="15958" y="1216"/>
                    <a:pt x="16034" y="1144"/>
                    <a:pt x="16082" y="1062"/>
                  </a:cubicBezTo>
                  <a:lnTo>
                    <a:pt x="16082" y="1198"/>
                  </a:lnTo>
                  <a:lnTo>
                    <a:pt x="16222" y="1198"/>
                  </a:lnTo>
                  <a:lnTo>
                    <a:pt x="16222" y="330"/>
                  </a:lnTo>
                  <a:lnTo>
                    <a:pt x="16082" y="330"/>
                  </a:lnTo>
                  <a:lnTo>
                    <a:pt x="16082" y="858"/>
                  </a:lnTo>
                  <a:cubicBezTo>
                    <a:pt x="16082" y="999"/>
                    <a:pt x="15996" y="1088"/>
                    <a:pt x="15879" y="1088"/>
                  </a:cubicBezTo>
                  <a:cubicBezTo>
                    <a:pt x="15761" y="1088"/>
                    <a:pt x="15693" y="1008"/>
                    <a:pt x="15693" y="863"/>
                  </a:cubicBezTo>
                  <a:lnTo>
                    <a:pt x="15693" y="330"/>
                  </a:lnTo>
                  <a:lnTo>
                    <a:pt x="15552" y="330"/>
                  </a:lnTo>
                  <a:lnTo>
                    <a:pt x="15552" y="903"/>
                  </a:lnTo>
                  <a:cubicBezTo>
                    <a:pt x="15552" y="1094"/>
                    <a:pt x="15658" y="1216"/>
                    <a:pt x="15832" y="1216"/>
                  </a:cubicBezTo>
                  <a:close/>
                  <a:moveTo>
                    <a:pt x="16508" y="1198"/>
                  </a:moveTo>
                  <a:lnTo>
                    <a:pt x="16647" y="1198"/>
                  </a:lnTo>
                  <a:lnTo>
                    <a:pt x="16647" y="670"/>
                  </a:lnTo>
                  <a:cubicBezTo>
                    <a:pt x="16647" y="530"/>
                    <a:pt x="16733" y="439"/>
                    <a:pt x="16851" y="439"/>
                  </a:cubicBezTo>
                  <a:cubicBezTo>
                    <a:pt x="16969" y="439"/>
                    <a:pt x="17036" y="520"/>
                    <a:pt x="17036" y="665"/>
                  </a:cubicBezTo>
                  <a:lnTo>
                    <a:pt x="17036" y="1198"/>
                  </a:lnTo>
                  <a:lnTo>
                    <a:pt x="17178" y="1198"/>
                  </a:lnTo>
                  <a:lnTo>
                    <a:pt x="17178" y="624"/>
                  </a:lnTo>
                  <a:cubicBezTo>
                    <a:pt x="17178" y="434"/>
                    <a:pt x="17073" y="312"/>
                    <a:pt x="16899" y="312"/>
                  </a:cubicBezTo>
                  <a:cubicBezTo>
                    <a:pt x="16771" y="312"/>
                    <a:pt x="16696" y="383"/>
                    <a:pt x="16647" y="466"/>
                  </a:cubicBezTo>
                  <a:lnTo>
                    <a:pt x="16647" y="330"/>
                  </a:lnTo>
                  <a:lnTo>
                    <a:pt x="16508" y="330"/>
                  </a:lnTo>
                  <a:lnTo>
                    <a:pt x="16508" y="1198"/>
                  </a:lnTo>
                  <a:close/>
                  <a:moveTo>
                    <a:pt x="17697" y="1211"/>
                  </a:moveTo>
                  <a:cubicBezTo>
                    <a:pt x="17750" y="1211"/>
                    <a:pt x="17795" y="1200"/>
                    <a:pt x="17835" y="1179"/>
                  </a:cubicBezTo>
                  <a:lnTo>
                    <a:pt x="17835" y="1061"/>
                  </a:lnTo>
                  <a:cubicBezTo>
                    <a:pt x="17801" y="1075"/>
                    <a:pt x="17767" y="1083"/>
                    <a:pt x="17734" y="1083"/>
                  </a:cubicBezTo>
                  <a:cubicBezTo>
                    <a:pt x="17662" y="1083"/>
                    <a:pt x="17619" y="1053"/>
                    <a:pt x="17619" y="968"/>
                  </a:cubicBezTo>
                  <a:lnTo>
                    <a:pt x="17619" y="451"/>
                  </a:lnTo>
                  <a:lnTo>
                    <a:pt x="17835" y="451"/>
                  </a:lnTo>
                  <a:lnTo>
                    <a:pt x="17835" y="330"/>
                  </a:lnTo>
                  <a:lnTo>
                    <a:pt x="17619" y="330"/>
                  </a:lnTo>
                  <a:lnTo>
                    <a:pt x="17619" y="81"/>
                  </a:lnTo>
                  <a:lnTo>
                    <a:pt x="17477" y="81"/>
                  </a:lnTo>
                  <a:lnTo>
                    <a:pt x="17477" y="330"/>
                  </a:lnTo>
                  <a:lnTo>
                    <a:pt x="17375" y="330"/>
                  </a:lnTo>
                  <a:lnTo>
                    <a:pt x="17375" y="451"/>
                  </a:lnTo>
                  <a:lnTo>
                    <a:pt x="17477" y="451"/>
                  </a:lnTo>
                  <a:lnTo>
                    <a:pt x="17477" y="994"/>
                  </a:lnTo>
                  <a:cubicBezTo>
                    <a:pt x="17477" y="1153"/>
                    <a:pt x="17571" y="1211"/>
                    <a:pt x="17697" y="1211"/>
                  </a:cubicBezTo>
                  <a:close/>
                  <a:moveTo>
                    <a:pt x="18329" y="1104"/>
                  </a:moveTo>
                  <a:cubicBezTo>
                    <a:pt x="18231" y="1104"/>
                    <a:pt x="18156" y="1042"/>
                    <a:pt x="18156" y="940"/>
                  </a:cubicBezTo>
                  <a:lnTo>
                    <a:pt x="18156" y="935"/>
                  </a:lnTo>
                  <a:cubicBezTo>
                    <a:pt x="18156" y="831"/>
                    <a:pt x="18230" y="764"/>
                    <a:pt x="18357" y="764"/>
                  </a:cubicBezTo>
                  <a:cubicBezTo>
                    <a:pt x="18435" y="764"/>
                    <a:pt x="18502" y="778"/>
                    <a:pt x="18554" y="796"/>
                  </a:cubicBezTo>
                  <a:lnTo>
                    <a:pt x="18554" y="900"/>
                  </a:lnTo>
                  <a:cubicBezTo>
                    <a:pt x="18554" y="1018"/>
                    <a:pt x="18455" y="1104"/>
                    <a:pt x="18329" y="1104"/>
                  </a:cubicBezTo>
                  <a:close/>
                  <a:moveTo>
                    <a:pt x="18293" y="1216"/>
                  </a:moveTo>
                  <a:cubicBezTo>
                    <a:pt x="18416" y="1216"/>
                    <a:pt x="18499" y="1155"/>
                    <a:pt x="18550" y="1078"/>
                  </a:cubicBezTo>
                  <a:lnTo>
                    <a:pt x="18550" y="1198"/>
                  </a:lnTo>
                  <a:lnTo>
                    <a:pt x="18689" y="1198"/>
                  </a:lnTo>
                  <a:lnTo>
                    <a:pt x="18689" y="644"/>
                  </a:lnTo>
                  <a:cubicBezTo>
                    <a:pt x="18689" y="541"/>
                    <a:pt x="18660" y="458"/>
                    <a:pt x="18605" y="405"/>
                  </a:cubicBezTo>
                  <a:cubicBezTo>
                    <a:pt x="18549" y="348"/>
                    <a:pt x="18464" y="319"/>
                    <a:pt x="18357" y="319"/>
                  </a:cubicBezTo>
                  <a:cubicBezTo>
                    <a:pt x="18247" y="319"/>
                    <a:pt x="18161" y="346"/>
                    <a:pt x="18080" y="387"/>
                  </a:cubicBezTo>
                  <a:lnTo>
                    <a:pt x="18123" y="501"/>
                  </a:lnTo>
                  <a:cubicBezTo>
                    <a:pt x="18182" y="470"/>
                    <a:pt x="18255" y="445"/>
                    <a:pt x="18341" y="445"/>
                  </a:cubicBezTo>
                  <a:cubicBezTo>
                    <a:pt x="18472" y="445"/>
                    <a:pt x="18552" y="515"/>
                    <a:pt x="18552" y="649"/>
                  </a:cubicBezTo>
                  <a:lnTo>
                    <a:pt x="18552" y="695"/>
                  </a:lnTo>
                  <a:cubicBezTo>
                    <a:pt x="18488" y="675"/>
                    <a:pt x="18424" y="660"/>
                    <a:pt x="18335" y="660"/>
                  </a:cubicBezTo>
                  <a:cubicBezTo>
                    <a:pt x="18147" y="660"/>
                    <a:pt x="18017" y="759"/>
                    <a:pt x="18017" y="940"/>
                  </a:cubicBezTo>
                  <a:lnTo>
                    <a:pt x="18017" y="948"/>
                  </a:lnTo>
                  <a:cubicBezTo>
                    <a:pt x="18017" y="1118"/>
                    <a:pt x="18148" y="1216"/>
                    <a:pt x="18293" y="1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tx1"/>
                </a:solidFill>
              </a:endParaRPr>
            </a:p>
          </p:txBody>
        </p:sp>
      </p:grpSp>
    </p:spTree>
    <p:extLst>
      <p:ext uri="{BB962C8B-B14F-4D97-AF65-F5344CB8AC3E}">
        <p14:creationId xmlns:p14="http://schemas.microsoft.com/office/powerpoint/2010/main" val="365507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rgbClr val="FFFFF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76B69D-2D83-4287-9008-AAB6718A8E55}"/>
              </a:ext>
            </a:extLst>
          </p:cNvPr>
          <p:cNvSpPr>
            <a:spLocks noGrp="1"/>
          </p:cNvSpPr>
          <p:nvPr>
            <p:ph type="ctrTitle" hasCustomPrompt="1"/>
          </p:nvPr>
        </p:nvSpPr>
        <p:spPr>
          <a:xfrm>
            <a:off x="1259840" y="2554923"/>
            <a:ext cx="5772264" cy="2387600"/>
          </a:xfrm>
        </p:spPr>
        <p:txBody>
          <a:bodyPr anchor="b"/>
          <a:lstStyle>
            <a:lvl1pPr algn="l">
              <a:lnSpc>
                <a:spcPct val="95000"/>
              </a:lnSpc>
              <a:defRPr sz="4100">
                <a:solidFill>
                  <a:schemeClr val="tx2"/>
                </a:solidFill>
              </a:defRPr>
            </a:lvl1pPr>
          </a:lstStyle>
          <a:p>
            <a:r>
              <a:rPr lang="fi-FI"/>
              <a:t>Esityksen aloitussivu, </a:t>
            </a:r>
            <a:br>
              <a:rPr lang="fi-FI"/>
            </a:br>
            <a:r>
              <a:rPr lang="fi-FI"/>
              <a:t>tumma sininen</a:t>
            </a:r>
            <a:br>
              <a:rPr lang="fi-FI"/>
            </a:br>
            <a:r>
              <a:rPr lang="fi-FI" err="1"/>
              <a:t>max</a:t>
            </a:r>
            <a:r>
              <a:rPr lang="fi-FI"/>
              <a:t>. 3 riviä</a:t>
            </a:r>
          </a:p>
        </p:txBody>
      </p:sp>
      <p:sp>
        <p:nvSpPr>
          <p:cNvPr id="3" name="Alaotsikko 2">
            <a:extLst>
              <a:ext uri="{FF2B5EF4-FFF2-40B4-BE49-F238E27FC236}">
                <a16:creationId xmlns:a16="http://schemas.microsoft.com/office/drawing/2014/main" id="{630CE723-861A-4984-9EB9-C393132CE24E}"/>
              </a:ext>
            </a:extLst>
          </p:cNvPr>
          <p:cNvSpPr>
            <a:spLocks noGrp="1"/>
          </p:cNvSpPr>
          <p:nvPr>
            <p:ph type="subTitle" idx="1" hasCustomPrompt="1"/>
          </p:nvPr>
        </p:nvSpPr>
        <p:spPr>
          <a:xfrm>
            <a:off x="1259840" y="5313680"/>
            <a:ext cx="5772264" cy="904240"/>
          </a:xfrm>
        </p:spPr>
        <p:txBody>
          <a:bodyPr/>
          <a:lstStyle>
            <a:lvl1pPr marL="0" indent="0" algn="l">
              <a:lnSpc>
                <a:spcPct val="110000"/>
              </a:lnSpc>
              <a:spcBef>
                <a:spcPts val="0"/>
              </a:spcBef>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nimi, tehtävänimike </a:t>
            </a:r>
            <a:br>
              <a:rPr lang="fi-FI"/>
            </a:br>
            <a:r>
              <a:rPr lang="fi-FI" err="1"/>
              <a:t>pp.kk.vvvv</a:t>
            </a:r>
            <a:r>
              <a:rPr lang="fi-FI"/>
              <a:t> </a:t>
            </a:r>
            <a:br>
              <a:rPr lang="fi-FI"/>
            </a:br>
            <a:r>
              <a:rPr lang="fi-FI"/>
              <a:t>Tilaisuuden nimi </a:t>
            </a:r>
          </a:p>
        </p:txBody>
      </p:sp>
      <p:pic>
        <p:nvPicPr>
          <p:cNvPr id="5" name="Kuva 4" descr="Kirjaimia puupalikoissa">
            <a:extLst>
              <a:ext uri="{FF2B5EF4-FFF2-40B4-BE49-F238E27FC236}">
                <a16:creationId xmlns:a16="http://schemas.microsoft.com/office/drawing/2014/main" id="{5A0B1589-88F9-479A-A096-4C90736DF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3728" y="0"/>
            <a:ext cx="5485180" cy="6858000"/>
          </a:xfrm>
          <a:prstGeom prst="rect">
            <a:avLst/>
          </a:prstGeom>
        </p:spPr>
      </p:pic>
      <p:grpSp>
        <p:nvGrpSpPr>
          <p:cNvPr id="49" name="Ryhmä 48">
            <a:extLst>
              <a:ext uri="{FF2B5EF4-FFF2-40B4-BE49-F238E27FC236}">
                <a16:creationId xmlns:a16="http://schemas.microsoft.com/office/drawing/2014/main" id="{EC68559A-722B-4FC3-8264-735707CCFA76}"/>
              </a:ext>
              <a:ext uri="{C183D7F6-B498-43B3-948B-1728B52AA6E4}">
                <adec:decorative xmlns:adec="http://schemas.microsoft.com/office/drawing/2017/decorative" val="1"/>
              </a:ext>
            </a:extLst>
          </p:cNvPr>
          <p:cNvGrpSpPr/>
          <p:nvPr userDrawn="1"/>
        </p:nvGrpSpPr>
        <p:grpSpPr bwMode="gray">
          <a:xfrm>
            <a:off x="1255584" y="595965"/>
            <a:ext cx="4322256" cy="1375407"/>
            <a:chOff x="1755776" y="2047876"/>
            <a:chExt cx="8680450" cy="2762250"/>
          </a:xfrm>
          <a:solidFill>
            <a:schemeClr val="tx1"/>
          </a:solidFill>
        </p:grpSpPr>
        <p:sp>
          <p:nvSpPr>
            <p:cNvPr id="50" name="Freeform 5">
              <a:extLst>
                <a:ext uri="{FF2B5EF4-FFF2-40B4-BE49-F238E27FC236}">
                  <a16:creationId xmlns:a16="http://schemas.microsoft.com/office/drawing/2014/main" id="{B35C2727-444C-44C0-8747-57BA4E14FA01}"/>
                </a:ext>
              </a:extLst>
            </p:cNvPr>
            <p:cNvSpPr>
              <a:spLocks noEditPoints="1"/>
            </p:cNvSpPr>
            <p:nvPr userDrawn="1"/>
          </p:nvSpPr>
          <p:spPr bwMode="gray">
            <a:xfrm>
              <a:off x="8215313" y="2047876"/>
              <a:ext cx="1668463" cy="1657350"/>
            </a:xfrm>
            <a:custGeom>
              <a:avLst/>
              <a:gdLst>
                <a:gd name="T0" fmla="*/ 4614 w 4631"/>
                <a:gd name="T1" fmla="*/ 1121 h 4591"/>
                <a:gd name="T2" fmla="*/ 3968 w 4631"/>
                <a:gd name="T3" fmla="*/ 0 h 4591"/>
                <a:gd name="T4" fmla="*/ 2673 w 4631"/>
                <a:gd name="T5" fmla="*/ 0 h 4591"/>
                <a:gd name="T6" fmla="*/ 1987 w 4631"/>
                <a:gd name="T7" fmla="*/ 1190 h 4591"/>
                <a:gd name="T8" fmla="*/ 647 w 4631"/>
                <a:gd name="T9" fmla="*/ 1190 h 4591"/>
                <a:gd name="T10" fmla="*/ 0 w 4631"/>
                <a:gd name="T11" fmla="*/ 2311 h 4591"/>
                <a:gd name="T12" fmla="*/ 647 w 4631"/>
                <a:gd name="T13" fmla="*/ 3432 h 4591"/>
                <a:gd name="T14" fmla="*/ 2020 w 4631"/>
                <a:gd name="T15" fmla="*/ 3431 h 4591"/>
                <a:gd name="T16" fmla="*/ 2690 w 4631"/>
                <a:gd name="T17" fmla="*/ 4591 h 4591"/>
                <a:gd name="T18" fmla="*/ 3984 w 4631"/>
                <a:gd name="T19" fmla="*/ 4591 h 4591"/>
                <a:gd name="T20" fmla="*/ 4631 w 4631"/>
                <a:gd name="T21" fmla="*/ 3470 h 4591"/>
                <a:gd name="T22" fmla="*/ 3944 w 4631"/>
                <a:gd name="T23" fmla="*/ 2282 h 4591"/>
                <a:gd name="T24" fmla="*/ 4614 w 4631"/>
                <a:gd name="T25" fmla="*/ 1121 h 4591"/>
                <a:gd name="T26" fmla="*/ 4022 w 4631"/>
                <a:gd name="T27" fmla="*/ 1121 h 4591"/>
                <a:gd name="T28" fmla="*/ 3648 w 4631"/>
                <a:gd name="T29" fmla="*/ 1768 h 4591"/>
                <a:gd name="T30" fmla="*/ 3314 w 4631"/>
                <a:gd name="T31" fmla="*/ 1190 h 4591"/>
                <a:gd name="T32" fmla="*/ 2721 w 4631"/>
                <a:gd name="T33" fmla="*/ 1190 h 4591"/>
                <a:gd name="T34" fmla="*/ 4038 w 4631"/>
                <a:gd name="T35" fmla="*/ 3470 h 4591"/>
                <a:gd name="T36" fmla="*/ 3688 w 4631"/>
                <a:gd name="T37" fmla="*/ 4078 h 4591"/>
                <a:gd name="T38" fmla="*/ 2986 w 4631"/>
                <a:gd name="T39" fmla="*/ 4078 h 4591"/>
                <a:gd name="T40" fmla="*/ 2613 w 4631"/>
                <a:gd name="T41" fmla="*/ 3431 h 4591"/>
                <a:gd name="T42" fmla="*/ 3280 w 4631"/>
                <a:gd name="T43" fmla="*/ 3431 h 4591"/>
                <a:gd name="T44" fmla="*/ 3576 w 4631"/>
                <a:gd name="T45" fmla="*/ 2918 h 4591"/>
                <a:gd name="T46" fmla="*/ 943 w 4631"/>
                <a:gd name="T47" fmla="*/ 2918 h 4591"/>
                <a:gd name="T48" fmla="*/ 593 w 4631"/>
                <a:gd name="T49" fmla="*/ 2311 h 4591"/>
                <a:gd name="T50" fmla="*/ 943 w 4631"/>
                <a:gd name="T51" fmla="*/ 1704 h 4591"/>
                <a:gd name="T52" fmla="*/ 1690 w 4631"/>
                <a:gd name="T53" fmla="*/ 1703 h 4591"/>
                <a:gd name="T54" fmla="*/ 1357 w 4631"/>
                <a:gd name="T55" fmla="*/ 2281 h 4591"/>
                <a:gd name="T56" fmla="*/ 1654 w 4631"/>
                <a:gd name="T57" fmla="*/ 2794 h 4591"/>
                <a:gd name="T58" fmla="*/ 2970 w 4631"/>
                <a:gd name="T59" fmla="*/ 514 h 4591"/>
                <a:gd name="T60" fmla="*/ 3671 w 4631"/>
                <a:gd name="T61" fmla="*/ 514 h 4591"/>
                <a:gd name="T62" fmla="*/ 4022 w 4631"/>
                <a:gd name="T63" fmla="*/ 1121 h 4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31" h="4591">
                  <a:moveTo>
                    <a:pt x="4614" y="1121"/>
                  </a:moveTo>
                  <a:lnTo>
                    <a:pt x="3968" y="0"/>
                  </a:lnTo>
                  <a:lnTo>
                    <a:pt x="2673" y="0"/>
                  </a:lnTo>
                  <a:lnTo>
                    <a:pt x="1987" y="1190"/>
                  </a:lnTo>
                  <a:lnTo>
                    <a:pt x="647" y="1190"/>
                  </a:lnTo>
                  <a:lnTo>
                    <a:pt x="0" y="2311"/>
                  </a:lnTo>
                  <a:lnTo>
                    <a:pt x="647" y="3432"/>
                  </a:lnTo>
                  <a:lnTo>
                    <a:pt x="2020" y="3431"/>
                  </a:lnTo>
                  <a:lnTo>
                    <a:pt x="2690" y="4591"/>
                  </a:lnTo>
                  <a:lnTo>
                    <a:pt x="3984" y="4591"/>
                  </a:lnTo>
                  <a:lnTo>
                    <a:pt x="4631" y="3470"/>
                  </a:lnTo>
                  <a:lnTo>
                    <a:pt x="3944" y="2282"/>
                  </a:lnTo>
                  <a:lnTo>
                    <a:pt x="4614" y="1121"/>
                  </a:lnTo>
                  <a:close/>
                  <a:moveTo>
                    <a:pt x="4022" y="1121"/>
                  </a:moveTo>
                  <a:lnTo>
                    <a:pt x="3648" y="1768"/>
                  </a:lnTo>
                  <a:lnTo>
                    <a:pt x="3314" y="1190"/>
                  </a:lnTo>
                  <a:lnTo>
                    <a:pt x="2721" y="1190"/>
                  </a:lnTo>
                  <a:lnTo>
                    <a:pt x="4038" y="3470"/>
                  </a:lnTo>
                  <a:lnTo>
                    <a:pt x="3688" y="4078"/>
                  </a:lnTo>
                  <a:lnTo>
                    <a:pt x="2986" y="4078"/>
                  </a:lnTo>
                  <a:lnTo>
                    <a:pt x="2613" y="3431"/>
                  </a:lnTo>
                  <a:lnTo>
                    <a:pt x="3280" y="3431"/>
                  </a:lnTo>
                  <a:lnTo>
                    <a:pt x="3576" y="2918"/>
                  </a:lnTo>
                  <a:lnTo>
                    <a:pt x="943" y="2918"/>
                  </a:lnTo>
                  <a:lnTo>
                    <a:pt x="593" y="2311"/>
                  </a:lnTo>
                  <a:lnTo>
                    <a:pt x="943" y="1704"/>
                  </a:lnTo>
                  <a:lnTo>
                    <a:pt x="1690" y="1703"/>
                  </a:lnTo>
                  <a:lnTo>
                    <a:pt x="1357" y="2281"/>
                  </a:lnTo>
                  <a:lnTo>
                    <a:pt x="1654" y="2794"/>
                  </a:lnTo>
                  <a:lnTo>
                    <a:pt x="2970" y="514"/>
                  </a:lnTo>
                  <a:lnTo>
                    <a:pt x="3671" y="514"/>
                  </a:lnTo>
                  <a:lnTo>
                    <a:pt x="4022" y="1121"/>
                  </a:lnTo>
                  <a:close/>
                </a:path>
              </a:pathLst>
            </a:custGeom>
            <a:gradFill>
              <a:gsLst>
                <a:gs pos="0">
                  <a:srgbClr val="B455A0"/>
                </a:gs>
                <a:gs pos="25000">
                  <a:srgbClr val="B455A0"/>
                </a:gs>
                <a:gs pos="85000">
                  <a:srgbClr val="3762AE"/>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tx1"/>
                </a:solidFill>
              </a:endParaRPr>
            </a:p>
          </p:txBody>
        </p:sp>
        <p:sp>
          <p:nvSpPr>
            <p:cNvPr id="51" name="Freeform 6">
              <a:extLst>
                <a:ext uri="{FF2B5EF4-FFF2-40B4-BE49-F238E27FC236}">
                  <a16:creationId xmlns:a16="http://schemas.microsoft.com/office/drawing/2014/main" id="{BBAB4B32-FE0D-456F-BD2C-D082068F192E}"/>
                </a:ext>
              </a:extLst>
            </p:cNvPr>
            <p:cNvSpPr>
              <a:spLocks/>
            </p:cNvSpPr>
            <p:nvPr userDrawn="1"/>
          </p:nvSpPr>
          <p:spPr bwMode="gray">
            <a:xfrm>
              <a:off x="9063038" y="2759076"/>
              <a:ext cx="212725" cy="184150"/>
            </a:xfrm>
            <a:custGeom>
              <a:avLst/>
              <a:gdLst>
                <a:gd name="T0" fmla="*/ 295 w 590"/>
                <a:gd name="T1" fmla="*/ 0 h 511"/>
                <a:gd name="T2" fmla="*/ 0 w 590"/>
                <a:gd name="T3" fmla="*/ 511 h 511"/>
                <a:gd name="T4" fmla="*/ 590 w 590"/>
                <a:gd name="T5" fmla="*/ 511 h 511"/>
                <a:gd name="T6" fmla="*/ 295 w 590"/>
                <a:gd name="T7" fmla="*/ 0 h 511"/>
              </a:gdLst>
              <a:ahLst/>
              <a:cxnLst>
                <a:cxn ang="0">
                  <a:pos x="T0" y="T1"/>
                </a:cxn>
                <a:cxn ang="0">
                  <a:pos x="T2" y="T3"/>
                </a:cxn>
                <a:cxn ang="0">
                  <a:pos x="T4" y="T5"/>
                </a:cxn>
                <a:cxn ang="0">
                  <a:pos x="T6" y="T7"/>
                </a:cxn>
              </a:cxnLst>
              <a:rect l="0" t="0" r="r" b="b"/>
              <a:pathLst>
                <a:path w="590" h="511">
                  <a:moveTo>
                    <a:pt x="295" y="0"/>
                  </a:moveTo>
                  <a:lnTo>
                    <a:pt x="0" y="511"/>
                  </a:lnTo>
                  <a:lnTo>
                    <a:pt x="590" y="511"/>
                  </a:lnTo>
                  <a:lnTo>
                    <a:pt x="295" y="0"/>
                  </a:lnTo>
                  <a:close/>
                </a:path>
              </a:pathLst>
            </a:custGeom>
            <a:solidFill>
              <a:srgbClr val="9D5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tx1"/>
                </a:solidFill>
              </a:endParaRPr>
            </a:p>
          </p:txBody>
        </p:sp>
        <p:sp>
          <p:nvSpPr>
            <p:cNvPr id="52" name="Freeform 7">
              <a:extLst>
                <a:ext uri="{FF2B5EF4-FFF2-40B4-BE49-F238E27FC236}">
                  <a16:creationId xmlns:a16="http://schemas.microsoft.com/office/drawing/2014/main" id="{0DACDE49-FD8C-4A33-ADFB-431DC7AB8F75}"/>
                </a:ext>
              </a:extLst>
            </p:cNvPr>
            <p:cNvSpPr>
              <a:spLocks noEditPoints="1"/>
            </p:cNvSpPr>
            <p:nvPr userDrawn="1"/>
          </p:nvSpPr>
          <p:spPr bwMode="gray">
            <a:xfrm>
              <a:off x="1785938" y="4284663"/>
              <a:ext cx="8650288" cy="525463"/>
            </a:xfrm>
            <a:custGeom>
              <a:avLst/>
              <a:gdLst>
                <a:gd name="T0" fmla="*/ 579 w 24021"/>
                <a:gd name="T1" fmla="*/ 677 h 1457"/>
                <a:gd name="T2" fmla="*/ 579 w 24021"/>
                <a:gd name="T3" fmla="*/ 337 h 1457"/>
                <a:gd name="T4" fmla="*/ 1535 w 24021"/>
                <a:gd name="T5" fmla="*/ 338 h 1457"/>
                <a:gd name="T6" fmla="*/ 1396 w 24021"/>
                <a:gd name="T7" fmla="*/ 338 h 1457"/>
                <a:gd name="T8" fmla="*/ 2252 w 24021"/>
                <a:gd name="T9" fmla="*/ 319 h 1457"/>
                <a:gd name="T10" fmla="*/ 2501 w 24021"/>
                <a:gd name="T11" fmla="*/ 768 h 1457"/>
                <a:gd name="T12" fmla="*/ 3296 w 24021"/>
                <a:gd name="T13" fmla="*/ 324 h 1457"/>
                <a:gd name="T14" fmla="*/ 3815 w 24021"/>
                <a:gd name="T15" fmla="*/ 445 h 1457"/>
                <a:gd name="T16" fmla="*/ 4636 w 24021"/>
                <a:gd name="T17" fmla="*/ 1205 h 1457"/>
                <a:gd name="T18" fmla="*/ 3484 w 24021"/>
                <a:gd name="T19" fmla="*/ 1205 h 1457"/>
                <a:gd name="T20" fmla="*/ 5121 w 24021"/>
                <a:gd name="T21" fmla="*/ 1222 h 1457"/>
                <a:gd name="T22" fmla="*/ 4950 w 24021"/>
                <a:gd name="T23" fmla="*/ 508 h 1457"/>
                <a:gd name="T24" fmla="*/ 6014 w 24021"/>
                <a:gd name="T25" fmla="*/ 1218 h 1457"/>
                <a:gd name="T26" fmla="*/ 5936 w 24021"/>
                <a:gd name="T27" fmla="*/ 337 h 1457"/>
                <a:gd name="T28" fmla="*/ 6014 w 24021"/>
                <a:gd name="T29" fmla="*/ 1218 h 1457"/>
                <a:gd name="T30" fmla="*/ 6498 w 24021"/>
                <a:gd name="T31" fmla="*/ 337 h 1457"/>
                <a:gd name="T32" fmla="*/ 6726 w 24021"/>
                <a:gd name="T33" fmla="*/ 777 h 1457"/>
                <a:gd name="T34" fmla="*/ 7117 w 24021"/>
                <a:gd name="T35" fmla="*/ 1098 h 1457"/>
                <a:gd name="T36" fmla="*/ 8403 w 24021"/>
                <a:gd name="T37" fmla="*/ 630 h 1457"/>
                <a:gd name="T38" fmla="*/ 9190 w 24021"/>
                <a:gd name="T39" fmla="*/ 964 h 1457"/>
                <a:gd name="T40" fmla="*/ 8628 w 24021"/>
                <a:gd name="T41" fmla="*/ 565 h 1457"/>
                <a:gd name="T42" fmla="*/ 8903 w 24021"/>
                <a:gd name="T43" fmla="*/ 1221 h 1457"/>
                <a:gd name="T44" fmla="*/ 10078 w 24021"/>
                <a:gd name="T45" fmla="*/ 630 h 1457"/>
                <a:gd name="T46" fmla="*/ 10422 w 24021"/>
                <a:gd name="T47" fmla="*/ 942 h 1457"/>
                <a:gd name="T48" fmla="*/ 10954 w 24021"/>
                <a:gd name="T49" fmla="*/ 1205 h 1457"/>
                <a:gd name="T50" fmla="*/ 10817 w 24021"/>
                <a:gd name="T51" fmla="*/ 702 h 1457"/>
                <a:gd name="T52" fmla="*/ 11560 w 24021"/>
                <a:gd name="T53" fmla="*/ 445 h 1457"/>
                <a:gd name="T54" fmla="*/ 11217 w 24021"/>
                <a:gd name="T55" fmla="*/ 337 h 1457"/>
                <a:gd name="T56" fmla="*/ 12527 w 24021"/>
                <a:gd name="T57" fmla="*/ 458 h 1457"/>
                <a:gd name="T58" fmla="*/ 12170 w 24021"/>
                <a:gd name="T59" fmla="*/ 458 h 1457"/>
                <a:gd name="T60" fmla="*/ 13383 w 24021"/>
                <a:gd name="T61" fmla="*/ 825 h 1457"/>
                <a:gd name="T62" fmla="*/ 13244 w 24021"/>
                <a:gd name="T63" fmla="*/ 721 h 1457"/>
                <a:gd name="T64" fmla="*/ 13748 w 24021"/>
                <a:gd name="T65" fmla="*/ 520 h 1457"/>
                <a:gd name="T66" fmla="*/ 14224 w 24021"/>
                <a:gd name="T67" fmla="*/ 173 h 1457"/>
                <a:gd name="T68" fmla="*/ 14783 w 24021"/>
                <a:gd name="T69" fmla="*/ 677 h 1457"/>
                <a:gd name="T70" fmla="*/ 14783 w 24021"/>
                <a:gd name="T71" fmla="*/ 337 h 1457"/>
                <a:gd name="T72" fmla="*/ 16154 w 24021"/>
                <a:gd name="T73" fmla="*/ 734 h 1457"/>
                <a:gd name="T74" fmla="*/ 15871 w 24021"/>
                <a:gd name="T75" fmla="*/ 319 h 1457"/>
                <a:gd name="T76" fmla="*/ 15567 w 24021"/>
                <a:gd name="T77" fmla="*/ 1368 h 1457"/>
                <a:gd name="T78" fmla="*/ 16798 w 24021"/>
                <a:gd name="T79" fmla="*/ 442 h 1457"/>
                <a:gd name="T80" fmla="*/ 16954 w 24021"/>
                <a:gd name="T81" fmla="*/ 978 h 1457"/>
                <a:gd name="T82" fmla="*/ 17649 w 24021"/>
                <a:gd name="T83" fmla="*/ 445 h 1457"/>
                <a:gd name="T84" fmla="*/ 17306 w 24021"/>
                <a:gd name="T85" fmla="*/ 337 h 1457"/>
                <a:gd name="T86" fmla="*/ 18745 w 24021"/>
                <a:gd name="T87" fmla="*/ 224 h 1457"/>
                <a:gd name="T88" fmla="*/ 18717 w 24021"/>
                <a:gd name="T89" fmla="*/ 803 h 1457"/>
                <a:gd name="T90" fmla="*/ 18768 w 24021"/>
                <a:gd name="T91" fmla="*/ 412 h 1457"/>
                <a:gd name="T92" fmla="*/ 18181 w 24021"/>
                <a:gd name="T93" fmla="*/ 946 h 1457"/>
                <a:gd name="T94" fmla="*/ 19620 w 24021"/>
                <a:gd name="T95" fmla="*/ 1205 h 1457"/>
                <a:gd name="T96" fmla="*/ 19992 w 24021"/>
                <a:gd name="T97" fmla="*/ 319 h 1457"/>
                <a:gd name="T98" fmla="*/ 20672 w 24021"/>
                <a:gd name="T99" fmla="*/ 1205 h 1457"/>
                <a:gd name="T100" fmla="*/ 20672 w 24021"/>
                <a:gd name="T101" fmla="*/ 472 h 1457"/>
                <a:gd name="T102" fmla="*/ 22049 w 24021"/>
                <a:gd name="T103" fmla="*/ 761 h 1457"/>
                <a:gd name="T104" fmla="*/ 22045 w 24021"/>
                <a:gd name="T105" fmla="*/ 7 h 1457"/>
                <a:gd name="T106" fmla="*/ 23024 w 24021"/>
                <a:gd name="T107" fmla="*/ 1004 h 1457"/>
                <a:gd name="T108" fmla="*/ 22799 w 24021"/>
                <a:gd name="T109" fmla="*/ 1224 h 1457"/>
                <a:gd name="T110" fmla="*/ 23694 w 24021"/>
                <a:gd name="T111" fmla="*/ 445 h 1457"/>
                <a:gd name="T112" fmla="*/ 23351 w 24021"/>
                <a:gd name="T113" fmla="*/ 337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021" h="1457">
                  <a:moveTo>
                    <a:pt x="0" y="1205"/>
                  </a:moveTo>
                  <a:lnTo>
                    <a:pt x="147" y="1205"/>
                  </a:lnTo>
                  <a:lnTo>
                    <a:pt x="147" y="43"/>
                  </a:lnTo>
                  <a:lnTo>
                    <a:pt x="0" y="43"/>
                  </a:lnTo>
                  <a:lnTo>
                    <a:pt x="0" y="1205"/>
                  </a:lnTo>
                  <a:close/>
                  <a:moveTo>
                    <a:pt x="440" y="1205"/>
                  </a:moveTo>
                  <a:lnTo>
                    <a:pt x="579" y="1205"/>
                  </a:lnTo>
                  <a:lnTo>
                    <a:pt x="579" y="677"/>
                  </a:lnTo>
                  <a:cubicBezTo>
                    <a:pt x="579" y="536"/>
                    <a:pt x="665" y="445"/>
                    <a:pt x="783" y="445"/>
                  </a:cubicBezTo>
                  <a:cubicBezTo>
                    <a:pt x="901" y="445"/>
                    <a:pt x="968" y="527"/>
                    <a:pt x="968" y="672"/>
                  </a:cubicBezTo>
                  <a:lnTo>
                    <a:pt x="968" y="1205"/>
                  </a:lnTo>
                  <a:lnTo>
                    <a:pt x="1110" y="1205"/>
                  </a:lnTo>
                  <a:lnTo>
                    <a:pt x="1110" y="630"/>
                  </a:lnTo>
                  <a:cubicBezTo>
                    <a:pt x="1110" y="441"/>
                    <a:pt x="1005" y="319"/>
                    <a:pt x="831" y="319"/>
                  </a:cubicBezTo>
                  <a:cubicBezTo>
                    <a:pt x="703" y="319"/>
                    <a:pt x="628" y="390"/>
                    <a:pt x="579" y="472"/>
                  </a:cubicBezTo>
                  <a:lnTo>
                    <a:pt x="579" y="337"/>
                  </a:lnTo>
                  <a:lnTo>
                    <a:pt x="440" y="337"/>
                  </a:lnTo>
                  <a:lnTo>
                    <a:pt x="440" y="1205"/>
                  </a:lnTo>
                  <a:close/>
                  <a:moveTo>
                    <a:pt x="1396" y="1205"/>
                  </a:moveTo>
                  <a:lnTo>
                    <a:pt x="1535" y="1205"/>
                  </a:lnTo>
                  <a:lnTo>
                    <a:pt x="1535" y="458"/>
                  </a:lnTo>
                  <a:lnTo>
                    <a:pt x="1752" y="458"/>
                  </a:lnTo>
                  <a:lnTo>
                    <a:pt x="1752" y="338"/>
                  </a:lnTo>
                  <a:lnTo>
                    <a:pt x="1535" y="338"/>
                  </a:lnTo>
                  <a:lnTo>
                    <a:pt x="1535" y="273"/>
                  </a:lnTo>
                  <a:cubicBezTo>
                    <a:pt x="1535" y="171"/>
                    <a:pt x="1576" y="123"/>
                    <a:pt x="1658" y="123"/>
                  </a:cubicBezTo>
                  <a:cubicBezTo>
                    <a:pt x="1691" y="123"/>
                    <a:pt x="1720" y="129"/>
                    <a:pt x="1753" y="139"/>
                  </a:cubicBezTo>
                  <a:lnTo>
                    <a:pt x="1753" y="16"/>
                  </a:lnTo>
                  <a:cubicBezTo>
                    <a:pt x="1720" y="7"/>
                    <a:pt x="1683" y="0"/>
                    <a:pt x="1634" y="0"/>
                  </a:cubicBezTo>
                  <a:cubicBezTo>
                    <a:pt x="1560" y="0"/>
                    <a:pt x="1503" y="21"/>
                    <a:pt x="1461" y="61"/>
                  </a:cubicBezTo>
                  <a:cubicBezTo>
                    <a:pt x="1418" y="104"/>
                    <a:pt x="1396" y="173"/>
                    <a:pt x="1396" y="262"/>
                  </a:cubicBezTo>
                  <a:lnTo>
                    <a:pt x="1396" y="338"/>
                  </a:lnTo>
                  <a:lnTo>
                    <a:pt x="1292" y="338"/>
                  </a:lnTo>
                  <a:lnTo>
                    <a:pt x="1292" y="458"/>
                  </a:lnTo>
                  <a:lnTo>
                    <a:pt x="1396" y="458"/>
                  </a:lnTo>
                  <a:lnTo>
                    <a:pt x="1396" y="1205"/>
                  </a:lnTo>
                  <a:close/>
                  <a:moveTo>
                    <a:pt x="2250" y="1224"/>
                  </a:moveTo>
                  <a:cubicBezTo>
                    <a:pt x="2477" y="1224"/>
                    <a:pt x="2641" y="1029"/>
                    <a:pt x="2641" y="776"/>
                  </a:cubicBezTo>
                  <a:lnTo>
                    <a:pt x="2641" y="765"/>
                  </a:lnTo>
                  <a:cubicBezTo>
                    <a:pt x="2641" y="509"/>
                    <a:pt x="2479" y="319"/>
                    <a:pt x="2252" y="319"/>
                  </a:cubicBezTo>
                  <a:cubicBezTo>
                    <a:pt x="2027" y="319"/>
                    <a:pt x="1861" y="512"/>
                    <a:pt x="1861" y="766"/>
                  </a:cubicBezTo>
                  <a:lnTo>
                    <a:pt x="1861" y="777"/>
                  </a:lnTo>
                  <a:cubicBezTo>
                    <a:pt x="1861" y="1033"/>
                    <a:pt x="2025" y="1224"/>
                    <a:pt x="2250" y="1224"/>
                  </a:cubicBezTo>
                  <a:close/>
                  <a:moveTo>
                    <a:pt x="2252" y="1098"/>
                  </a:moveTo>
                  <a:cubicBezTo>
                    <a:pt x="2110" y="1098"/>
                    <a:pt x="2003" y="959"/>
                    <a:pt x="2003" y="774"/>
                  </a:cubicBezTo>
                  <a:lnTo>
                    <a:pt x="2003" y="766"/>
                  </a:lnTo>
                  <a:cubicBezTo>
                    <a:pt x="2003" y="583"/>
                    <a:pt x="2105" y="444"/>
                    <a:pt x="2250" y="444"/>
                  </a:cubicBezTo>
                  <a:cubicBezTo>
                    <a:pt x="2392" y="444"/>
                    <a:pt x="2501" y="583"/>
                    <a:pt x="2501" y="768"/>
                  </a:cubicBezTo>
                  <a:lnTo>
                    <a:pt x="2501" y="776"/>
                  </a:lnTo>
                  <a:cubicBezTo>
                    <a:pt x="2501" y="959"/>
                    <a:pt x="2399" y="1098"/>
                    <a:pt x="2252" y="1098"/>
                  </a:cubicBezTo>
                  <a:close/>
                  <a:moveTo>
                    <a:pt x="2868" y="1205"/>
                  </a:moveTo>
                  <a:lnTo>
                    <a:pt x="3007" y="1205"/>
                  </a:lnTo>
                  <a:lnTo>
                    <a:pt x="3007" y="800"/>
                  </a:lnTo>
                  <a:cubicBezTo>
                    <a:pt x="3007" y="584"/>
                    <a:pt x="3130" y="476"/>
                    <a:pt x="3288" y="476"/>
                  </a:cubicBezTo>
                  <a:lnTo>
                    <a:pt x="3296" y="476"/>
                  </a:lnTo>
                  <a:lnTo>
                    <a:pt x="3296" y="324"/>
                  </a:lnTo>
                  <a:cubicBezTo>
                    <a:pt x="3157" y="316"/>
                    <a:pt x="3058" y="402"/>
                    <a:pt x="3007" y="520"/>
                  </a:cubicBezTo>
                  <a:lnTo>
                    <a:pt x="3007" y="337"/>
                  </a:lnTo>
                  <a:lnTo>
                    <a:pt x="2868" y="337"/>
                  </a:lnTo>
                  <a:lnTo>
                    <a:pt x="2868" y="1205"/>
                  </a:lnTo>
                  <a:close/>
                  <a:moveTo>
                    <a:pt x="3484" y="1205"/>
                  </a:moveTo>
                  <a:lnTo>
                    <a:pt x="3623" y="1205"/>
                  </a:lnTo>
                  <a:lnTo>
                    <a:pt x="3623" y="677"/>
                  </a:lnTo>
                  <a:cubicBezTo>
                    <a:pt x="3623" y="540"/>
                    <a:pt x="3706" y="445"/>
                    <a:pt x="3815" y="445"/>
                  </a:cubicBezTo>
                  <a:cubicBezTo>
                    <a:pt x="3925" y="445"/>
                    <a:pt x="3990" y="524"/>
                    <a:pt x="3990" y="670"/>
                  </a:cubicBezTo>
                  <a:lnTo>
                    <a:pt x="3990" y="1205"/>
                  </a:lnTo>
                  <a:lnTo>
                    <a:pt x="4130" y="1205"/>
                  </a:lnTo>
                  <a:lnTo>
                    <a:pt x="4130" y="675"/>
                  </a:lnTo>
                  <a:cubicBezTo>
                    <a:pt x="4130" y="530"/>
                    <a:pt x="4213" y="445"/>
                    <a:pt x="4320" y="445"/>
                  </a:cubicBezTo>
                  <a:cubicBezTo>
                    <a:pt x="4430" y="445"/>
                    <a:pt x="4498" y="524"/>
                    <a:pt x="4498" y="672"/>
                  </a:cubicBezTo>
                  <a:lnTo>
                    <a:pt x="4498" y="1205"/>
                  </a:lnTo>
                  <a:lnTo>
                    <a:pt x="4636" y="1205"/>
                  </a:lnTo>
                  <a:lnTo>
                    <a:pt x="4636" y="632"/>
                  </a:lnTo>
                  <a:cubicBezTo>
                    <a:pt x="4636" y="433"/>
                    <a:pt x="4528" y="319"/>
                    <a:pt x="4362" y="319"/>
                  </a:cubicBezTo>
                  <a:cubicBezTo>
                    <a:pt x="4234" y="319"/>
                    <a:pt x="4154" y="390"/>
                    <a:pt x="4100" y="472"/>
                  </a:cubicBezTo>
                  <a:cubicBezTo>
                    <a:pt x="4059" y="380"/>
                    <a:pt x="3977" y="319"/>
                    <a:pt x="3864" y="319"/>
                  </a:cubicBezTo>
                  <a:cubicBezTo>
                    <a:pt x="3743" y="319"/>
                    <a:pt x="3673" y="390"/>
                    <a:pt x="3623" y="471"/>
                  </a:cubicBezTo>
                  <a:lnTo>
                    <a:pt x="3623" y="337"/>
                  </a:lnTo>
                  <a:lnTo>
                    <a:pt x="3484" y="337"/>
                  </a:lnTo>
                  <a:lnTo>
                    <a:pt x="3484" y="1205"/>
                  </a:lnTo>
                  <a:close/>
                  <a:moveTo>
                    <a:pt x="5156" y="1111"/>
                  </a:moveTo>
                  <a:cubicBezTo>
                    <a:pt x="5058" y="1111"/>
                    <a:pt x="4983" y="1049"/>
                    <a:pt x="4983" y="946"/>
                  </a:cubicBezTo>
                  <a:lnTo>
                    <a:pt x="4983" y="942"/>
                  </a:lnTo>
                  <a:cubicBezTo>
                    <a:pt x="4983" y="838"/>
                    <a:pt x="5057" y="771"/>
                    <a:pt x="5184" y="771"/>
                  </a:cubicBezTo>
                  <a:cubicBezTo>
                    <a:pt x="5263" y="771"/>
                    <a:pt x="5330" y="785"/>
                    <a:pt x="5381" y="803"/>
                  </a:cubicBezTo>
                  <a:lnTo>
                    <a:pt x="5381" y="907"/>
                  </a:lnTo>
                  <a:cubicBezTo>
                    <a:pt x="5381" y="1025"/>
                    <a:pt x="5282" y="1111"/>
                    <a:pt x="5156" y="1111"/>
                  </a:cubicBezTo>
                  <a:close/>
                  <a:moveTo>
                    <a:pt x="5121" y="1222"/>
                  </a:moveTo>
                  <a:cubicBezTo>
                    <a:pt x="5243" y="1222"/>
                    <a:pt x="5326" y="1162"/>
                    <a:pt x="5377" y="1085"/>
                  </a:cubicBezTo>
                  <a:lnTo>
                    <a:pt x="5377" y="1205"/>
                  </a:lnTo>
                  <a:lnTo>
                    <a:pt x="5516" y="1205"/>
                  </a:lnTo>
                  <a:lnTo>
                    <a:pt x="5516" y="651"/>
                  </a:lnTo>
                  <a:cubicBezTo>
                    <a:pt x="5516" y="547"/>
                    <a:pt x="5488" y="465"/>
                    <a:pt x="5432" y="412"/>
                  </a:cubicBezTo>
                  <a:cubicBezTo>
                    <a:pt x="5376" y="354"/>
                    <a:pt x="5291" y="326"/>
                    <a:pt x="5184" y="326"/>
                  </a:cubicBezTo>
                  <a:cubicBezTo>
                    <a:pt x="5074" y="326"/>
                    <a:pt x="4988" y="353"/>
                    <a:pt x="4907" y="394"/>
                  </a:cubicBezTo>
                  <a:lnTo>
                    <a:pt x="4950" y="508"/>
                  </a:lnTo>
                  <a:cubicBezTo>
                    <a:pt x="5009" y="477"/>
                    <a:pt x="5082" y="452"/>
                    <a:pt x="5168" y="452"/>
                  </a:cubicBezTo>
                  <a:cubicBezTo>
                    <a:pt x="5299" y="452"/>
                    <a:pt x="5379" y="522"/>
                    <a:pt x="5379" y="656"/>
                  </a:cubicBezTo>
                  <a:lnTo>
                    <a:pt x="5379" y="702"/>
                  </a:lnTo>
                  <a:cubicBezTo>
                    <a:pt x="5315" y="682"/>
                    <a:pt x="5251" y="667"/>
                    <a:pt x="5162" y="667"/>
                  </a:cubicBezTo>
                  <a:cubicBezTo>
                    <a:pt x="4974" y="667"/>
                    <a:pt x="4845" y="766"/>
                    <a:pt x="4845" y="946"/>
                  </a:cubicBezTo>
                  <a:lnTo>
                    <a:pt x="4845" y="954"/>
                  </a:lnTo>
                  <a:cubicBezTo>
                    <a:pt x="4845" y="1125"/>
                    <a:pt x="4975" y="1222"/>
                    <a:pt x="5121" y="1222"/>
                  </a:cubicBezTo>
                  <a:close/>
                  <a:moveTo>
                    <a:pt x="6014" y="1218"/>
                  </a:moveTo>
                  <a:cubicBezTo>
                    <a:pt x="6067" y="1218"/>
                    <a:pt x="6112" y="1207"/>
                    <a:pt x="6152" y="1186"/>
                  </a:cubicBezTo>
                  <a:lnTo>
                    <a:pt x="6152" y="1068"/>
                  </a:lnTo>
                  <a:cubicBezTo>
                    <a:pt x="6118" y="1082"/>
                    <a:pt x="6085" y="1090"/>
                    <a:pt x="6051" y="1090"/>
                  </a:cubicBezTo>
                  <a:cubicBezTo>
                    <a:pt x="5979" y="1090"/>
                    <a:pt x="5936" y="1060"/>
                    <a:pt x="5936" y="975"/>
                  </a:cubicBezTo>
                  <a:lnTo>
                    <a:pt x="5936" y="458"/>
                  </a:lnTo>
                  <a:lnTo>
                    <a:pt x="6152" y="458"/>
                  </a:lnTo>
                  <a:lnTo>
                    <a:pt x="6152" y="337"/>
                  </a:lnTo>
                  <a:lnTo>
                    <a:pt x="5936" y="337"/>
                  </a:lnTo>
                  <a:lnTo>
                    <a:pt x="5936" y="88"/>
                  </a:lnTo>
                  <a:lnTo>
                    <a:pt x="5794" y="88"/>
                  </a:lnTo>
                  <a:lnTo>
                    <a:pt x="5794" y="337"/>
                  </a:lnTo>
                  <a:lnTo>
                    <a:pt x="5692" y="337"/>
                  </a:lnTo>
                  <a:lnTo>
                    <a:pt x="5692" y="458"/>
                  </a:lnTo>
                  <a:lnTo>
                    <a:pt x="5794" y="458"/>
                  </a:lnTo>
                  <a:lnTo>
                    <a:pt x="5794" y="1001"/>
                  </a:lnTo>
                  <a:cubicBezTo>
                    <a:pt x="5794" y="1160"/>
                    <a:pt x="5888" y="1218"/>
                    <a:pt x="6014" y="1218"/>
                  </a:cubicBezTo>
                  <a:close/>
                  <a:moveTo>
                    <a:pt x="6351" y="173"/>
                  </a:moveTo>
                  <a:lnTo>
                    <a:pt x="6505" y="173"/>
                  </a:lnTo>
                  <a:lnTo>
                    <a:pt x="6505" y="19"/>
                  </a:lnTo>
                  <a:lnTo>
                    <a:pt x="6351" y="19"/>
                  </a:lnTo>
                  <a:lnTo>
                    <a:pt x="6351" y="173"/>
                  </a:lnTo>
                  <a:close/>
                  <a:moveTo>
                    <a:pt x="6356" y="1205"/>
                  </a:moveTo>
                  <a:lnTo>
                    <a:pt x="6498" y="1205"/>
                  </a:lnTo>
                  <a:lnTo>
                    <a:pt x="6498" y="337"/>
                  </a:lnTo>
                  <a:lnTo>
                    <a:pt x="6356" y="337"/>
                  </a:lnTo>
                  <a:lnTo>
                    <a:pt x="6356" y="1205"/>
                  </a:lnTo>
                  <a:close/>
                  <a:moveTo>
                    <a:pt x="7115" y="1224"/>
                  </a:moveTo>
                  <a:cubicBezTo>
                    <a:pt x="7342" y="1224"/>
                    <a:pt x="7506" y="1029"/>
                    <a:pt x="7506" y="776"/>
                  </a:cubicBezTo>
                  <a:lnTo>
                    <a:pt x="7506" y="765"/>
                  </a:lnTo>
                  <a:cubicBezTo>
                    <a:pt x="7506" y="509"/>
                    <a:pt x="7343" y="319"/>
                    <a:pt x="7117" y="319"/>
                  </a:cubicBezTo>
                  <a:cubicBezTo>
                    <a:pt x="6892" y="319"/>
                    <a:pt x="6726" y="512"/>
                    <a:pt x="6726" y="766"/>
                  </a:cubicBezTo>
                  <a:lnTo>
                    <a:pt x="6726" y="777"/>
                  </a:lnTo>
                  <a:cubicBezTo>
                    <a:pt x="6726" y="1033"/>
                    <a:pt x="6890" y="1224"/>
                    <a:pt x="7115" y="1224"/>
                  </a:cubicBezTo>
                  <a:close/>
                  <a:moveTo>
                    <a:pt x="7117" y="1098"/>
                  </a:moveTo>
                  <a:cubicBezTo>
                    <a:pt x="6975" y="1098"/>
                    <a:pt x="6868" y="959"/>
                    <a:pt x="6868" y="774"/>
                  </a:cubicBezTo>
                  <a:lnTo>
                    <a:pt x="6868" y="766"/>
                  </a:lnTo>
                  <a:cubicBezTo>
                    <a:pt x="6868" y="583"/>
                    <a:pt x="6970" y="444"/>
                    <a:pt x="7115" y="444"/>
                  </a:cubicBezTo>
                  <a:cubicBezTo>
                    <a:pt x="7257" y="444"/>
                    <a:pt x="7366" y="583"/>
                    <a:pt x="7366" y="768"/>
                  </a:cubicBezTo>
                  <a:lnTo>
                    <a:pt x="7366" y="776"/>
                  </a:lnTo>
                  <a:cubicBezTo>
                    <a:pt x="7366" y="959"/>
                    <a:pt x="7264" y="1098"/>
                    <a:pt x="7117" y="1098"/>
                  </a:cubicBezTo>
                  <a:close/>
                  <a:moveTo>
                    <a:pt x="7733" y="1205"/>
                  </a:moveTo>
                  <a:lnTo>
                    <a:pt x="7872" y="1205"/>
                  </a:lnTo>
                  <a:lnTo>
                    <a:pt x="7872" y="677"/>
                  </a:lnTo>
                  <a:cubicBezTo>
                    <a:pt x="7872" y="536"/>
                    <a:pt x="7958" y="445"/>
                    <a:pt x="8076" y="445"/>
                  </a:cubicBezTo>
                  <a:cubicBezTo>
                    <a:pt x="8194" y="445"/>
                    <a:pt x="8261" y="527"/>
                    <a:pt x="8261" y="672"/>
                  </a:cubicBezTo>
                  <a:lnTo>
                    <a:pt x="8261" y="1205"/>
                  </a:lnTo>
                  <a:lnTo>
                    <a:pt x="8403" y="1205"/>
                  </a:lnTo>
                  <a:lnTo>
                    <a:pt x="8403" y="630"/>
                  </a:lnTo>
                  <a:cubicBezTo>
                    <a:pt x="8403" y="441"/>
                    <a:pt x="8298" y="319"/>
                    <a:pt x="8124" y="319"/>
                  </a:cubicBezTo>
                  <a:cubicBezTo>
                    <a:pt x="7996" y="319"/>
                    <a:pt x="7921" y="390"/>
                    <a:pt x="7872" y="472"/>
                  </a:cubicBezTo>
                  <a:lnTo>
                    <a:pt x="7872" y="337"/>
                  </a:lnTo>
                  <a:lnTo>
                    <a:pt x="7733" y="337"/>
                  </a:lnTo>
                  <a:lnTo>
                    <a:pt x="7733" y="1205"/>
                  </a:lnTo>
                  <a:close/>
                  <a:moveTo>
                    <a:pt x="8903" y="1221"/>
                  </a:moveTo>
                  <a:cubicBezTo>
                    <a:pt x="9064" y="1221"/>
                    <a:pt x="9190" y="1127"/>
                    <a:pt x="9190" y="966"/>
                  </a:cubicBezTo>
                  <a:lnTo>
                    <a:pt x="9190" y="964"/>
                  </a:lnTo>
                  <a:cubicBezTo>
                    <a:pt x="9190" y="830"/>
                    <a:pt x="9088" y="771"/>
                    <a:pt x="8948" y="707"/>
                  </a:cubicBezTo>
                  <a:cubicBezTo>
                    <a:pt x="8836" y="658"/>
                    <a:pt x="8761" y="622"/>
                    <a:pt x="8761" y="555"/>
                  </a:cubicBezTo>
                  <a:lnTo>
                    <a:pt x="8761" y="551"/>
                  </a:lnTo>
                  <a:cubicBezTo>
                    <a:pt x="8761" y="488"/>
                    <a:pt x="8817" y="442"/>
                    <a:pt x="8900" y="442"/>
                  </a:cubicBezTo>
                  <a:cubicBezTo>
                    <a:pt x="8973" y="442"/>
                    <a:pt x="9048" y="474"/>
                    <a:pt x="9115" y="520"/>
                  </a:cubicBezTo>
                  <a:lnTo>
                    <a:pt x="9179" y="417"/>
                  </a:lnTo>
                  <a:cubicBezTo>
                    <a:pt x="9102" y="359"/>
                    <a:pt x="9002" y="322"/>
                    <a:pt x="8903" y="322"/>
                  </a:cubicBezTo>
                  <a:cubicBezTo>
                    <a:pt x="8745" y="322"/>
                    <a:pt x="8628" y="417"/>
                    <a:pt x="8628" y="565"/>
                  </a:cubicBezTo>
                  <a:lnTo>
                    <a:pt x="8628" y="568"/>
                  </a:lnTo>
                  <a:cubicBezTo>
                    <a:pt x="8628" y="705"/>
                    <a:pt x="8737" y="763"/>
                    <a:pt x="8873" y="820"/>
                  </a:cubicBezTo>
                  <a:cubicBezTo>
                    <a:pt x="8986" y="868"/>
                    <a:pt x="9056" y="903"/>
                    <a:pt x="9056" y="975"/>
                  </a:cubicBezTo>
                  <a:lnTo>
                    <a:pt x="9056" y="978"/>
                  </a:lnTo>
                  <a:cubicBezTo>
                    <a:pt x="9056" y="1050"/>
                    <a:pt x="8997" y="1101"/>
                    <a:pt x="8908" y="1101"/>
                  </a:cubicBezTo>
                  <a:cubicBezTo>
                    <a:pt x="8823" y="1101"/>
                    <a:pt x="8737" y="1064"/>
                    <a:pt x="8657" y="996"/>
                  </a:cubicBezTo>
                  <a:lnTo>
                    <a:pt x="8587" y="1098"/>
                  </a:lnTo>
                  <a:cubicBezTo>
                    <a:pt x="8681" y="1179"/>
                    <a:pt x="8798" y="1221"/>
                    <a:pt x="8903" y="1221"/>
                  </a:cubicBezTo>
                  <a:close/>
                  <a:moveTo>
                    <a:pt x="9408" y="1205"/>
                  </a:moveTo>
                  <a:lnTo>
                    <a:pt x="9547" y="1205"/>
                  </a:lnTo>
                  <a:lnTo>
                    <a:pt x="9547" y="677"/>
                  </a:lnTo>
                  <a:cubicBezTo>
                    <a:pt x="9547" y="536"/>
                    <a:pt x="9633" y="445"/>
                    <a:pt x="9751" y="445"/>
                  </a:cubicBezTo>
                  <a:cubicBezTo>
                    <a:pt x="9869" y="445"/>
                    <a:pt x="9936" y="527"/>
                    <a:pt x="9936" y="672"/>
                  </a:cubicBezTo>
                  <a:lnTo>
                    <a:pt x="9936" y="1205"/>
                  </a:lnTo>
                  <a:lnTo>
                    <a:pt x="10078" y="1205"/>
                  </a:lnTo>
                  <a:lnTo>
                    <a:pt x="10078" y="630"/>
                  </a:lnTo>
                  <a:cubicBezTo>
                    <a:pt x="10078" y="441"/>
                    <a:pt x="9973" y="319"/>
                    <a:pt x="9799" y="319"/>
                  </a:cubicBezTo>
                  <a:cubicBezTo>
                    <a:pt x="9672" y="319"/>
                    <a:pt x="9597" y="390"/>
                    <a:pt x="9547" y="472"/>
                  </a:cubicBezTo>
                  <a:lnTo>
                    <a:pt x="9547" y="7"/>
                  </a:lnTo>
                  <a:lnTo>
                    <a:pt x="9408" y="7"/>
                  </a:lnTo>
                  <a:lnTo>
                    <a:pt x="9408" y="1205"/>
                  </a:lnTo>
                  <a:close/>
                  <a:moveTo>
                    <a:pt x="10594" y="1111"/>
                  </a:moveTo>
                  <a:cubicBezTo>
                    <a:pt x="10497" y="1111"/>
                    <a:pt x="10422" y="1049"/>
                    <a:pt x="10422" y="946"/>
                  </a:cubicBezTo>
                  <a:lnTo>
                    <a:pt x="10422" y="942"/>
                  </a:lnTo>
                  <a:cubicBezTo>
                    <a:pt x="10422" y="838"/>
                    <a:pt x="10495" y="771"/>
                    <a:pt x="10623" y="771"/>
                  </a:cubicBezTo>
                  <a:cubicBezTo>
                    <a:pt x="10701" y="771"/>
                    <a:pt x="10768" y="785"/>
                    <a:pt x="10819" y="803"/>
                  </a:cubicBezTo>
                  <a:lnTo>
                    <a:pt x="10819" y="907"/>
                  </a:lnTo>
                  <a:cubicBezTo>
                    <a:pt x="10819" y="1025"/>
                    <a:pt x="10720" y="1111"/>
                    <a:pt x="10594" y="1111"/>
                  </a:cubicBezTo>
                  <a:close/>
                  <a:moveTo>
                    <a:pt x="10559" y="1222"/>
                  </a:moveTo>
                  <a:cubicBezTo>
                    <a:pt x="10682" y="1222"/>
                    <a:pt x="10765" y="1162"/>
                    <a:pt x="10816" y="1085"/>
                  </a:cubicBezTo>
                  <a:lnTo>
                    <a:pt x="10816" y="1205"/>
                  </a:lnTo>
                  <a:lnTo>
                    <a:pt x="10954" y="1205"/>
                  </a:lnTo>
                  <a:lnTo>
                    <a:pt x="10954" y="651"/>
                  </a:lnTo>
                  <a:cubicBezTo>
                    <a:pt x="10954" y="547"/>
                    <a:pt x="10926" y="465"/>
                    <a:pt x="10870" y="412"/>
                  </a:cubicBezTo>
                  <a:cubicBezTo>
                    <a:pt x="10814" y="354"/>
                    <a:pt x="10729" y="326"/>
                    <a:pt x="10623" y="326"/>
                  </a:cubicBezTo>
                  <a:cubicBezTo>
                    <a:pt x="10512" y="326"/>
                    <a:pt x="10426" y="353"/>
                    <a:pt x="10345" y="394"/>
                  </a:cubicBezTo>
                  <a:lnTo>
                    <a:pt x="10388" y="508"/>
                  </a:lnTo>
                  <a:cubicBezTo>
                    <a:pt x="10447" y="477"/>
                    <a:pt x="10520" y="452"/>
                    <a:pt x="10607" y="452"/>
                  </a:cubicBezTo>
                  <a:cubicBezTo>
                    <a:pt x="10737" y="452"/>
                    <a:pt x="10817" y="522"/>
                    <a:pt x="10817" y="656"/>
                  </a:cubicBezTo>
                  <a:lnTo>
                    <a:pt x="10817" y="702"/>
                  </a:lnTo>
                  <a:cubicBezTo>
                    <a:pt x="10753" y="682"/>
                    <a:pt x="10690" y="667"/>
                    <a:pt x="10600" y="667"/>
                  </a:cubicBezTo>
                  <a:cubicBezTo>
                    <a:pt x="10412" y="667"/>
                    <a:pt x="10283" y="766"/>
                    <a:pt x="10283" y="946"/>
                  </a:cubicBezTo>
                  <a:lnTo>
                    <a:pt x="10283" y="954"/>
                  </a:lnTo>
                  <a:cubicBezTo>
                    <a:pt x="10283" y="1125"/>
                    <a:pt x="10414" y="1222"/>
                    <a:pt x="10559" y="1222"/>
                  </a:cubicBezTo>
                  <a:close/>
                  <a:moveTo>
                    <a:pt x="11217" y="1205"/>
                  </a:moveTo>
                  <a:lnTo>
                    <a:pt x="11355" y="1205"/>
                  </a:lnTo>
                  <a:lnTo>
                    <a:pt x="11355" y="677"/>
                  </a:lnTo>
                  <a:cubicBezTo>
                    <a:pt x="11355" y="536"/>
                    <a:pt x="11442" y="445"/>
                    <a:pt x="11560" y="445"/>
                  </a:cubicBezTo>
                  <a:cubicBezTo>
                    <a:pt x="11678" y="445"/>
                    <a:pt x="11745" y="527"/>
                    <a:pt x="11745" y="672"/>
                  </a:cubicBezTo>
                  <a:lnTo>
                    <a:pt x="11745" y="1205"/>
                  </a:lnTo>
                  <a:lnTo>
                    <a:pt x="11887" y="1205"/>
                  </a:lnTo>
                  <a:lnTo>
                    <a:pt x="11887" y="630"/>
                  </a:lnTo>
                  <a:cubicBezTo>
                    <a:pt x="11887" y="441"/>
                    <a:pt x="11782" y="319"/>
                    <a:pt x="11608" y="319"/>
                  </a:cubicBezTo>
                  <a:cubicBezTo>
                    <a:pt x="11480" y="319"/>
                    <a:pt x="11405" y="390"/>
                    <a:pt x="11355" y="472"/>
                  </a:cubicBezTo>
                  <a:lnTo>
                    <a:pt x="11355" y="337"/>
                  </a:lnTo>
                  <a:lnTo>
                    <a:pt x="11217" y="337"/>
                  </a:lnTo>
                  <a:lnTo>
                    <a:pt x="11217" y="1205"/>
                  </a:lnTo>
                  <a:close/>
                  <a:moveTo>
                    <a:pt x="12390" y="1218"/>
                  </a:moveTo>
                  <a:cubicBezTo>
                    <a:pt x="12443" y="1218"/>
                    <a:pt x="12487" y="1207"/>
                    <a:pt x="12527" y="1186"/>
                  </a:cubicBezTo>
                  <a:lnTo>
                    <a:pt x="12527" y="1068"/>
                  </a:lnTo>
                  <a:cubicBezTo>
                    <a:pt x="12494" y="1082"/>
                    <a:pt x="12460" y="1090"/>
                    <a:pt x="12427" y="1090"/>
                  </a:cubicBezTo>
                  <a:cubicBezTo>
                    <a:pt x="12355" y="1090"/>
                    <a:pt x="12312" y="1060"/>
                    <a:pt x="12312" y="975"/>
                  </a:cubicBezTo>
                  <a:lnTo>
                    <a:pt x="12312" y="458"/>
                  </a:lnTo>
                  <a:lnTo>
                    <a:pt x="12527" y="458"/>
                  </a:lnTo>
                  <a:lnTo>
                    <a:pt x="12527" y="337"/>
                  </a:lnTo>
                  <a:lnTo>
                    <a:pt x="12312" y="337"/>
                  </a:lnTo>
                  <a:lnTo>
                    <a:pt x="12312" y="88"/>
                  </a:lnTo>
                  <a:lnTo>
                    <a:pt x="12170" y="88"/>
                  </a:lnTo>
                  <a:lnTo>
                    <a:pt x="12170" y="337"/>
                  </a:lnTo>
                  <a:lnTo>
                    <a:pt x="12068" y="337"/>
                  </a:lnTo>
                  <a:lnTo>
                    <a:pt x="12068" y="458"/>
                  </a:lnTo>
                  <a:lnTo>
                    <a:pt x="12170" y="458"/>
                  </a:lnTo>
                  <a:lnTo>
                    <a:pt x="12170" y="1001"/>
                  </a:lnTo>
                  <a:cubicBezTo>
                    <a:pt x="12170" y="1160"/>
                    <a:pt x="12264" y="1218"/>
                    <a:pt x="12390" y="1218"/>
                  </a:cubicBezTo>
                  <a:close/>
                  <a:moveTo>
                    <a:pt x="13058" y="1224"/>
                  </a:moveTo>
                  <a:cubicBezTo>
                    <a:pt x="13189" y="1224"/>
                    <a:pt x="13281" y="1173"/>
                    <a:pt x="13359" y="1092"/>
                  </a:cubicBezTo>
                  <a:lnTo>
                    <a:pt x="13283" y="1004"/>
                  </a:lnTo>
                  <a:cubicBezTo>
                    <a:pt x="13222" y="1061"/>
                    <a:pt x="13157" y="1101"/>
                    <a:pt x="13066" y="1101"/>
                  </a:cubicBezTo>
                  <a:cubicBezTo>
                    <a:pt x="12935" y="1101"/>
                    <a:pt x="12825" y="1002"/>
                    <a:pt x="12810" y="825"/>
                  </a:cubicBezTo>
                  <a:lnTo>
                    <a:pt x="13383" y="825"/>
                  </a:lnTo>
                  <a:cubicBezTo>
                    <a:pt x="13385" y="806"/>
                    <a:pt x="13385" y="782"/>
                    <a:pt x="13385" y="771"/>
                  </a:cubicBezTo>
                  <a:cubicBezTo>
                    <a:pt x="13385" y="509"/>
                    <a:pt x="13256" y="319"/>
                    <a:pt x="13034" y="319"/>
                  </a:cubicBezTo>
                  <a:cubicBezTo>
                    <a:pt x="12826" y="319"/>
                    <a:pt x="12670" y="504"/>
                    <a:pt x="12670" y="768"/>
                  </a:cubicBezTo>
                  <a:lnTo>
                    <a:pt x="12670" y="779"/>
                  </a:lnTo>
                  <a:cubicBezTo>
                    <a:pt x="12670" y="1053"/>
                    <a:pt x="12844" y="1224"/>
                    <a:pt x="13058" y="1224"/>
                  </a:cubicBezTo>
                  <a:close/>
                  <a:moveTo>
                    <a:pt x="12810" y="721"/>
                  </a:moveTo>
                  <a:cubicBezTo>
                    <a:pt x="12823" y="551"/>
                    <a:pt x="12913" y="439"/>
                    <a:pt x="13032" y="439"/>
                  </a:cubicBezTo>
                  <a:cubicBezTo>
                    <a:pt x="13163" y="439"/>
                    <a:pt x="13236" y="563"/>
                    <a:pt x="13244" y="721"/>
                  </a:cubicBezTo>
                  <a:lnTo>
                    <a:pt x="12810" y="721"/>
                  </a:lnTo>
                  <a:close/>
                  <a:moveTo>
                    <a:pt x="13610" y="1205"/>
                  </a:moveTo>
                  <a:lnTo>
                    <a:pt x="13748" y="1205"/>
                  </a:lnTo>
                  <a:lnTo>
                    <a:pt x="13748" y="800"/>
                  </a:lnTo>
                  <a:cubicBezTo>
                    <a:pt x="13748" y="584"/>
                    <a:pt x="13871" y="476"/>
                    <a:pt x="14029" y="476"/>
                  </a:cubicBezTo>
                  <a:lnTo>
                    <a:pt x="14037" y="476"/>
                  </a:lnTo>
                  <a:lnTo>
                    <a:pt x="14037" y="324"/>
                  </a:lnTo>
                  <a:cubicBezTo>
                    <a:pt x="13898" y="316"/>
                    <a:pt x="13799" y="402"/>
                    <a:pt x="13748" y="520"/>
                  </a:cubicBezTo>
                  <a:lnTo>
                    <a:pt x="13748" y="337"/>
                  </a:lnTo>
                  <a:lnTo>
                    <a:pt x="13610" y="337"/>
                  </a:lnTo>
                  <a:lnTo>
                    <a:pt x="13610" y="1205"/>
                  </a:lnTo>
                  <a:close/>
                  <a:moveTo>
                    <a:pt x="14224" y="173"/>
                  </a:moveTo>
                  <a:lnTo>
                    <a:pt x="14377" y="173"/>
                  </a:lnTo>
                  <a:lnTo>
                    <a:pt x="14377" y="19"/>
                  </a:lnTo>
                  <a:lnTo>
                    <a:pt x="14224" y="19"/>
                  </a:lnTo>
                  <a:lnTo>
                    <a:pt x="14224" y="173"/>
                  </a:lnTo>
                  <a:close/>
                  <a:moveTo>
                    <a:pt x="14229" y="1205"/>
                  </a:moveTo>
                  <a:lnTo>
                    <a:pt x="14371" y="1205"/>
                  </a:lnTo>
                  <a:lnTo>
                    <a:pt x="14371" y="337"/>
                  </a:lnTo>
                  <a:lnTo>
                    <a:pt x="14229" y="337"/>
                  </a:lnTo>
                  <a:lnTo>
                    <a:pt x="14229" y="1205"/>
                  </a:lnTo>
                  <a:close/>
                  <a:moveTo>
                    <a:pt x="14644" y="1205"/>
                  </a:moveTo>
                  <a:lnTo>
                    <a:pt x="14783" y="1205"/>
                  </a:lnTo>
                  <a:lnTo>
                    <a:pt x="14783" y="677"/>
                  </a:lnTo>
                  <a:cubicBezTo>
                    <a:pt x="14783" y="536"/>
                    <a:pt x="14869" y="445"/>
                    <a:pt x="14987" y="445"/>
                  </a:cubicBezTo>
                  <a:cubicBezTo>
                    <a:pt x="15105" y="445"/>
                    <a:pt x="15172" y="527"/>
                    <a:pt x="15172" y="672"/>
                  </a:cubicBezTo>
                  <a:lnTo>
                    <a:pt x="15172" y="1205"/>
                  </a:lnTo>
                  <a:lnTo>
                    <a:pt x="15314" y="1205"/>
                  </a:lnTo>
                  <a:lnTo>
                    <a:pt x="15314" y="630"/>
                  </a:lnTo>
                  <a:cubicBezTo>
                    <a:pt x="15314" y="441"/>
                    <a:pt x="15209" y="319"/>
                    <a:pt x="15035" y="319"/>
                  </a:cubicBezTo>
                  <a:cubicBezTo>
                    <a:pt x="14907" y="319"/>
                    <a:pt x="14832" y="390"/>
                    <a:pt x="14783" y="472"/>
                  </a:cubicBezTo>
                  <a:lnTo>
                    <a:pt x="14783" y="337"/>
                  </a:lnTo>
                  <a:lnTo>
                    <a:pt x="14644" y="337"/>
                  </a:lnTo>
                  <a:lnTo>
                    <a:pt x="14644" y="1205"/>
                  </a:lnTo>
                  <a:close/>
                  <a:moveTo>
                    <a:pt x="15906" y="1020"/>
                  </a:moveTo>
                  <a:cubicBezTo>
                    <a:pt x="15779" y="1020"/>
                    <a:pt x="15675" y="910"/>
                    <a:pt x="15675" y="733"/>
                  </a:cubicBezTo>
                  <a:lnTo>
                    <a:pt x="15675" y="729"/>
                  </a:lnTo>
                  <a:cubicBezTo>
                    <a:pt x="15675" y="551"/>
                    <a:pt x="15777" y="444"/>
                    <a:pt x="15906" y="444"/>
                  </a:cubicBezTo>
                  <a:cubicBezTo>
                    <a:pt x="16034" y="444"/>
                    <a:pt x="16154" y="552"/>
                    <a:pt x="16154" y="729"/>
                  </a:cubicBezTo>
                  <a:lnTo>
                    <a:pt x="16154" y="734"/>
                  </a:lnTo>
                  <a:cubicBezTo>
                    <a:pt x="16154" y="908"/>
                    <a:pt x="16034" y="1020"/>
                    <a:pt x="15906" y="1020"/>
                  </a:cubicBezTo>
                  <a:close/>
                  <a:moveTo>
                    <a:pt x="15897" y="1457"/>
                  </a:moveTo>
                  <a:cubicBezTo>
                    <a:pt x="16025" y="1457"/>
                    <a:pt x="16127" y="1425"/>
                    <a:pt x="16194" y="1358"/>
                  </a:cubicBezTo>
                  <a:cubicBezTo>
                    <a:pt x="16254" y="1294"/>
                    <a:pt x="16289" y="1205"/>
                    <a:pt x="16289" y="1082"/>
                  </a:cubicBezTo>
                  <a:lnTo>
                    <a:pt x="16289" y="337"/>
                  </a:lnTo>
                  <a:lnTo>
                    <a:pt x="16149" y="337"/>
                  </a:lnTo>
                  <a:lnTo>
                    <a:pt x="16149" y="484"/>
                  </a:lnTo>
                  <a:cubicBezTo>
                    <a:pt x="16092" y="396"/>
                    <a:pt x="16005" y="319"/>
                    <a:pt x="15871" y="319"/>
                  </a:cubicBezTo>
                  <a:cubicBezTo>
                    <a:pt x="15696" y="319"/>
                    <a:pt x="15531" y="465"/>
                    <a:pt x="15531" y="728"/>
                  </a:cubicBezTo>
                  <a:lnTo>
                    <a:pt x="15531" y="734"/>
                  </a:lnTo>
                  <a:cubicBezTo>
                    <a:pt x="15531" y="999"/>
                    <a:pt x="15694" y="1144"/>
                    <a:pt x="15871" y="1144"/>
                  </a:cubicBezTo>
                  <a:cubicBezTo>
                    <a:pt x="16004" y="1144"/>
                    <a:pt x="16090" y="1066"/>
                    <a:pt x="16149" y="974"/>
                  </a:cubicBezTo>
                  <a:lnTo>
                    <a:pt x="16149" y="1087"/>
                  </a:lnTo>
                  <a:cubicBezTo>
                    <a:pt x="16149" y="1254"/>
                    <a:pt x="16053" y="1337"/>
                    <a:pt x="15894" y="1337"/>
                  </a:cubicBezTo>
                  <a:cubicBezTo>
                    <a:pt x="15795" y="1337"/>
                    <a:pt x="15699" y="1307"/>
                    <a:pt x="15619" y="1256"/>
                  </a:cubicBezTo>
                  <a:lnTo>
                    <a:pt x="15567" y="1368"/>
                  </a:lnTo>
                  <a:cubicBezTo>
                    <a:pt x="15669" y="1427"/>
                    <a:pt x="15779" y="1457"/>
                    <a:pt x="15897" y="1457"/>
                  </a:cubicBezTo>
                  <a:close/>
                  <a:moveTo>
                    <a:pt x="16801" y="1221"/>
                  </a:moveTo>
                  <a:cubicBezTo>
                    <a:pt x="16962" y="1221"/>
                    <a:pt x="17088" y="1127"/>
                    <a:pt x="17088" y="966"/>
                  </a:cubicBezTo>
                  <a:lnTo>
                    <a:pt x="17088" y="964"/>
                  </a:lnTo>
                  <a:cubicBezTo>
                    <a:pt x="17088" y="830"/>
                    <a:pt x="16986" y="771"/>
                    <a:pt x="16846" y="707"/>
                  </a:cubicBezTo>
                  <a:cubicBezTo>
                    <a:pt x="16734" y="658"/>
                    <a:pt x="16659" y="622"/>
                    <a:pt x="16659" y="555"/>
                  </a:cubicBezTo>
                  <a:lnTo>
                    <a:pt x="16659" y="551"/>
                  </a:lnTo>
                  <a:cubicBezTo>
                    <a:pt x="16659" y="488"/>
                    <a:pt x="16715" y="442"/>
                    <a:pt x="16798" y="442"/>
                  </a:cubicBezTo>
                  <a:cubicBezTo>
                    <a:pt x="16871" y="442"/>
                    <a:pt x="16946" y="474"/>
                    <a:pt x="17013" y="520"/>
                  </a:cubicBezTo>
                  <a:lnTo>
                    <a:pt x="17077" y="417"/>
                  </a:lnTo>
                  <a:cubicBezTo>
                    <a:pt x="17000" y="359"/>
                    <a:pt x="16900" y="322"/>
                    <a:pt x="16801" y="322"/>
                  </a:cubicBezTo>
                  <a:cubicBezTo>
                    <a:pt x="16643" y="322"/>
                    <a:pt x="16526" y="417"/>
                    <a:pt x="16526" y="565"/>
                  </a:cubicBezTo>
                  <a:lnTo>
                    <a:pt x="16526" y="568"/>
                  </a:lnTo>
                  <a:cubicBezTo>
                    <a:pt x="16526" y="705"/>
                    <a:pt x="16635" y="763"/>
                    <a:pt x="16771" y="820"/>
                  </a:cubicBezTo>
                  <a:cubicBezTo>
                    <a:pt x="16884" y="868"/>
                    <a:pt x="16954" y="903"/>
                    <a:pt x="16954" y="975"/>
                  </a:cubicBezTo>
                  <a:lnTo>
                    <a:pt x="16954" y="978"/>
                  </a:lnTo>
                  <a:cubicBezTo>
                    <a:pt x="16954" y="1050"/>
                    <a:pt x="16895" y="1101"/>
                    <a:pt x="16806" y="1101"/>
                  </a:cubicBezTo>
                  <a:cubicBezTo>
                    <a:pt x="16721" y="1101"/>
                    <a:pt x="16635" y="1064"/>
                    <a:pt x="16555" y="996"/>
                  </a:cubicBezTo>
                  <a:lnTo>
                    <a:pt x="16485" y="1098"/>
                  </a:lnTo>
                  <a:cubicBezTo>
                    <a:pt x="16579" y="1179"/>
                    <a:pt x="16696" y="1221"/>
                    <a:pt x="16801" y="1221"/>
                  </a:cubicBezTo>
                  <a:close/>
                  <a:moveTo>
                    <a:pt x="17306" y="1205"/>
                  </a:moveTo>
                  <a:lnTo>
                    <a:pt x="17445" y="1205"/>
                  </a:lnTo>
                  <a:lnTo>
                    <a:pt x="17445" y="677"/>
                  </a:lnTo>
                  <a:cubicBezTo>
                    <a:pt x="17445" y="536"/>
                    <a:pt x="17531" y="445"/>
                    <a:pt x="17649" y="445"/>
                  </a:cubicBezTo>
                  <a:cubicBezTo>
                    <a:pt x="17767" y="445"/>
                    <a:pt x="17834" y="527"/>
                    <a:pt x="17834" y="672"/>
                  </a:cubicBezTo>
                  <a:lnTo>
                    <a:pt x="17834" y="1205"/>
                  </a:lnTo>
                  <a:lnTo>
                    <a:pt x="17976" y="1205"/>
                  </a:lnTo>
                  <a:lnTo>
                    <a:pt x="17976" y="630"/>
                  </a:lnTo>
                  <a:cubicBezTo>
                    <a:pt x="17976" y="441"/>
                    <a:pt x="17871" y="319"/>
                    <a:pt x="17697" y="319"/>
                  </a:cubicBezTo>
                  <a:cubicBezTo>
                    <a:pt x="17569" y="319"/>
                    <a:pt x="17494" y="390"/>
                    <a:pt x="17445" y="472"/>
                  </a:cubicBezTo>
                  <a:lnTo>
                    <a:pt x="17445" y="337"/>
                  </a:lnTo>
                  <a:lnTo>
                    <a:pt x="17306" y="337"/>
                  </a:lnTo>
                  <a:lnTo>
                    <a:pt x="17306" y="1205"/>
                  </a:lnTo>
                  <a:close/>
                  <a:moveTo>
                    <a:pt x="18331" y="224"/>
                  </a:moveTo>
                  <a:lnTo>
                    <a:pt x="18481" y="224"/>
                  </a:lnTo>
                  <a:lnTo>
                    <a:pt x="18481" y="66"/>
                  </a:lnTo>
                  <a:lnTo>
                    <a:pt x="18331" y="66"/>
                  </a:lnTo>
                  <a:lnTo>
                    <a:pt x="18331" y="224"/>
                  </a:lnTo>
                  <a:close/>
                  <a:moveTo>
                    <a:pt x="18595" y="224"/>
                  </a:moveTo>
                  <a:lnTo>
                    <a:pt x="18745" y="224"/>
                  </a:lnTo>
                  <a:lnTo>
                    <a:pt x="18745" y="66"/>
                  </a:lnTo>
                  <a:lnTo>
                    <a:pt x="18595" y="66"/>
                  </a:lnTo>
                  <a:lnTo>
                    <a:pt x="18595" y="224"/>
                  </a:lnTo>
                  <a:close/>
                  <a:moveTo>
                    <a:pt x="18492" y="1111"/>
                  </a:moveTo>
                  <a:cubicBezTo>
                    <a:pt x="18394" y="1111"/>
                    <a:pt x="18319" y="1049"/>
                    <a:pt x="18319" y="946"/>
                  </a:cubicBezTo>
                  <a:lnTo>
                    <a:pt x="18319" y="942"/>
                  </a:lnTo>
                  <a:cubicBezTo>
                    <a:pt x="18319" y="838"/>
                    <a:pt x="18393" y="771"/>
                    <a:pt x="18520" y="771"/>
                  </a:cubicBezTo>
                  <a:cubicBezTo>
                    <a:pt x="18599" y="771"/>
                    <a:pt x="18666" y="785"/>
                    <a:pt x="18717" y="803"/>
                  </a:cubicBezTo>
                  <a:lnTo>
                    <a:pt x="18717" y="907"/>
                  </a:lnTo>
                  <a:cubicBezTo>
                    <a:pt x="18717" y="1025"/>
                    <a:pt x="18618" y="1111"/>
                    <a:pt x="18492" y="1111"/>
                  </a:cubicBezTo>
                  <a:close/>
                  <a:moveTo>
                    <a:pt x="18457" y="1222"/>
                  </a:moveTo>
                  <a:cubicBezTo>
                    <a:pt x="18580" y="1222"/>
                    <a:pt x="18663" y="1162"/>
                    <a:pt x="18714" y="1085"/>
                  </a:cubicBezTo>
                  <a:lnTo>
                    <a:pt x="18714" y="1205"/>
                  </a:lnTo>
                  <a:lnTo>
                    <a:pt x="18852" y="1205"/>
                  </a:lnTo>
                  <a:lnTo>
                    <a:pt x="18852" y="651"/>
                  </a:lnTo>
                  <a:cubicBezTo>
                    <a:pt x="18852" y="547"/>
                    <a:pt x="18824" y="465"/>
                    <a:pt x="18768" y="412"/>
                  </a:cubicBezTo>
                  <a:cubicBezTo>
                    <a:pt x="18712" y="354"/>
                    <a:pt x="18627" y="326"/>
                    <a:pt x="18520" y="326"/>
                  </a:cubicBezTo>
                  <a:cubicBezTo>
                    <a:pt x="18410" y="326"/>
                    <a:pt x="18324" y="353"/>
                    <a:pt x="18243" y="394"/>
                  </a:cubicBezTo>
                  <a:lnTo>
                    <a:pt x="18286" y="508"/>
                  </a:lnTo>
                  <a:cubicBezTo>
                    <a:pt x="18345" y="477"/>
                    <a:pt x="18418" y="452"/>
                    <a:pt x="18505" y="452"/>
                  </a:cubicBezTo>
                  <a:cubicBezTo>
                    <a:pt x="18635" y="452"/>
                    <a:pt x="18715" y="522"/>
                    <a:pt x="18715" y="656"/>
                  </a:cubicBezTo>
                  <a:lnTo>
                    <a:pt x="18715" y="702"/>
                  </a:lnTo>
                  <a:cubicBezTo>
                    <a:pt x="18651" y="682"/>
                    <a:pt x="18588" y="667"/>
                    <a:pt x="18498" y="667"/>
                  </a:cubicBezTo>
                  <a:cubicBezTo>
                    <a:pt x="18310" y="667"/>
                    <a:pt x="18181" y="766"/>
                    <a:pt x="18181" y="946"/>
                  </a:cubicBezTo>
                  <a:lnTo>
                    <a:pt x="18181" y="954"/>
                  </a:lnTo>
                  <a:cubicBezTo>
                    <a:pt x="18181" y="1125"/>
                    <a:pt x="18311" y="1222"/>
                    <a:pt x="18457" y="1222"/>
                  </a:cubicBezTo>
                  <a:close/>
                  <a:moveTo>
                    <a:pt x="19115" y="1205"/>
                  </a:moveTo>
                  <a:lnTo>
                    <a:pt x="19253" y="1205"/>
                  </a:lnTo>
                  <a:lnTo>
                    <a:pt x="19253" y="677"/>
                  </a:lnTo>
                  <a:cubicBezTo>
                    <a:pt x="19253" y="540"/>
                    <a:pt x="19336" y="445"/>
                    <a:pt x="19445" y="445"/>
                  </a:cubicBezTo>
                  <a:cubicBezTo>
                    <a:pt x="19555" y="445"/>
                    <a:pt x="19620" y="524"/>
                    <a:pt x="19620" y="670"/>
                  </a:cubicBezTo>
                  <a:lnTo>
                    <a:pt x="19620" y="1205"/>
                  </a:lnTo>
                  <a:lnTo>
                    <a:pt x="19761" y="1205"/>
                  </a:lnTo>
                  <a:lnTo>
                    <a:pt x="19761" y="675"/>
                  </a:lnTo>
                  <a:cubicBezTo>
                    <a:pt x="19761" y="530"/>
                    <a:pt x="19844" y="445"/>
                    <a:pt x="19951" y="445"/>
                  </a:cubicBezTo>
                  <a:cubicBezTo>
                    <a:pt x="20061" y="445"/>
                    <a:pt x="20128" y="524"/>
                    <a:pt x="20128" y="672"/>
                  </a:cubicBezTo>
                  <a:lnTo>
                    <a:pt x="20128" y="1205"/>
                  </a:lnTo>
                  <a:lnTo>
                    <a:pt x="20267" y="1205"/>
                  </a:lnTo>
                  <a:lnTo>
                    <a:pt x="20267" y="632"/>
                  </a:lnTo>
                  <a:cubicBezTo>
                    <a:pt x="20267" y="433"/>
                    <a:pt x="20158" y="319"/>
                    <a:pt x="19992" y="319"/>
                  </a:cubicBezTo>
                  <a:cubicBezTo>
                    <a:pt x="19865" y="319"/>
                    <a:pt x="19785" y="390"/>
                    <a:pt x="19731" y="472"/>
                  </a:cubicBezTo>
                  <a:cubicBezTo>
                    <a:pt x="19689" y="380"/>
                    <a:pt x="19608" y="319"/>
                    <a:pt x="19494" y="319"/>
                  </a:cubicBezTo>
                  <a:cubicBezTo>
                    <a:pt x="19373" y="319"/>
                    <a:pt x="19303" y="390"/>
                    <a:pt x="19253" y="471"/>
                  </a:cubicBezTo>
                  <a:lnTo>
                    <a:pt x="19253" y="337"/>
                  </a:lnTo>
                  <a:lnTo>
                    <a:pt x="19115" y="337"/>
                  </a:lnTo>
                  <a:lnTo>
                    <a:pt x="19115" y="1205"/>
                  </a:lnTo>
                  <a:close/>
                  <a:moveTo>
                    <a:pt x="20534" y="1205"/>
                  </a:moveTo>
                  <a:lnTo>
                    <a:pt x="20672" y="1205"/>
                  </a:lnTo>
                  <a:lnTo>
                    <a:pt x="20672" y="677"/>
                  </a:lnTo>
                  <a:cubicBezTo>
                    <a:pt x="20672" y="536"/>
                    <a:pt x="20759" y="445"/>
                    <a:pt x="20877" y="445"/>
                  </a:cubicBezTo>
                  <a:cubicBezTo>
                    <a:pt x="20995" y="445"/>
                    <a:pt x="21062" y="527"/>
                    <a:pt x="21062" y="672"/>
                  </a:cubicBezTo>
                  <a:lnTo>
                    <a:pt x="21062" y="1205"/>
                  </a:lnTo>
                  <a:lnTo>
                    <a:pt x="21204" y="1205"/>
                  </a:lnTo>
                  <a:lnTo>
                    <a:pt x="21204" y="630"/>
                  </a:lnTo>
                  <a:cubicBezTo>
                    <a:pt x="21204" y="441"/>
                    <a:pt x="21098" y="319"/>
                    <a:pt x="20925" y="319"/>
                  </a:cubicBezTo>
                  <a:cubicBezTo>
                    <a:pt x="20797" y="319"/>
                    <a:pt x="20722" y="390"/>
                    <a:pt x="20672" y="472"/>
                  </a:cubicBezTo>
                  <a:lnTo>
                    <a:pt x="20672" y="337"/>
                  </a:lnTo>
                  <a:lnTo>
                    <a:pt x="20534" y="337"/>
                  </a:lnTo>
                  <a:lnTo>
                    <a:pt x="20534" y="1205"/>
                  </a:lnTo>
                  <a:close/>
                  <a:moveTo>
                    <a:pt x="21804" y="1096"/>
                  </a:moveTo>
                  <a:cubicBezTo>
                    <a:pt x="21676" y="1096"/>
                    <a:pt x="21571" y="977"/>
                    <a:pt x="21571" y="776"/>
                  </a:cubicBezTo>
                  <a:lnTo>
                    <a:pt x="21571" y="763"/>
                  </a:lnTo>
                  <a:cubicBezTo>
                    <a:pt x="21571" y="560"/>
                    <a:pt x="21673" y="445"/>
                    <a:pt x="21804" y="445"/>
                  </a:cubicBezTo>
                  <a:cubicBezTo>
                    <a:pt x="21933" y="445"/>
                    <a:pt x="22049" y="568"/>
                    <a:pt x="22049" y="761"/>
                  </a:cubicBezTo>
                  <a:lnTo>
                    <a:pt x="22049" y="779"/>
                  </a:lnTo>
                  <a:cubicBezTo>
                    <a:pt x="22049" y="972"/>
                    <a:pt x="21933" y="1096"/>
                    <a:pt x="21804" y="1096"/>
                  </a:cubicBezTo>
                  <a:close/>
                  <a:moveTo>
                    <a:pt x="21772" y="1222"/>
                  </a:moveTo>
                  <a:cubicBezTo>
                    <a:pt x="21904" y="1222"/>
                    <a:pt x="21989" y="1141"/>
                    <a:pt x="22045" y="1047"/>
                  </a:cubicBezTo>
                  <a:lnTo>
                    <a:pt x="22045" y="1205"/>
                  </a:lnTo>
                  <a:lnTo>
                    <a:pt x="22185" y="1205"/>
                  </a:lnTo>
                  <a:lnTo>
                    <a:pt x="22185" y="7"/>
                  </a:lnTo>
                  <a:lnTo>
                    <a:pt x="22045" y="7"/>
                  </a:lnTo>
                  <a:lnTo>
                    <a:pt x="22045" y="488"/>
                  </a:lnTo>
                  <a:cubicBezTo>
                    <a:pt x="21989" y="399"/>
                    <a:pt x="21906" y="319"/>
                    <a:pt x="21772" y="319"/>
                  </a:cubicBezTo>
                  <a:cubicBezTo>
                    <a:pt x="21595" y="319"/>
                    <a:pt x="21427" y="472"/>
                    <a:pt x="21427" y="761"/>
                  </a:cubicBezTo>
                  <a:lnTo>
                    <a:pt x="21427" y="780"/>
                  </a:lnTo>
                  <a:cubicBezTo>
                    <a:pt x="21427" y="1071"/>
                    <a:pt x="21595" y="1222"/>
                    <a:pt x="21772" y="1222"/>
                  </a:cubicBezTo>
                  <a:close/>
                  <a:moveTo>
                    <a:pt x="22799" y="1224"/>
                  </a:moveTo>
                  <a:cubicBezTo>
                    <a:pt x="22930" y="1224"/>
                    <a:pt x="23022" y="1173"/>
                    <a:pt x="23101" y="1092"/>
                  </a:cubicBezTo>
                  <a:lnTo>
                    <a:pt x="23024" y="1004"/>
                  </a:lnTo>
                  <a:cubicBezTo>
                    <a:pt x="22963" y="1061"/>
                    <a:pt x="22898" y="1101"/>
                    <a:pt x="22807" y="1101"/>
                  </a:cubicBezTo>
                  <a:cubicBezTo>
                    <a:pt x="22676" y="1101"/>
                    <a:pt x="22566" y="1002"/>
                    <a:pt x="22552" y="825"/>
                  </a:cubicBezTo>
                  <a:lnTo>
                    <a:pt x="23124" y="825"/>
                  </a:lnTo>
                  <a:cubicBezTo>
                    <a:pt x="23126" y="806"/>
                    <a:pt x="23126" y="782"/>
                    <a:pt x="23126" y="771"/>
                  </a:cubicBezTo>
                  <a:cubicBezTo>
                    <a:pt x="23126" y="509"/>
                    <a:pt x="22997" y="319"/>
                    <a:pt x="22775" y="319"/>
                  </a:cubicBezTo>
                  <a:cubicBezTo>
                    <a:pt x="22568" y="319"/>
                    <a:pt x="22411" y="504"/>
                    <a:pt x="22411" y="768"/>
                  </a:cubicBezTo>
                  <a:lnTo>
                    <a:pt x="22411" y="779"/>
                  </a:lnTo>
                  <a:cubicBezTo>
                    <a:pt x="22411" y="1053"/>
                    <a:pt x="22585" y="1224"/>
                    <a:pt x="22799" y="1224"/>
                  </a:cubicBezTo>
                  <a:close/>
                  <a:moveTo>
                    <a:pt x="22552" y="721"/>
                  </a:moveTo>
                  <a:cubicBezTo>
                    <a:pt x="22564" y="551"/>
                    <a:pt x="22654" y="439"/>
                    <a:pt x="22773" y="439"/>
                  </a:cubicBezTo>
                  <a:cubicBezTo>
                    <a:pt x="22904" y="439"/>
                    <a:pt x="22978" y="563"/>
                    <a:pt x="22986" y="721"/>
                  </a:cubicBezTo>
                  <a:lnTo>
                    <a:pt x="22552" y="721"/>
                  </a:lnTo>
                  <a:close/>
                  <a:moveTo>
                    <a:pt x="23351" y="1205"/>
                  </a:moveTo>
                  <a:lnTo>
                    <a:pt x="23490" y="1205"/>
                  </a:lnTo>
                  <a:lnTo>
                    <a:pt x="23490" y="677"/>
                  </a:lnTo>
                  <a:cubicBezTo>
                    <a:pt x="23490" y="536"/>
                    <a:pt x="23576" y="445"/>
                    <a:pt x="23694" y="445"/>
                  </a:cubicBezTo>
                  <a:cubicBezTo>
                    <a:pt x="23812" y="445"/>
                    <a:pt x="23879" y="527"/>
                    <a:pt x="23879" y="672"/>
                  </a:cubicBezTo>
                  <a:lnTo>
                    <a:pt x="23879" y="1205"/>
                  </a:lnTo>
                  <a:lnTo>
                    <a:pt x="24021" y="1205"/>
                  </a:lnTo>
                  <a:lnTo>
                    <a:pt x="24021" y="630"/>
                  </a:lnTo>
                  <a:cubicBezTo>
                    <a:pt x="24021" y="441"/>
                    <a:pt x="23916" y="319"/>
                    <a:pt x="23742" y="319"/>
                  </a:cubicBezTo>
                  <a:cubicBezTo>
                    <a:pt x="23614" y="319"/>
                    <a:pt x="23539" y="390"/>
                    <a:pt x="23490" y="472"/>
                  </a:cubicBezTo>
                  <a:lnTo>
                    <a:pt x="23490" y="337"/>
                  </a:lnTo>
                  <a:lnTo>
                    <a:pt x="23351" y="337"/>
                  </a:lnTo>
                  <a:lnTo>
                    <a:pt x="23351" y="1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tx1"/>
                </a:solidFill>
              </a:endParaRPr>
            </a:p>
          </p:txBody>
        </p:sp>
        <p:sp>
          <p:nvSpPr>
            <p:cNvPr id="53" name="Freeform 8">
              <a:extLst>
                <a:ext uri="{FF2B5EF4-FFF2-40B4-BE49-F238E27FC236}">
                  <a16:creationId xmlns:a16="http://schemas.microsoft.com/office/drawing/2014/main" id="{AE2C61B6-BA0D-40EF-A4C6-37995F4C33EC}"/>
                </a:ext>
              </a:extLst>
            </p:cNvPr>
            <p:cNvSpPr>
              <a:spLocks noEditPoints="1"/>
            </p:cNvSpPr>
            <p:nvPr userDrawn="1"/>
          </p:nvSpPr>
          <p:spPr bwMode="gray">
            <a:xfrm>
              <a:off x="1755776" y="3606801"/>
              <a:ext cx="6729413" cy="438150"/>
            </a:xfrm>
            <a:custGeom>
              <a:avLst/>
              <a:gdLst>
                <a:gd name="T0" fmla="*/ 0 w 18689"/>
                <a:gd name="T1" fmla="*/ 36 h 1217"/>
                <a:gd name="T2" fmla="*/ 1163 w 18689"/>
                <a:gd name="T3" fmla="*/ 13 h 1217"/>
                <a:gd name="T4" fmla="*/ 1014 w 18689"/>
                <a:gd name="T5" fmla="*/ 330 h 1217"/>
                <a:gd name="T6" fmla="*/ 1540 w 18689"/>
                <a:gd name="T7" fmla="*/ 818 h 1217"/>
                <a:gd name="T8" fmla="*/ 1787 w 18689"/>
                <a:gd name="T9" fmla="*/ 1217 h 1217"/>
                <a:gd name="T10" fmla="*/ 2460 w 18689"/>
                <a:gd name="T11" fmla="*/ 769 h 1217"/>
                <a:gd name="T12" fmla="*/ 2661 w 18689"/>
                <a:gd name="T13" fmla="*/ 1216 h 1217"/>
                <a:gd name="T14" fmla="*/ 2934 w 18689"/>
                <a:gd name="T15" fmla="*/ 482 h 1217"/>
                <a:gd name="T16" fmla="*/ 4097 w 18689"/>
                <a:gd name="T17" fmla="*/ 769 h 1217"/>
                <a:gd name="T18" fmla="*/ 3707 w 18689"/>
                <a:gd name="T19" fmla="*/ 1091 h 1217"/>
                <a:gd name="T20" fmla="*/ 3707 w 18689"/>
                <a:gd name="T21" fmla="*/ 1091 h 1217"/>
                <a:gd name="T22" fmla="*/ 4868 w 18689"/>
                <a:gd name="T23" fmla="*/ 1198 h 1217"/>
                <a:gd name="T24" fmla="*/ 4340 w 18689"/>
                <a:gd name="T25" fmla="*/ 330 h 1217"/>
                <a:gd name="T26" fmla="*/ 5817 w 18689"/>
                <a:gd name="T27" fmla="*/ 665 h 1217"/>
                <a:gd name="T28" fmla="*/ 5428 w 18689"/>
                <a:gd name="T29" fmla="*/ 0 h 1217"/>
                <a:gd name="T30" fmla="*/ 6519 w 18689"/>
                <a:gd name="T31" fmla="*/ 764 h 1217"/>
                <a:gd name="T32" fmla="*/ 6712 w 18689"/>
                <a:gd name="T33" fmla="*/ 1198 h 1217"/>
                <a:gd name="T34" fmla="*/ 6285 w 18689"/>
                <a:gd name="T35" fmla="*/ 501 h 1217"/>
                <a:gd name="T36" fmla="*/ 6179 w 18689"/>
                <a:gd name="T37" fmla="*/ 948 h 1217"/>
                <a:gd name="T38" fmla="*/ 7133 w 18689"/>
                <a:gd name="T39" fmla="*/ 1198 h 1217"/>
                <a:gd name="T40" fmla="*/ 7997 w 18689"/>
                <a:gd name="T41" fmla="*/ 166 h 1217"/>
                <a:gd name="T42" fmla="*/ 8144 w 18689"/>
                <a:gd name="T43" fmla="*/ 1198 h 1217"/>
                <a:gd name="T44" fmla="*/ 8571 w 18689"/>
                <a:gd name="T45" fmla="*/ 670 h 1217"/>
                <a:gd name="T46" fmla="*/ 8823 w 18689"/>
                <a:gd name="T47" fmla="*/ 312 h 1217"/>
                <a:gd name="T48" fmla="*/ 9759 w 18689"/>
                <a:gd name="T49" fmla="*/ 1179 h 1217"/>
                <a:gd name="T50" fmla="*/ 9759 w 18689"/>
                <a:gd name="T51" fmla="*/ 330 h 1217"/>
                <a:gd name="T52" fmla="*/ 9299 w 18689"/>
                <a:gd name="T53" fmla="*/ 451 h 1217"/>
                <a:gd name="T54" fmla="*/ 10081 w 18689"/>
                <a:gd name="T55" fmla="*/ 935 h 1217"/>
                <a:gd name="T56" fmla="*/ 10475 w 18689"/>
                <a:gd name="T57" fmla="*/ 1078 h 1217"/>
                <a:gd name="T58" fmla="*/ 10004 w 18689"/>
                <a:gd name="T59" fmla="*/ 387 h 1217"/>
                <a:gd name="T60" fmla="*/ 9942 w 18689"/>
                <a:gd name="T61" fmla="*/ 940 h 1217"/>
                <a:gd name="T62" fmla="*/ 10896 w 18689"/>
                <a:gd name="T63" fmla="*/ 0 h 1217"/>
                <a:gd name="T64" fmla="*/ 11808 w 18689"/>
                <a:gd name="T65" fmla="*/ 796 h 1217"/>
                <a:gd name="T66" fmla="*/ 11943 w 18689"/>
                <a:gd name="T67" fmla="*/ 1198 h 1217"/>
                <a:gd name="T68" fmla="*/ 11595 w 18689"/>
                <a:gd name="T69" fmla="*/ 445 h 1217"/>
                <a:gd name="T70" fmla="*/ 11548 w 18689"/>
                <a:gd name="T71" fmla="*/ 1216 h 1217"/>
                <a:gd name="T72" fmla="*/ 12741 w 18689"/>
                <a:gd name="T73" fmla="*/ 330 h 1217"/>
                <a:gd name="T74" fmla="*/ 12211 w 18689"/>
                <a:gd name="T75" fmla="*/ 903 h 1217"/>
                <a:gd name="T76" fmla="*/ 13339 w 18689"/>
                <a:gd name="T77" fmla="*/ 968 h 1217"/>
                <a:gd name="T78" fmla="*/ 13197 w 18689"/>
                <a:gd name="T79" fmla="*/ 81 h 1217"/>
                <a:gd name="T80" fmla="*/ 13417 w 18689"/>
                <a:gd name="T81" fmla="*/ 1211 h 1217"/>
                <a:gd name="T82" fmla="*/ 14273 w 18689"/>
                <a:gd name="T83" fmla="*/ 900 h 1217"/>
                <a:gd name="T84" fmla="*/ 14409 w 18689"/>
                <a:gd name="T85" fmla="*/ 644 h 1217"/>
                <a:gd name="T86" fmla="*/ 14272 w 18689"/>
                <a:gd name="T87" fmla="*/ 649 h 1217"/>
                <a:gd name="T88" fmla="*/ 14687 w 18689"/>
                <a:gd name="T89" fmla="*/ 1198 h 1217"/>
                <a:gd name="T90" fmla="*/ 15053 w 18689"/>
                <a:gd name="T91" fmla="*/ 691 h 1217"/>
                <a:gd name="T92" fmla="*/ 14687 w 18689"/>
                <a:gd name="T93" fmla="*/ 1198 h 1217"/>
                <a:gd name="T94" fmla="*/ 16082 w 18689"/>
                <a:gd name="T95" fmla="*/ 330 h 1217"/>
                <a:gd name="T96" fmla="*/ 15552 w 18689"/>
                <a:gd name="T97" fmla="*/ 903 h 1217"/>
                <a:gd name="T98" fmla="*/ 17036 w 18689"/>
                <a:gd name="T99" fmla="*/ 665 h 1217"/>
                <a:gd name="T100" fmla="*/ 16647 w 18689"/>
                <a:gd name="T101" fmla="*/ 330 h 1217"/>
                <a:gd name="T102" fmla="*/ 17734 w 18689"/>
                <a:gd name="T103" fmla="*/ 1083 h 1217"/>
                <a:gd name="T104" fmla="*/ 17619 w 18689"/>
                <a:gd name="T105" fmla="*/ 81 h 1217"/>
                <a:gd name="T106" fmla="*/ 17477 w 18689"/>
                <a:gd name="T107" fmla="*/ 994 h 1217"/>
                <a:gd name="T108" fmla="*/ 18554 w 18689"/>
                <a:gd name="T109" fmla="*/ 796 h 1217"/>
                <a:gd name="T110" fmla="*/ 18689 w 18689"/>
                <a:gd name="T111" fmla="*/ 1198 h 1217"/>
                <a:gd name="T112" fmla="*/ 18341 w 18689"/>
                <a:gd name="T113" fmla="*/ 445 h 1217"/>
                <a:gd name="T114" fmla="*/ 18293 w 18689"/>
                <a:gd name="T115" fmla="*/ 1216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89" h="1217">
                  <a:moveTo>
                    <a:pt x="321" y="1198"/>
                  </a:moveTo>
                  <a:lnTo>
                    <a:pt x="466" y="1198"/>
                  </a:lnTo>
                  <a:lnTo>
                    <a:pt x="466" y="170"/>
                  </a:lnTo>
                  <a:lnTo>
                    <a:pt x="787" y="170"/>
                  </a:lnTo>
                  <a:lnTo>
                    <a:pt x="787" y="36"/>
                  </a:lnTo>
                  <a:lnTo>
                    <a:pt x="0" y="36"/>
                  </a:lnTo>
                  <a:lnTo>
                    <a:pt x="0" y="170"/>
                  </a:lnTo>
                  <a:lnTo>
                    <a:pt x="321" y="170"/>
                  </a:lnTo>
                  <a:lnTo>
                    <a:pt x="321" y="1198"/>
                  </a:lnTo>
                  <a:close/>
                  <a:moveTo>
                    <a:pt x="1009" y="166"/>
                  </a:moveTo>
                  <a:lnTo>
                    <a:pt x="1163" y="166"/>
                  </a:lnTo>
                  <a:lnTo>
                    <a:pt x="1163" y="13"/>
                  </a:lnTo>
                  <a:lnTo>
                    <a:pt x="1009" y="13"/>
                  </a:lnTo>
                  <a:lnTo>
                    <a:pt x="1009" y="166"/>
                  </a:lnTo>
                  <a:close/>
                  <a:moveTo>
                    <a:pt x="1014" y="1198"/>
                  </a:moveTo>
                  <a:lnTo>
                    <a:pt x="1156" y="1198"/>
                  </a:lnTo>
                  <a:lnTo>
                    <a:pt x="1156" y="330"/>
                  </a:lnTo>
                  <a:lnTo>
                    <a:pt x="1014" y="330"/>
                  </a:lnTo>
                  <a:lnTo>
                    <a:pt x="1014" y="1198"/>
                  </a:lnTo>
                  <a:close/>
                  <a:moveTo>
                    <a:pt x="1787" y="1217"/>
                  </a:moveTo>
                  <a:cubicBezTo>
                    <a:pt x="1918" y="1217"/>
                    <a:pt x="2011" y="1166"/>
                    <a:pt x="2089" y="1085"/>
                  </a:cubicBezTo>
                  <a:lnTo>
                    <a:pt x="2012" y="997"/>
                  </a:lnTo>
                  <a:cubicBezTo>
                    <a:pt x="1952" y="1054"/>
                    <a:pt x="1886" y="1094"/>
                    <a:pt x="1795" y="1094"/>
                  </a:cubicBezTo>
                  <a:cubicBezTo>
                    <a:pt x="1665" y="1094"/>
                    <a:pt x="1554" y="995"/>
                    <a:pt x="1540" y="818"/>
                  </a:cubicBezTo>
                  <a:lnTo>
                    <a:pt x="2113" y="818"/>
                  </a:lnTo>
                  <a:cubicBezTo>
                    <a:pt x="2115" y="799"/>
                    <a:pt x="2115" y="775"/>
                    <a:pt x="2115" y="764"/>
                  </a:cubicBezTo>
                  <a:cubicBezTo>
                    <a:pt x="2115" y="502"/>
                    <a:pt x="1985" y="312"/>
                    <a:pt x="1763" y="312"/>
                  </a:cubicBezTo>
                  <a:cubicBezTo>
                    <a:pt x="1556" y="312"/>
                    <a:pt x="1400" y="498"/>
                    <a:pt x="1400" y="761"/>
                  </a:cubicBezTo>
                  <a:lnTo>
                    <a:pt x="1400" y="772"/>
                  </a:lnTo>
                  <a:cubicBezTo>
                    <a:pt x="1400" y="1047"/>
                    <a:pt x="1574" y="1217"/>
                    <a:pt x="1787" y="1217"/>
                  </a:cubicBezTo>
                  <a:close/>
                  <a:moveTo>
                    <a:pt x="1540" y="715"/>
                  </a:moveTo>
                  <a:cubicBezTo>
                    <a:pt x="1553" y="544"/>
                    <a:pt x="1642" y="432"/>
                    <a:pt x="1762" y="432"/>
                  </a:cubicBezTo>
                  <a:cubicBezTo>
                    <a:pt x="1893" y="432"/>
                    <a:pt x="1966" y="557"/>
                    <a:pt x="1974" y="715"/>
                  </a:cubicBezTo>
                  <a:lnTo>
                    <a:pt x="1540" y="715"/>
                  </a:lnTo>
                  <a:close/>
                  <a:moveTo>
                    <a:pt x="2693" y="1090"/>
                  </a:moveTo>
                  <a:cubicBezTo>
                    <a:pt x="2565" y="1090"/>
                    <a:pt x="2460" y="970"/>
                    <a:pt x="2460" y="769"/>
                  </a:cubicBezTo>
                  <a:lnTo>
                    <a:pt x="2460" y="756"/>
                  </a:lnTo>
                  <a:cubicBezTo>
                    <a:pt x="2460" y="553"/>
                    <a:pt x="2562" y="439"/>
                    <a:pt x="2693" y="439"/>
                  </a:cubicBezTo>
                  <a:cubicBezTo>
                    <a:pt x="2822" y="439"/>
                    <a:pt x="2939" y="561"/>
                    <a:pt x="2939" y="755"/>
                  </a:cubicBezTo>
                  <a:lnTo>
                    <a:pt x="2939" y="772"/>
                  </a:lnTo>
                  <a:cubicBezTo>
                    <a:pt x="2939" y="965"/>
                    <a:pt x="2822" y="1090"/>
                    <a:pt x="2693" y="1090"/>
                  </a:cubicBezTo>
                  <a:close/>
                  <a:moveTo>
                    <a:pt x="2661" y="1216"/>
                  </a:moveTo>
                  <a:cubicBezTo>
                    <a:pt x="2793" y="1216"/>
                    <a:pt x="2878" y="1134"/>
                    <a:pt x="2934" y="1040"/>
                  </a:cubicBezTo>
                  <a:lnTo>
                    <a:pt x="2934" y="1198"/>
                  </a:lnTo>
                  <a:lnTo>
                    <a:pt x="3074" y="1198"/>
                  </a:lnTo>
                  <a:lnTo>
                    <a:pt x="3074" y="0"/>
                  </a:lnTo>
                  <a:lnTo>
                    <a:pt x="2934" y="0"/>
                  </a:lnTo>
                  <a:lnTo>
                    <a:pt x="2934" y="482"/>
                  </a:lnTo>
                  <a:cubicBezTo>
                    <a:pt x="2878" y="392"/>
                    <a:pt x="2795" y="312"/>
                    <a:pt x="2661" y="312"/>
                  </a:cubicBezTo>
                  <a:cubicBezTo>
                    <a:pt x="2484" y="312"/>
                    <a:pt x="2316" y="466"/>
                    <a:pt x="2316" y="755"/>
                  </a:cubicBezTo>
                  <a:lnTo>
                    <a:pt x="2316" y="774"/>
                  </a:lnTo>
                  <a:cubicBezTo>
                    <a:pt x="2316" y="1064"/>
                    <a:pt x="2484" y="1216"/>
                    <a:pt x="2661" y="1216"/>
                  </a:cubicBezTo>
                  <a:close/>
                  <a:moveTo>
                    <a:pt x="3706" y="1217"/>
                  </a:moveTo>
                  <a:cubicBezTo>
                    <a:pt x="3932" y="1217"/>
                    <a:pt x="4097" y="1023"/>
                    <a:pt x="4097" y="769"/>
                  </a:cubicBezTo>
                  <a:lnTo>
                    <a:pt x="4097" y="758"/>
                  </a:lnTo>
                  <a:cubicBezTo>
                    <a:pt x="4097" y="502"/>
                    <a:pt x="3934" y="312"/>
                    <a:pt x="3707" y="312"/>
                  </a:cubicBezTo>
                  <a:cubicBezTo>
                    <a:pt x="3482" y="312"/>
                    <a:pt x="3317" y="506"/>
                    <a:pt x="3317" y="759"/>
                  </a:cubicBezTo>
                  <a:lnTo>
                    <a:pt x="3317" y="770"/>
                  </a:lnTo>
                  <a:cubicBezTo>
                    <a:pt x="3317" y="1026"/>
                    <a:pt x="3481" y="1217"/>
                    <a:pt x="3706" y="1217"/>
                  </a:cubicBezTo>
                  <a:close/>
                  <a:moveTo>
                    <a:pt x="3707" y="1091"/>
                  </a:moveTo>
                  <a:cubicBezTo>
                    <a:pt x="3565" y="1091"/>
                    <a:pt x="3459" y="952"/>
                    <a:pt x="3459" y="767"/>
                  </a:cubicBezTo>
                  <a:lnTo>
                    <a:pt x="3459" y="759"/>
                  </a:lnTo>
                  <a:cubicBezTo>
                    <a:pt x="3459" y="576"/>
                    <a:pt x="3561" y="437"/>
                    <a:pt x="3706" y="437"/>
                  </a:cubicBezTo>
                  <a:cubicBezTo>
                    <a:pt x="3848" y="437"/>
                    <a:pt x="3956" y="576"/>
                    <a:pt x="3956" y="761"/>
                  </a:cubicBezTo>
                  <a:lnTo>
                    <a:pt x="3956" y="769"/>
                  </a:lnTo>
                  <a:cubicBezTo>
                    <a:pt x="3956" y="952"/>
                    <a:pt x="3854" y="1091"/>
                    <a:pt x="3707" y="1091"/>
                  </a:cubicBezTo>
                  <a:close/>
                  <a:moveTo>
                    <a:pt x="4340" y="1198"/>
                  </a:moveTo>
                  <a:lnTo>
                    <a:pt x="4479" y="1198"/>
                  </a:lnTo>
                  <a:lnTo>
                    <a:pt x="4479" y="670"/>
                  </a:lnTo>
                  <a:cubicBezTo>
                    <a:pt x="4479" y="530"/>
                    <a:pt x="4565" y="439"/>
                    <a:pt x="4683" y="439"/>
                  </a:cubicBezTo>
                  <a:cubicBezTo>
                    <a:pt x="4801" y="439"/>
                    <a:pt x="4868" y="520"/>
                    <a:pt x="4868" y="665"/>
                  </a:cubicBezTo>
                  <a:lnTo>
                    <a:pt x="4868" y="1198"/>
                  </a:lnTo>
                  <a:lnTo>
                    <a:pt x="5010" y="1198"/>
                  </a:lnTo>
                  <a:lnTo>
                    <a:pt x="5010" y="624"/>
                  </a:lnTo>
                  <a:cubicBezTo>
                    <a:pt x="5010" y="434"/>
                    <a:pt x="4905" y="312"/>
                    <a:pt x="4731" y="312"/>
                  </a:cubicBezTo>
                  <a:cubicBezTo>
                    <a:pt x="4603" y="312"/>
                    <a:pt x="4528" y="383"/>
                    <a:pt x="4479" y="466"/>
                  </a:cubicBezTo>
                  <a:lnTo>
                    <a:pt x="4479" y="330"/>
                  </a:lnTo>
                  <a:lnTo>
                    <a:pt x="4340" y="330"/>
                  </a:lnTo>
                  <a:lnTo>
                    <a:pt x="4340" y="1198"/>
                  </a:lnTo>
                  <a:close/>
                  <a:moveTo>
                    <a:pt x="5289" y="1198"/>
                  </a:moveTo>
                  <a:lnTo>
                    <a:pt x="5428" y="1198"/>
                  </a:lnTo>
                  <a:lnTo>
                    <a:pt x="5428" y="670"/>
                  </a:lnTo>
                  <a:cubicBezTo>
                    <a:pt x="5428" y="530"/>
                    <a:pt x="5514" y="439"/>
                    <a:pt x="5632" y="439"/>
                  </a:cubicBezTo>
                  <a:cubicBezTo>
                    <a:pt x="5750" y="439"/>
                    <a:pt x="5817" y="520"/>
                    <a:pt x="5817" y="665"/>
                  </a:cubicBezTo>
                  <a:lnTo>
                    <a:pt x="5817" y="1198"/>
                  </a:lnTo>
                  <a:lnTo>
                    <a:pt x="5959" y="1198"/>
                  </a:lnTo>
                  <a:lnTo>
                    <a:pt x="5959" y="624"/>
                  </a:lnTo>
                  <a:cubicBezTo>
                    <a:pt x="5959" y="434"/>
                    <a:pt x="5854" y="312"/>
                    <a:pt x="5680" y="312"/>
                  </a:cubicBezTo>
                  <a:cubicBezTo>
                    <a:pt x="5552" y="312"/>
                    <a:pt x="5477" y="383"/>
                    <a:pt x="5428" y="466"/>
                  </a:cubicBezTo>
                  <a:lnTo>
                    <a:pt x="5428" y="0"/>
                  </a:lnTo>
                  <a:lnTo>
                    <a:pt x="5289" y="0"/>
                  </a:lnTo>
                  <a:lnTo>
                    <a:pt x="5289" y="1198"/>
                  </a:lnTo>
                  <a:close/>
                  <a:moveTo>
                    <a:pt x="6490" y="1104"/>
                  </a:moveTo>
                  <a:cubicBezTo>
                    <a:pt x="6393" y="1104"/>
                    <a:pt x="6318" y="1042"/>
                    <a:pt x="6318" y="940"/>
                  </a:cubicBezTo>
                  <a:lnTo>
                    <a:pt x="6318" y="935"/>
                  </a:lnTo>
                  <a:cubicBezTo>
                    <a:pt x="6318" y="831"/>
                    <a:pt x="6392" y="764"/>
                    <a:pt x="6519" y="764"/>
                  </a:cubicBezTo>
                  <a:cubicBezTo>
                    <a:pt x="6597" y="764"/>
                    <a:pt x="6664" y="778"/>
                    <a:pt x="6715" y="796"/>
                  </a:cubicBezTo>
                  <a:lnTo>
                    <a:pt x="6715" y="900"/>
                  </a:lnTo>
                  <a:cubicBezTo>
                    <a:pt x="6715" y="1018"/>
                    <a:pt x="6617" y="1104"/>
                    <a:pt x="6490" y="1104"/>
                  </a:cubicBezTo>
                  <a:close/>
                  <a:moveTo>
                    <a:pt x="6455" y="1216"/>
                  </a:moveTo>
                  <a:cubicBezTo>
                    <a:pt x="6578" y="1216"/>
                    <a:pt x="6661" y="1155"/>
                    <a:pt x="6712" y="1078"/>
                  </a:cubicBezTo>
                  <a:lnTo>
                    <a:pt x="6712" y="1198"/>
                  </a:lnTo>
                  <a:lnTo>
                    <a:pt x="6851" y="1198"/>
                  </a:lnTo>
                  <a:lnTo>
                    <a:pt x="6851" y="644"/>
                  </a:lnTo>
                  <a:cubicBezTo>
                    <a:pt x="6851" y="541"/>
                    <a:pt x="6822" y="458"/>
                    <a:pt x="6767" y="405"/>
                  </a:cubicBezTo>
                  <a:cubicBezTo>
                    <a:pt x="6711" y="348"/>
                    <a:pt x="6626" y="319"/>
                    <a:pt x="6519" y="319"/>
                  </a:cubicBezTo>
                  <a:cubicBezTo>
                    <a:pt x="6409" y="319"/>
                    <a:pt x="6323" y="346"/>
                    <a:pt x="6242" y="387"/>
                  </a:cubicBezTo>
                  <a:lnTo>
                    <a:pt x="6285" y="501"/>
                  </a:lnTo>
                  <a:cubicBezTo>
                    <a:pt x="6344" y="470"/>
                    <a:pt x="6417" y="445"/>
                    <a:pt x="6503" y="445"/>
                  </a:cubicBezTo>
                  <a:cubicBezTo>
                    <a:pt x="6634" y="445"/>
                    <a:pt x="6714" y="515"/>
                    <a:pt x="6714" y="649"/>
                  </a:cubicBezTo>
                  <a:lnTo>
                    <a:pt x="6714" y="695"/>
                  </a:lnTo>
                  <a:cubicBezTo>
                    <a:pt x="6650" y="675"/>
                    <a:pt x="6586" y="660"/>
                    <a:pt x="6497" y="660"/>
                  </a:cubicBezTo>
                  <a:cubicBezTo>
                    <a:pt x="6309" y="660"/>
                    <a:pt x="6179" y="759"/>
                    <a:pt x="6179" y="940"/>
                  </a:cubicBezTo>
                  <a:lnTo>
                    <a:pt x="6179" y="948"/>
                  </a:lnTo>
                  <a:cubicBezTo>
                    <a:pt x="6179" y="1118"/>
                    <a:pt x="6310" y="1216"/>
                    <a:pt x="6455" y="1216"/>
                  </a:cubicBezTo>
                  <a:close/>
                  <a:moveTo>
                    <a:pt x="7133" y="1198"/>
                  </a:moveTo>
                  <a:lnTo>
                    <a:pt x="7275" y="1198"/>
                  </a:lnTo>
                  <a:lnTo>
                    <a:pt x="7275" y="0"/>
                  </a:lnTo>
                  <a:lnTo>
                    <a:pt x="7133" y="0"/>
                  </a:lnTo>
                  <a:lnTo>
                    <a:pt x="7133" y="1198"/>
                  </a:lnTo>
                  <a:close/>
                  <a:moveTo>
                    <a:pt x="7567" y="1198"/>
                  </a:moveTo>
                  <a:lnTo>
                    <a:pt x="7709" y="1198"/>
                  </a:lnTo>
                  <a:lnTo>
                    <a:pt x="7709" y="0"/>
                  </a:lnTo>
                  <a:lnTo>
                    <a:pt x="7567" y="0"/>
                  </a:lnTo>
                  <a:lnTo>
                    <a:pt x="7567" y="1198"/>
                  </a:lnTo>
                  <a:close/>
                  <a:moveTo>
                    <a:pt x="7997" y="166"/>
                  </a:moveTo>
                  <a:lnTo>
                    <a:pt x="8150" y="166"/>
                  </a:lnTo>
                  <a:lnTo>
                    <a:pt x="8150" y="13"/>
                  </a:lnTo>
                  <a:lnTo>
                    <a:pt x="7997" y="13"/>
                  </a:lnTo>
                  <a:lnTo>
                    <a:pt x="7997" y="166"/>
                  </a:lnTo>
                  <a:close/>
                  <a:moveTo>
                    <a:pt x="8002" y="1198"/>
                  </a:moveTo>
                  <a:lnTo>
                    <a:pt x="8144" y="1198"/>
                  </a:lnTo>
                  <a:lnTo>
                    <a:pt x="8144" y="330"/>
                  </a:lnTo>
                  <a:lnTo>
                    <a:pt x="8002" y="330"/>
                  </a:lnTo>
                  <a:lnTo>
                    <a:pt x="8002" y="1198"/>
                  </a:lnTo>
                  <a:close/>
                  <a:moveTo>
                    <a:pt x="8432" y="1198"/>
                  </a:moveTo>
                  <a:lnTo>
                    <a:pt x="8571" y="1198"/>
                  </a:lnTo>
                  <a:lnTo>
                    <a:pt x="8571" y="670"/>
                  </a:lnTo>
                  <a:cubicBezTo>
                    <a:pt x="8571" y="530"/>
                    <a:pt x="8657" y="439"/>
                    <a:pt x="8775" y="439"/>
                  </a:cubicBezTo>
                  <a:cubicBezTo>
                    <a:pt x="8894" y="439"/>
                    <a:pt x="8961" y="520"/>
                    <a:pt x="8961" y="665"/>
                  </a:cubicBezTo>
                  <a:lnTo>
                    <a:pt x="8961" y="1198"/>
                  </a:lnTo>
                  <a:lnTo>
                    <a:pt x="9103" y="1198"/>
                  </a:lnTo>
                  <a:lnTo>
                    <a:pt x="9103" y="624"/>
                  </a:lnTo>
                  <a:cubicBezTo>
                    <a:pt x="9103" y="434"/>
                    <a:pt x="8997" y="312"/>
                    <a:pt x="8823" y="312"/>
                  </a:cubicBezTo>
                  <a:cubicBezTo>
                    <a:pt x="8696" y="312"/>
                    <a:pt x="8621" y="383"/>
                    <a:pt x="8571" y="466"/>
                  </a:cubicBezTo>
                  <a:lnTo>
                    <a:pt x="8571" y="330"/>
                  </a:lnTo>
                  <a:lnTo>
                    <a:pt x="8432" y="330"/>
                  </a:lnTo>
                  <a:lnTo>
                    <a:pt x="8432" y="1198"/>
                  </a:lnTo>
                  <a:close/>
                  <a:moveTo>
                    <a:pt x="9622" y="1211"/>
                  </a:moveTo>
                  <a:cubicBezTo>
                    <a:pt x="9674" y="1211"/>
                    <a:pt x="9719" y="1200"/>
                    <a:pt x="9759" y="1179"/>
                  </a:cubicBezTo>
                  <a:lnTo>
                    <a:pt x="9759" y="1061"/>
                  </a:lnTo>
                  <a:cubicBezTo>
                    <a:pt x="9725" y="1075"/>
                    <a:pt x="9692" y="1083"/>
                    <a:pt x="9658" y="1083"/>
                  </a:cubicBezTo>
                  <a:cubicBezTo>
                    <a:pt x="9587" y="1083"/>
                    <a:pt x="9543" y="1053"/>
                    <a:pt x="9543" y="968"/>
                  </a:cubicBezTo>
                  <a:lnTo>
                    <a:pt x="9543" y="451"/>
                  </a:lnTo>
                  <a:lnTo>
                    <a:pt x="9759" y="451"/>
                  </a:lnTo>
                  <a:lnTo>
                    <a:pt x="9759" y="330"/>
                  </a:lnTo>
                  <a:lnTo>
                    <a:pt x="9543" y="330"/>
                  </a:lnTo>
                  <a:lnTo>
                    <a:pt x="9543" y="81"/>
                  </a:lnTo>
                  <a:lnTo>
                    <a:pt x="9401" y="81"/>
                  </a:lnTo>
                  <a:lnTo>
                    <a:pt x="9401" y="330"/>
                  </a:lnTo>
                  <a:lnTo>
                    <a:pt x="9299" y="330"/>
                  </a:lnTo>
                  <a:lnTo>
                    <a:pt x="9299" y="451"/>
                  </a:lnTo>
                  <a:lnTo>
                    <a:pt x="9401" y="451"/>
                  </a:lnTo>
                  <a:lnTo>
                    <a:pt x="9401" y="994"/>
                  </a:lnTo>
                  <a:cubicBezTo>
                    <a:pt x="9401" y="1153"/>
                    <a:pt x="9496" y="1211"/>
                    <a:pt x="9622" y="1211"/>
                  </a:cubicBezTo>
                  <a:close/>
                  <a:moveTo>
                    <a:pt x="10253" y="1104"/>
                  </a:moveTo>
                  <a:cubicBezTo>
                    <a:pt x="10156" y="1104"/>
                    <a:pt x="10081" y="1042"/>
                    <a:pt x="10081" y="940"/>
                  </a:cubicBezTo>
                  <a:lnTo>
                    <a:pt x="10081" y="935"/>
                  </a:lnTo>
                  <a:cubicBezTo>
                    <a:pt x="10081" y="831"/>
                    <a:pt x="10154" y="764"/>
                    <a:pt x="10282" y="764"/>
                  </a:cubicBezTo>
                  <a:cubicBezTo>
                    <a:pt x="10360" y="764"/>
                    <a:pt x="10427" y="778"/>
                    <a:pt x="10478" y="796"/>
                  </a:cubicBezTo>
                  <a:lnTo>
                    <a:pt x="10478" y="900"/>
                  </a:lnTo>
                  <a:cubicBezTo>
                    <a:pt x="10478" y="1018"/>
                    <a:pt x="10379" y="1104"/>
                    <a:pt x="10253" y="1104"/>
                  </a:cubicBezTo>
                  <a:close/>
                  <a:moveTo>
                    <a:pt x="10218" y="1216"/>
                  </a:moveTo>
                  <a:cubicBezTo>
                    <a:pt x="10341" y="1216"/>
                    <a:pt x="10424" y="1155"/>
                    <a:pt x="10475" y="1078"/>
                  </a:cubicBezTo>
                  <a:lnTo>
                    <a:pt x="10475" y="1198"/>
                  </a:lnTo>
                  <a:lnTo>
                    <a:pt x="10613" y="1198"/>
                  </a:lnTo>
                  <a:lnTo>
                    <a:pt x="10613" y="644"/>
                  </a:lnTo>
                  <a:cubicBezTo>
                    <a:pt x="10613" y="541"/>
                    <a:pt x="10585" y="458"/>
                    <a:pt x="10529" y="405"/>
                  </a:cubicBezTo>
                  <a:cubicBezTo>
                    <a:pt x="10473" y="348"/>
                    <a:pt x="10389" y="319"/>
                    <a:pt x="10282" y="319"/>
                  </a:cubicBezTo>
                  <a:cubicBezTo>
                    <a:pt x="10172" y="319"/>
                    <a:pt x="10085" y="346"/>
                    <a:pt x="10004" y="387"/>
                  </a:cubicBezTo>
                  <a:lnTo>
                    <a:pt x="10047" y="501"/>
                  </a:lnTo>
                  <a:cubicBezTo>
                    <a:pt x="10106" y="470"/>
                    <a:pt x="10179" y="445"/>
                    <a:pt x="10266" y="445"/>
                  </a:cubicBezTo>
                  <a:cubicBezTo>
                    <a:pt x="10397" y="445"/>
                    <a:pt x="10476" y="515"/>
                    <a:pt x="10476" y="649"/>
                  </a:cubicBezTo>
                  <a:lnTo>
                    <a:pt x="10476" y="695"/>
                  </a:lnTo>
                  <a:cubicBezTo>
                    <a:pt x="10412" y="675"/>
                    <a:pt x="10349" y="660"/>
                    <a:pt x="10259" y="660"/>
                  </a:cubicBezTo>
                  <a:cubicBezTo>
                    <a:pt x="10071" y="660"/>
                    <a:pt x="9942" y="759"/>
                    <a:pt x="9942" y="940"/>
                  </a:cubicBezTo>
                  <a:lnTo>
                    <a:pt x="9942" y="948"/>
                  </a:lnTo>
                  <a:cubicBezTo>
                    <a:pt x="9942" y="1118"/>
                    <a:pt x="10073" y="1216"/>
                    <a:pt x="10218" y="1216"/>
                  </a:cubicBezTo>
                  <a:close/>
                  <a:moveTo>
                    <a:pt x="10896" y="1198"/>
                  </a:moveTo>
                  <a:lnTo>
                    <a:pt x="11038" y="1198"/>
                  </a:lnTo>
                  <a:lnTo>
                    <a:pt x="11038" y="0"/>
                  </a:lnTo>
                  <a:lnTo>
                    <a:pt x="10896" y="0"/>
                  </a:lnTo>
                  <a:lnTo>
                    <a:pt x="10896" y="1198"/>
                  </a:lnTo>
                  <a:close/>
                  <a:moveTo>
                    <a:pt x="11583" y="1104"/>
                  </a:moveTo>
                  <a:cubicBezTo>
                    <a:pt x="11485" y="1104"/>
                    <a:pt x="11410" y="1042"/>
                    <a:pt x="11410" y="940"/>
                  </a:cubicBezTo>
                  <a:lnTo>
                    <a:pt x="11410" y="935"/>
                  </a:lnTo>
                  <a:cubicBezTo>
                    <a:pt x="11410" y="831"/>
                    <a:pt x="11484" y="764"/>
                    <a:pt x="11611" y="764"/>
                  </a:cubicBezTo>
                  <a:cubicBezTo>
                    <a:pt x="11690" y="764"/>
                    <a:pt x="11757" y="778"/>
                    <a:pt x="11808" y="796"/>
                  </a:cubicBezTo>
                  <a:lnTo>
                    <a:pt x="11808" y="900"/>
                  </a:lnTo>
                  <a:cubicBezTo>
                    <a:pt x="11808" y="1018"/>
                    <a:pt x="11709" y="1104"/>
                    <a:pt x="11583" y="1104"/>
                  </a:cubicBezTo>
                  <a:close/>
                  <a:moveTo>
                    <a:pt x="11548" y="1216"/>
                  </a:moveTo>
                  <a:cubicBezTo>
                    <a:pt x="11670" y="1216"/>
                    <a:pt x="11753" y="1155"/>
                    <a:pt x="11805" y="1078"/>
                  </a:cubicBezTo>
                  <a:lnTo>
                    <a:pt x="11805" y="1198"/>
                  </a:lnTo>
                  <a:lnTo>
                    <a:pt x="11943" y="1198"/>
                  </a:lnTo>
                  <a:lnTo>
                    <a:pt x="11943" y="644"/>
                  </a:lnTo>
                  <a:cubicBezTo>
                    <a:pt x="11943" y="541"/>
                    <a:pt x="11915" y="458"/>
                    <a:pt x="11859" y="405"/>
                  </a:cubicBezTo>
                  <a:cubicBezTo>
                    <a:pt x="11803" y="348"/>
                    <a:pt x="11718" y="319"/>
                    <a:pt x="11611" y="319"/>
                  </a:cubicBezTo>
                  <a:cubicBezTo>
                    <a:pt x="11501" y="319"/>
                    <a:pt x="11415" y="346"/>
                    <a:pt x="11334" y="387"/>
                  </a:cubicBezTo>
                  <a:lnTo>
                    <a:pt x="11377" y="501"/>
                  </a:lnTo>
                  <a:cubicBezTo>
                    <a:pt x="11436" y="470"/>
                    <a:pt x="11509" y="445"/>
                    <a:pt x="11595" y="445"/>
                  </a:cubicBezTo>
                  <a:cubicBezTo>
                    <a:pt x="11726" y="445"/>
                    <a:pt x="11806" y="515"/>
                    <a:pt x="11806" y="649"/>
                  </a:cubicBezTo>
                  <a:lnTo>
                    <a:pt x="11806" y="695"/>
                  </a:lnTo>
                  <a:cubicBezTo>
                    <a:pt x="11742" y="675"/>
                    <a:pt x="11678" y="660"/>
                    <a:pt x="11589" y="660"/>
                  </a:cubicBezTo>
                  <a:cubicBezTo>
                    <a:pt x="11401" y="660"/>
                    <a:pt x="11272" y="759"/>
                    <a:pt x="11272" y="940"/>
                  </a:cubicBezTo>
                  <a:lnTo>
                    <a:pt x="11272" y="948"/>
                  </a:lnTo>
                  <a:cubicBezTo>
                    <a:pt x="11272" y="1118"/>
                    <a:pt x="11402" y="1216"/>
                    <a:pt x="11548" y="1216"/>
                  </a:cubicBezTo>
                  <a:close/>
                  <a:moveTo>
                    <a:pt x="12490" y="1216"/>
                  </a:moveTo>
                  <a:cubicBezTo>
                    <a:pt x="12616" y="1216"/>
                    <a:pt x="12693" y="1144"/>
                    <a:pt x="12741" y="1062"/>
                  </a:cubicBezTo>
                  <a:lnTo>
                    <a:pt x="12741" y="1198"/>
                  </a:lnTo>
                  <a:lnTo>
                    <a:pt x="12881" y="1198"/>
                  </a:lnTo>
                  <a:lnTo>
                    <a:pt x="12881" y="330"/>
                  </a:lnTo>
                  <a:lnTo>
                    <a:pt x="12741" y="330"/>
                  </a:lnTo>
                  <a:lnTo>
                    <a:pt x="12741" y="858"/>
                  </a:lnTo>
                  <a:cubicBezTo>
                    <a:pt x="12741" y="999"/>
                    <a:pt x="12654" y="1088"/>
                    <a:pt x="12538" y="1088"/>
                  </a:cubicBezTo>
                  <a:cubicBezTo>
                    <a:pt x="12420" y="1088"/>
                    <a:pt x="12351" y="1008"/>
                    <a:pt x="12351" y="863"/>
                  </a:cubicBezTo>
                  <a:lnTo>
                    <a:pt x="12351" y="330"/>
                  </a:lnTo>
                  <a:lnTo>
                    <a:pt x="12211" y="330"/>
                  </a:lnTo>
                  <a:lnTo>
                    <a:pt x="12211" y="903"/>
                  </a:lnTo>
                  <a:cubicBezTo>
                    <a:pt x="12211" y="1094"/>
                    <a:pt x="12316" y="1216"/>
                    <a:pt x="12490" y="1216"/>
                  </a:cubicBezTo>
                  <a:close/>
                  <a:moveTo>
                    <a:pt x="13417" y="1211"/>
                  </a:moveTo>
                  <a:cubicBezTo>
                    <a:pt x="13470" y="1211"/>
                    <a:pt x="13515" y="1200"/>
                    <a:pt x="13554" y="1179"/>
                  </a:cubicBezTo>
                  <a:lnTo>
                    <a:pt x="13554" y="1061"/>
                  </a:lnTo>
                  <a:cubicBezTo>
                    <a:pt x="13521" y="1075"/>
                    <a:pt x="13487" y="1083"/>
                    <a:pt x="13454" y="1083"/>
                  </a:cubicBezTo>
                  <a:cubicBezTo>
                    <a:pt x="13382" y="1083"/>
                    <a:pt x="13339" y="1053"/>
                    <a:pt x="13339" y="968"/>
                  </a:cubicBezTo>
                  <a:lnTo>
                    <a:pt x="13339" y="451"/>
                  </a:lnTo>
                  <a:lnTo>
                    <a:pt x="13554" y="451"/>
                  </a:lnTo>
                  <a:lnTo>
                    <a:pt x="13554" y="330"/>
                  </a:lnTo>
                  <a:lnTo>
                    <a:pt x="13339" y="330"/>
                  </a:lnTo>
                  <a:lnTo>
                    <a:pt x="13339" y="81"/>
                  </a:lnTo>
                  <a:lnTo>
                    <a:pt x="13197" y="81"/>
                  </a:lnTo>
                  <a:lnTo>
                    <a:pt x="13197" y="330"/>
                  </a:lnTo>
                  <a:lnTo>
                    <a:pt x="13095" y="330"/>
                  </a:lnTo>
                  <a:lnTo>
                    <a:pt x="13095" y="451"/>
                  </a:lnTo>
                  <a:lnTo>
                    <a:pt x="13197" y="451"/>
                  </a:lnTo>
                  <a:lnTo>
                    <a:pt x="13197" y="994"/>
                  </a:lnTo>
                  <a:cubicBezTo>
                    <a:pt x="13197" y="1153"/>
                    <a:pt x="13291" y="1211"/>
                    <a:pt x="13417" y="1211"/>
                  </a:cubicBezTo>
                  <a:close/>
                  <a:moveTo>
                    <a:pt x="14048" y="1104"/>
                  </a:moveTo>
                  <a:cubicBezTo>
                    <a:pt x="13951" y="1104"/>
                    <a:pt x="13876" y="1042"/>
                    <a:pt x="13876" y="940"/>
                  </a:cubicBezTo>
                  <a:lnTo>
                    <a:pt x="13876" y="935"/>
                  </a:lnTo>
                  <a:cubicBezTo>
                    <a:pt x="13876" y="831"/>
                    <a:pt x="13950" y="764"/>
                    <a:pt x="14077" y="764"/>
                  </a:cubicBezTo>
                  <a:cubicBezTo>
                    <a:pt x="14155" y="764"/>
                    <a:pt x="14222" y="778"/>
                    <a:pt x="14273" y="796"/>
                  </a:cubicBezTo>
                  <a:lnTo>
                    <a:pt x="14273" y="900"/>
                  </a:lnTo>
                  <a:cubicBezTo>
                    <a:pt x="14273" y="1018"/>
                    <a:pt x="14175" y="1104"/>
                    <a:pt x="14048" y="1104"/>
                  </a:cubicBezTo>
                  <a:close/>
                  <a:moveTo>
                    <a:pt x="14013" y="1216"/>
                  </a:moveTo>
                  <a:cubicBezTo>
                    <a:pt x="14136" y="1216"/>
                    <a:pt x="14219" y="1155"/>
                    <a:pt x="14270" y="1078"/>
                  </a:cubicBezTo>
                  <a:lnTo>
                    <a:pt x="14270" y="1198"/>
                  </a:lnTo>
                  <a:lnTo>
                    <a:pt x="14409" y="1198"/>
                  </a:lnTo>
                  <a:lnTo>
                    <a:pt x="14409" y="644"/>
                  </a:lnTo>
                  <a:cubicBezTo>
                    <a:pt x="14409" y="541"/>
                    <a:pt x="14380" y="458"/>
                    <a:pt x="14325" y="405"/>
                  </a:cubicBezTo>
                  <a:cubicBezTo>
                    <a:pt x="14269" y="348"/>
                    <a:pt x="14184" y="319"/>
                    <a:pt x="14077" y="319"/>
                  </a:cubicBezTo>
                  <a:cubicBezTo>
                    <a:pt x="13967" y="319"/>
                    <a:pt x="13881" y="346"/>
                    <a:pt x="13800" y="387"/>
                  </a:cubicBezTo>
                  <a:lnTo>
                    <a:pt x="13843" y="501"/>
                  </a:lnTo>
                  <a:cubicBezTo>
                    <a:pt x="13902" y="470"/>
                    <a:pt x="13975" y="445"/>
                    <a:pt x="14061" y="445"/>
                  </a:cubicBezTo>
                  <a:cubicBezTo>
                    <a:pt x="14192" y="445"/>
                    <a:pt x="14272" y="515"/>
                    <a:pt x="14272" y="649"/>
                  </a:cubicBezTo>
                  <a:lnTo>
                    <a:pt x="14272" y="695"/>
                  </a:lnTo>
                  <a:cubicBezTo>
                    <a:pt x="14208" y="675"/>
                    <a:pt x="14144" y="660"/>
                    <a:pt x="14055" y="660"/>
                  </a:cubicBezTo>
                  <a:cubicBezTo>
                    <a:pt x="13867" y="660"/>
                    <a:pt x="13737" y="759"/>
                    <a:pt x="13737" y="940"/>
                  </a:cubicBezTo>
                  <a:lnTo>
                    <a:pt x="13737" y="948"/>
                  </a:lnTo>
                  <a:cubicBezTo>
                    <a:pt x="13737" y="1118"/>
                    <a:pt x="13868" y="1216"/>
                    <a:pt x="14013" y="1216"/>
                  </a:cubicBezTo>
                  <a:close/>
                  <a:moveTo>
                    <a:pt x="14687" y="1198"/>
                  </a:moveTo>
                  <a:lnTo>
                    <a:pt x="14826" y="1198"/>
                  </a:lnTo>
                  <a:lnTo>
                    <a:pt x="14826" y="956"/>
                  </a:lnTo>
                  <a:lnTo>
                    <a:pt x="14957" y="801"/>
                  </a:lnTo>
                  <a:lnTo>
                    <a:pt x="15199" y="1198"/>
                  </a:lnTo>
                  <a:lnTo>
                    <a:pt x="15364" y="1198"/>
                  </a:lnTo>
                  <a:lnTo>
                    <a:pt x="15053" y="691"/>
                  </a:lnTo>
                  <a:lnTo>
                    <a:pt x="15353" y="330"/>
                  </a:lnTo>
                  <a:lnTo>
                    <a:pt x="15185" y="330"/>
                  </a:lnTo>
                  <a:lnTo>
                    <a:pt x="14826" y="775"/>
                  </a:lnTo>
                  <a:lnTo>
                    <a:pt x="14826" y="0"/>
                  </a:lnTo>
                  <a:lnTo>
                    <a:pt x="14687" y="0"/>
                  </a:lnTo>
                  <a:lnTo>
                    <a:pt x="14687" y="1198"/>
                  </a:lnTo>
                  <a:close/>
                  <a:moveTo>
                    <a:pt x="15832" y="1216"/>
                  </a:moveTo>
                  <a:cubicBezTo>
                    <a:pt x="15958" y="1216"/>
                    <a:pt x="16034" y="1144"/>
                    <a:pt x="16082" y="1062"/>
                  </a:cubicBezTo>
                  <a:lnTo>
                    <a:pt x="16082" y="1198"/>
                  </a:lnTo>
                  <a:lnTo>
                    <a:pt x="16222" y="1198"/>
                  </a:lnTo>
                  <a:lnTo>
                    <a:pt x="16222" y="330"/>
                  </a:lnTo>
                  <a:lnTo>
                    <a:pt x="16082" y="330"/>
                  </a:lnTo>
                  <a:lnTo>
                    <a:pt x="16082" y="858"/>
                  </a:lnTo>
                  <a:cubicBezTo>
                    <a:pt x="16082" y="999"/>
                    <a:pt x="15996" y="1088"/>
                    <a:pt x="15879" y="1088"/>
                  </a:cubicBezTo>
                  <a:cubicBezTo>
                    <a:pt x="15761" y="1088"/>
                    <a:pt x="15693" y="1008"/>
                    <a:pt x="15693" y="863"/>
                  </a:cubicBezTo>
                  <a:lnTo>
                    <a:pt x="15693" y="330"/>
                  </a:lnTo>
                  <a:lnTo>
                    <a:pt x="15552" y="330"/>
                  </a:lnTo>
                  <a:lnTo>
                    <a:pt x="15552" y="903"/>
                  </a:lnTo>
                  <a:cubicBezTo>
                    <a:pt x="15552" y="1094"/>
                    <a:pt x="15658" y="1216"/>
                    <a:pt x="15832" y="1216"/>
                  </a:cubicBezTo>
                  <a:close/>
                  <a:moveTo>
                    <a:pt x="16508" y="1198"/>
                  </a:moveTo>
                  <a:lnTo>
                    <a:pt x="16647" y="1198"/>
                  </a:lnTo>
                  <a:lnTo>
                    <a:pt x="16647" y="670"/>
                  </a:lnTo>
                  <a:cubicBezTo>
                    <a:pt x="16647" y="530"/>
                    <a:pt x="16733" y="439"/>
                    <a:pt x="16851" y="439"/>
                  </a:cubicBezTo>
                  <a:cubicBezTo>
                    <a:pt x="16969" y="439"/>
                    <a:pt x="17036" y="520"/>
                    <a:pt x="17036" y="665"/>
                  </a:cubicBezTo>
                  <a:lnTo>
                    <a:pt x="17036" y="1198"/>
                  </a:lnTo>
                  <a:lnTo>
                    <a:pt x="17178" y="1198"/>
                  </a:lnTo>
                  <a:lnTo>
                    <a:pt x="17178" y="624"/>
                  </a:lnTo>
                  <a:cubicBezTo>
                    <a:pt x="17178" y="434"/>
                    <a:pt x="17073" y="312"/>
                    <a:pt x="16899" y="312"/>
                  </a:cubicBezTo>
                  <a:cubicBezTo>
                    <a:pt x="16771" y="312"/>
                    <a:pt x="16696" y="383"/>
                    <a:pt x="16647" y="466"/>
                  </a:cubicBezTo>
                  <a:lnTo>
                    <a:pt x="16647" y="330"/>
                  </a:lnTo>
                  <a:lnTo>
                    <a:pt x="16508" y="330"/>
                  </a:lnTo>
                  <a:lnTo>
                    <a:pt x="16508" y="1198"/>
                  </a:lnTo>
                  <a:close/>
                  <a:moveTo>
                    <a:pt x="17697" y="1211"/>
                  </a:moveTo>
                  <a:cubicBezTo>
                    <a:pt x="17750" y="1211"/>
                    <a:pt x="17795" y="1200"/>
                    <a:pt x="17835" y="1179"/>
                  </a:cubicBezTo>
                  <a:lnTo>
                    <a:pt x="17835" y="1061"/>
                  </a:lnTo>
                  <a:cubicBezTo>
                    <a:pt x="17801" y="1075"/>
                    <a:pt x="17767" y="1083"/>
                    <a:pt x="17734" y="1083"/>
                  </a:cubicBezTo>
                  <a:cubicBezTo>
                    <a:pt x="17662" y="1083"/>
                    <a:pt x="17619" y="1053"/>
                    <a:pt x="17619" y="968"/>
                  </a:cubicBezTo>
                  <a:lnTo>
                    <a:pt x="17619" y="451"/>
                  </a:lnTo>
                  <a:lnTo>
                    <a:pt x="17835" y="451"/>
                  </a:lnTo>
                  <a:lnTo>
                    <a:pt x="17835" y="330"/>
                  </a:lnTo>
                  <a:lnTo>
                    <a:pt x="17619" y="330"/>
                  </a:lnTo>
                  <a:lnTo>
                    <a:pt x="17619" y="81"/>
                  </a:lnTo>
                  <a:lnTo>
                    <a:pt x="17477" y="81"/>
                  </a:lnTo>
                  <a:lnTo>
                    <a:pt x="17477" y="330"/>
                  </a:lnTo>
                  <a:lnTo>
                    <a:pt x="17375" y="330"/>
                  </a:lnTo>
                  <a:lnTo>
                    <a:pt x="17375" y="451"/>
                  </a:lnTo>
                  <a:lnTo>
                    <a:pt x="17477" y="451"/>
                  </a:lnTo>
                  <a:lnTo>
                    <a:pt x="17477" y="994"/>
                  </a:lnTo>
                  <a:cubicBezTo>
                    <a:pt x="17477" y="1153"/>
                    <a:pt x="17571" y="1211"/>
                    <a:pt x="17697" y="1211"/>
                  </a:cubicBezTo>
                  <a:close/>
                  <a:moveTo>
                    <a:pt x="18329" y="1104"/>
                  </a:moveTo>
                  <a:cubicBezTo>
                    <a:pt x="18231" y="1104"/>
                    <a:pt x="18156" y="1042"/>
                    <a:pt x="18156" y="940"/>
                  </a:cubicBezTo>
                  <a:lnTo>
                    <a:pt x="18156" y="935"/>
                  </a:lnTo>
                  <a:cubicBezTo>
                    <a:pt x="18156" y="831"/>
                    <a:pt x="18230" y="764"/>
                    <a:pt x="18357" y="764"/>
                  </a:cubicBezTo>
                  <a:cubicBezTo>
                    <a:pt x="18435" y="764"/>
                    <a:pt x="18502" y="778"/>
                    <a:pt x="18554" y="796"/>
                  </a:cubicBezTo>
                  <a:lnTo>
                    <a:pt x="18554" y="900"/>
                  </a:lnTo>
                  <a:cubicBezTo>
                    <a:pt x="18554" y="1018"/>
                    <a:pt x="18455" y="1104"/>
                    <a:pt x="18329" y="1104"/>
                  </a:cubicBezTo>
                  <a:close/>
                  <a:moveTo>
                    <a:pt x="18293" y="1216"/>
                  </a:moveTo>
                  <a:cubicBezTo>
                    <a:pt x="18416" y="1216"/>
                    <a:pt x="18499" y="1155"/>
                    <a:pt x="18550" y="1078"/>
                  </a:cubicBezTo>
                  <a:lnTo>
                    <a:pt x="18550" y="1198"/>
                  </a:lnTo>
                  <a:lnTo>
                    <a:pt x="18689" y="1198"/>
                  </a:lnTo>
                  <a:lnTo>
                    <a:pt x="18689" y="644"/>
                  </a:lnTo>
                  <a:cubicBezTo>
                    <a:pt x="18689" y="541"/>
                    <a:pt x="18660" y="458"/>
                    <a:pt x="18605" y="405"/>
                  </a:cubicBezTo>
                  <a:cubicBezTo>
                    <a:pt x="18549" y="348"/>
                    <a:pt x="18464" y="319"/>
                    <a:pt x="18357" y="319"/>
                  </a:cubicBezTo>
                  <a:cubicBezTo>
                    <a:pt x="18247" y="319"/>
                    <a:pt x="18161" y="346"/>
                    <a:pt x="18080" y="387"/>
                  </a:cubicBezTo>
                  <a:lnTo>
                    <a:pt x="18123" y="501"/>
                  </a:lnTo>
                  <a:cubicBezTo>
                    <a:pt x="18182" y="470"/>
                    <a:pt x="18255" y="445"/>
                    <a:pt x="18341" y="445"/>
                  </a:cubicBezTo>
                  <a:cubicBezTo>
                    <a:pt x="18472" y="445"/>
                    <a:pt x="18552" y="515"/>
                    <a:pt x="18552" y="649"/>
                  </a:cubicBezTo>
                  <a:lnTo>
                    <a:pt x="18552" y="695"/>
                  </a:lnTo>
                  <a:cubicBezTo>
                    <a:pt x="18488" y="675"/>
                    <a:pt x="18424" y="660"/>
                    <a:pt x="18335" y="660"/>
                  </a:cubicBezTo>
                  <a:cubicBezTo>
                    <a:pt x="18147" y="660"/>
                    <a:pt x="18017" y="759"/>
                    <a:pt x="18017" y="940"/>
                  </a:cubicBezTo>
                  <a:lnTo>
                    <a:pt x="18017" y="948"/>
                  </a:lnTo>
                  <a:cubicBezTo>
                    <a:pt x="18017" y="1118"/>
                    <a:pt x="18148" y="1216"/>
                    <a:pt x="18293" y="1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tx1"/>
                </a:solidFill>
              </a:endParaRPr>
            </a:p>
          </p:txBody>
        </p:sp>
      </p:grpSp>
    </p:spTree>
    <p:extLst>
      <p:ext uri="{BB962C8B-B14F-4D97-AF65-F5344CB8AC3E}">
        <p14:creationId xmlns:p14="http://schemas.microsoft.com/office/powerpoint/2010/main" val="394891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kuvapaikalla">
    <p:bg>
      <p:bgPr>
        <a:solidFill>
          <a:srgbClr val="FFFFF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76B69D-2D83-4287-9008-AAB6718A8E55}"/>
              </a:ext>
            </a:extLst>
          </p:cNvPr>
          <p:cNvSpPr>
            <a:spLocks noGrp="1"/>
          </p:cNvSpPr>
          <p:nvPr>
            <p:ph type="ctrTitle" hasCustomPrompt="1"/>
          </p:nvPr>
        </p:nvSpPr>
        <p:spPr>
          <a:xfrm>
            <a:off x="1259840" y="2554923"/>
            <a:ext cx="5772264" cy="2387600"/>
          </a:xfrm>
        </p:spPr>
        <p:txBody>
          <a:bodyPr anchor="b"/>
          <a:lstStyle>
            <a:lvl1pPr algn="l">
              <a:lnSpc>
                <a:spcPct val="95000"/>
              </a:lnSpc>
              <a:defRPr sz="4100">
                <a:solidFill>
                  <a:schemeClr val="tx2"/>
                </a:solidFill>
              </a:defRPr>
            </a:lvl1pPr>
          </a:lstStyle>
          <a:p>
            <a:r>
              <a:rPr lang="fi-FI"/>
              <a:t>Esityksen aloitussivu, </a:t>
            </a:r>
            <a:br>
              <a:rPr lang="fi-FI"/>
            </a:br>
            <a:r>
              <a:rPr lang="fi-FI"/>
              <a:t>tumma sininen</a:t>
            </a:r>
            <a:br>
              <a:rPr lang="fi-FI"/>
            </a:br>
            <a:r>
              <a:rPr lang="fi-FI" err="1"/>
              <a:t>max</a:t>
            </a:r>
            <a:r>
              <a:rPr lang="fi-FI"/>
              <a:t>. 3 riviä</a:t>
            </a:r>
          </a:p>
        </p:txBody>
      </p:sp>
      <p:sp>
        <p:nvSpPr>
          <p:cNvPr id="3" name="Alaotsikko 2">
            <a:extLst>
              <a:ext uri="{FF2B5EF4-FFF2-40B4-BE49-F238E27FC236}">
                <a16:creationId xmlns:a16="http://schemas.microsoft.com/office/drawing/2014/main" id="{630CE723-861A-4984-9EB9-C393132CE24E}"/>
              </a:ext>
            </a:extLst>
          </p:cNvPr>
          <p:cNvSpPr>
            <a:spLocks noGrp="1"/>
          </p:cNvSpPr>
          <p:nvPr>
            <p:ph type="subTitle" idx="1" hasCustomPrompt="1"/>
          </p:nvPr>
        </p:nvSpPr>
        <p:spPr>
          <a:xfrm>
            <a:off x="1259840" y="5313680"/>
            <a:ext cx="5772264" cy="904240"/>
          </a:xfrm>
        </p:spPr>
        <p:txBody>
          <a:bodyPr/>
          <a:lstStyle>
            <a:lvl1pPr marL="0" indent="0" algn="l">
              <a:lnSpc>
                <a:spcPct val="110000"/>
              </a:lnSpc>
              <a:spcBef>
                <a:spcPts val="0"/>
              </a:spcBef>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nimi, tehtävänimike </a:t>
            </a:r>
            <a:br>
              <a:rPr lang="fi-FI"/>
            </a:br>
            <a:r>
              <a:rPr lang="fi-FI" err="1"/>
              <a:t>pp.kk.vvvv</a:t>
            </a:r>
            <a:r>
              <a:rPr lang="fi-FI"/>
              <a:t> </a:t>
            </a:r>
            <a:br>
              <a:rPr lang="fi-FI"/>
            </a:br>
            <a:r>
              <a:rPr lang="fi-FI"/>
              <a:t>Tilaisuuden nimi </a:t>
            </a:r>
          </a:p>
        </p:txBody>
      </p:sp>
      <p:sp>
        <p:nvSpPr>
          <p:cNvPr id="6" name="Kuvan paikkamerkki 5">
            <a:extLst>
              <a:ext uri="{FF2B5EF4-FFF2-40B4-BE49-F238E27FC236}">
                <a16:creationId xmlns:a16="http://schemas.microsoft.com/office/drawing/2014/main" id="{C8F2607C-B1F0-41B2-A352-13CA19473089}"/>
              </a:ext>
              <a:ext uri="{C183D7F6-B498-43B3-948B-1728B52AA6E4}">
                <adec:decorative xmlns:adec="http://schemas.microsoft.com/office/drawing/2017/decorative" val="1"/>
              </a:ext>
            </a:extLst>
          </p:cNvPr>
          <p:cNvSpPr>
            <a:spLocks noGrp="1"/>
          </p:cNvSpPr>
          <p:nvPr>
            <p:ph type="pic" sz="quarter" idx="10"/>
          </p:nvPr>
        </p:nvSpPr>
        <p:spPr>
          <a:xfrm>
            <a:off x="6725920" y="0"/>
            <a:ext cx="5466080" cy="6858000"/>
          </a:xfrm>
          <a:custGeom>
            <a:avLst/>
            <a:gdLst>
              <a:gd name="connsiteX0" fmla="*/ 0 w 4369243"/>
              <a:gd name="connsiteY0" fmla="*/ 0 h 6858000"/>
              <a:gd name="connsiteX1" fmla="*/ 4369243 w 4369243"/>
              <a:gd name="connsiteY1" fmla="*/ 0 h 6858000"/>
              <a:gd name="connsiteX2" fmla="*/ 4369243 w 4369243"/>
              <a:gd name="connsiteY2" fmla="*/ 6858000 h 6858000"/>
              <a:gd name="connsiteX3" fmla="*/ 0 w 4369243"/>
              <a:gd name="connsiteY3" fmla="*/ 6858000 h 6858000"/>
              <a:gd name="connsiteX4" fmla="*/ 0 w 4369243"/>
              <a:gd name="connsiteY4" fmla="*/ 0 h 6858000"/>
              <a:gd name="connsiteX0" fmla="*/ 4637 w 4373880"/>
              <a:gd name="connsiteY0" fmla="*/ 0 h 6858000"/>
              <a:gd name="connsiteX1" fmla="*/ 4373880 w 4373880"/>
              <a:gd name="connsiteY1" fmla="*/ 0 h 6858000"/>
              <a:gd name="connsiteX2" fmla="*/ 4373880 w 4373880"/>
              <a:gd name="connsiteY2" fmla="*/ 6858000 h 6858000"/>
              <a:gd name="connsiteX3" fmla="*/ 4637 w 4373880"/>
              <a:gd name="connsiteY3" fmla="*/ 6858000 h 6858000"/>
              <a:gd name="connsiteX4" fmla="*/ 0 w 4373880"/>
              <a:gd name="connsiteY4" fmla="*/ 1894840 h 6858000"/>
              <a:gd name="connsiteX5" fmla="*/ 4637 w 4373880"/>
              <a:gd name="connsiteY5" fmla="*/ 0 h 6858000"/>
              <a:gd name="connsiteX0" fmla="*/ 4637 w 4373880"/>
              <a:gd name="connsiteY0" fmla="*/ 0 h 6858000"/>
              <a:gd name="connsiteX1" fmla="*/ 4373880 w 4373880"/>
              <a:gd name="connsiteY1" fmla="*/ 0 h 6858000"/>
              <a:gd name="connsiteX2" fmla="*/ 4373880 w 4373880"/>
              <a:gd name="connsiteY2" fmla="*/ 6858000 h 6858000"/>
              <a:gd name="connsiteX3" fmla="*/ 1772920 w 4373880"/>
              <a:gd name="connsiteY3" fmla="*/ 6858000 h 6858000"/>
              <a:gd name="connsiteX4" fmla="*/ 4637 w 4373880"/>
              <a:gd name="connsiteY4" fmla="*/ 6858000 h 6858000"/>
              <a:gd name="connsiteX5" fmla="*/ 0 w 4373880"/>
              <a:gd name="connsiteY5" fmla="*/ 1894840 h 6858000"/>
              <a:gd name="connsiteX6" fmla="*/ 4637 w 4373880"/>
              <a:gd name="connsiteY6" fmla="*/ 0 h 6858000"/>
              <a:gd name="connsiteX0" fmla="*/ 1091757 w 5461000"/>
              <a:gd name="connsiteY0" fmla="*/ 0 h 6858000"/>
              <a:gd name="connsiteX1" fmla="*/ 5461000 w 5461000"/>
              <a:gd name="connsiteY1" fmla="*/ 0 h 6858000"/>
              <a:gd name="connsiteX2" fmla="*/ 5461000 w 5461000"/>
              <a:gd name="connsiteY2" fmla="*/ 6858000 h 6858000"/>
              <a:gd name="connsiteX3" fmla="*/ 2860040 w 5461000"/>
              <a:gd name="connsiteY3" fmla="*/ 6858000 h 6858000"/>
              <a:gd name="connsiteX4" fmla="*/ 1091757 w 5461000"/>
              <a:gd name="connsiteY4" fmla="*/ 6858000 h 6858000"/>
              <a:gd name="connsiteX5" fmla="*/ 0 w 5461000"/>
              <a:gd name="connsiteY5" fmla="*/ 1930400 h 6858000"/>
              <a:gd name="connsiteX6" fmla="*/ 1091757 w 5461000"/>
              <a:gd name="connsiteY6" fmla="*/ 0 h 6858000"/>
              <a:gd name="connsiteX0" fmla="*/ 1091757 w 5461000"/>
              <a:gd name="connsiteY0" fmla="*/ 0 h 6858000"/>
              <a:gd name="connsiteX1" fmla="*/ 5461000 w 5461000"/>
              <a:gd name="connsiteY1" fmla="*/ 0 h 6858000"/>
              <a:gd name="connsiteX2" fmla="*/ 5461000 w 5461000"/>
              <a:gd name="connsiteY2" fmla="*/ 6858000 h 6858000"/>
              <a:gd name="connsiteX3" fmla="*/ 2860040 w 5461000"/>
              <a:gd name="connsiteY3" fmla="*/ 6858000 h 6858000"/>
              <a:gd name="connsiteX4" fmla="*/ 0 w 5461000"/>
              <a:gd name="connsiteY4" fmla="*/ 1930400 h 6858000"/>
              <a:gd name="connsiteX5" fmla="*/ 1091757 w 5461000"/>
              <a:gd name="connsiteY5" fmla="*/ 0 h 6858000"/>
              <a:gd name="connsiteX0" fmla="*/ 1091757 w 5461000"/>
              <a:gd name="connsiteY0" fmla="*/ 0 h 6858000"/>
              <a:gd name="connsiteX1" fmla="*/ 5461000 w 5461000"/>
              <a:gd name="connsiteY1" fmla="*/ 0 h 6858000"/>
              <a:gd name="connsiteX2" fmla="*/ 5461000 w 5461000"/>
              <a:gd name="connsiteY2" fmla="*/ 6858000 h 6858000"/>
              <a:gd name="connsiteX3" fmla="*/ 2860040 w 5461000"/>
              <a:gd name="connsiteY3" fmla="*/ 6858000 h 6858000"/>
              <a:gd name="connsiteX4" fmla="*/ 0 w 5461000"/>
              <a:gd name="connsiteY4" fmla="*/ 1930400 h 6858000"/>
              <a:gd name="connsiteX5" fmla="*/ 1091757 w 5461000"/>
              <a:gd name="connsiteY5" fmla="*/ 0 h 6858000"/>
              <a:gd name="connsiteX0" fmla="*/ 1117157 w 5486400"/>
              <a:gd name="connsiteY0" fmla="*/ 0 h 6858000"/>
              <a:gd name="connsiteX1" fmla="*/ 5486400 w 5486400"/>
              <a:gd name="connsiteY1" fmla="*/ 0 h 6858000"/>
              <a:gd name="connsiteX2" fmla="*/ 5486400 w 5486400"/>
              <a:gd name="connsiteY2" fmla="*/ 6858000 h 6858000"/>
              <a:gd name="connsiteX3" fmla="*/ 2885440 w 5486400"/>
              <a:gd name="connsiteY3" fmla="*/ 6858000 h 6858000"/>
              <a:gd name="connsiteX4" fmla="*/ 0 w 5486400"/>
              <a:gd name="connsiteY4" fmla="*/ 1920240 h 6858000"/>
              <a:gd name="connsiteX5" fmla="*/ 1117157 w 5486400"/>
              <a:gd name="connsiteY5" fmla="*/ 0 h 6858000"/>
              <a:gd name="connsiteX0" fmla="*/ 1096837 w 5466080"/>
              <a:gd name="connsiteY0" fmla="*/ 0 h 6858000"/>
              <a:gd name="connsiteX1" fmla="*/ 5466080 w 5466080"/>
              <a:gd name="connsiteY1" fmla="*/ 0 h 6858000"/>
              <a:gd name="connsiteX2" fmla="*/ 5466080 w 5466080"/>
              <a:gd name="connsiteY2" fmla="*/ 6858000 h 6858000"/>
              <a:gd name="connsiteX3" fmla="*/ 2865120 w 5466080"/>
              <a:gd name="connsiteY3" fmla="*/ 6858000 h 6858000"/>
              <a:gd name="connsiteX4" fmla="*/ 0 w 5466080"/>
              <a:gd name="connsiteY4" fmla="*/ 1915160 h 6858000"/>
              <a:gd name="connsiteX5" fmla="*/ 1096837 w 54660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6080" h="6858000">
                <a:moveTo>
                  <a:pt x="1096837" y="0"/>
                </a:moveTo>
                <a:lnTo>
                  <a:pt x="5466080" y="0"/>
                </a:lnTo>
                <a:lnTo>
                  <a:pt x="5466080" y="6858000"/>
                </a:lnTo>
                <a:lnTo>
                  <a:pt x="2865120" y="6858000"/>
                </a:lnTo>
                <a:lnTo>
                  <a:pt x="0" y="1915160"/>
                </a:lnTo>
                <a:lnTo>
                  <a:pt x="1096837" y="0"/>
                </a:lnTo>
                <a:close/>
              </a:path>
            </a:pathLst>
          </a:custGeom>
          <a:solidFill>
            <a:schemeClr val="bg1">
              <a:lumMod val="95000"/>
            </a:schemeClr>
          </a:solidFill>
        </p:spPr>
        <p:txBody>
          <a:bodyPr anchor="ctr" anchorCtr="0"/>
          <a:lstStyle>
            <a:lvl1pPr marL="0" indent="0" algn="ctr">
              <a:buNone/>
              <a:defRPr sz="1600" b="1" i="1"/>
            </a:lvl1pPr>
          </a:lstStyle>
          <a:p>
            <a:r>
              <a:rPr lang="fi-FI"/>
              <a:t>Lisää kuva napsauttamalla kuvaketta</a:t>
            </a:r>
          </a:p>
        </p:txBody>
      </p:sp>
      <p:grpSp>
        <p:nvGrpSpPr>
          <p:cNvPr id="49" name="Ryhmä 48">
            <a:extLst>
              <a:ext uri="{FF2B5EF4-FFF2-40B4-BE49-F238E27FC236}">
                <a16:creationId xmlns:a16="http://schemas.microsoft.com/office/drawing/2014/main" id="{EC68559A-722B-4FC3-8264-735707CCFA76}"/>
              </a:ext>
              <a:ext uri="{C183D7F6-B498-43B3-948B-1728B52AA6E4}">
                <adec:decorative xmlns:adec="http://schemas.microsoft.com/office/drawing/2017/decorative" val="1"/>
              </a:ext>
            </a:extLst>
          </p:cNvPr>
          <p:cNvGrpSpPr/>
          <p:nvPr userDrawn="1"/>
        </p:nvGrpSpPr>
        <p:grpSpPr bwMode="gray">
          <a:xfrm>
            <a:off x="1255584" y="595965"/>
            <a:ext cx="4322256" cy="1375407"/>
            <a:chOff x="1755776" y="2047876"/>
            <a:chExt cx="8680450" cy="2762250"/>
          </a:xfrm>
          <a:solidFill>
            <a:schemeClr val="tx1"/>
          </a:solidFill>
        </p:grpSpPr>
        <p:sp>
          <p:nvSpPr>
            <p:cNvPr id="50" name="Freeform 5">
              <a:extLst>
                <a:ext uri="{FF2B5EF4-FFF2-40B4-BE49-F238E27FC236}">
                  <a16:creationId xmlns:a16="http://schemas.microsoft.com/office/drawing/2014/main" id="{B35C2727-444C-44C0-8747-57BA4E14FA01}"/>
                </a:ext>
              </a:extLst>
            </p:cNvPr>
            <p:cNvSpPr>
              <a:spLocks noEditPoints="1"/>
            </p:cNvSpPr>
            <p:nvPr userDrawn="1"/>
          </p:nvSpPr>
          <p:spPr bwMode="gray">
            <a:xfrm>
              <a:off x="8215313" y="2047876"/>
              <a:ext cx="1668463" cy="1657350"/>
            </a:xfrm>
            <a:custGeom>
              <a:avLst/>
              <a:gdLst>
                <a:gd name="T0" fmla="*/ 4614 w 4631"/>
                <a:gd name="T1" fmla="*/ 1121 h 4591"/>
                <a:gd name="T2" fmla="*/ 3968 w 4631"/>
                <a:gd name="T3" fmla="*/ 0 h 4591"/>
                <a:gd name="T4" fmla="*/ 2673 w 4631"/>
                <a:gd name="T5" fmla="*/ 0 h 4591"/>
                <a:gd name="T6" fmla="*/ 1987 w 4631"/>
                <a:gd name="T7" fmla="*/ 1190 h 4591"/>
                <a:gd name="T8" fmla="*/ 647 w 4631"/>
                <a:gd name="T9" fmla="*/ 1190 h 4591"/>
                <a:gd name="T10" fmla="*/ 0 w 4631"/>
                <a:gd name="T11" fmla="*/ 2311 h 4591"/>
                <a:gd name="T12" fmla="*/ 647 w 4631"/>
                <a:gd name="T13" fmla="*/ 3432 h 4591"/>
                <a:gd name="T14" fmla="*/ 2020 w 4631"/>
                <a:gd name="T15" fmla="*/ 3431 h 4591"/>
                <a:gd name="T16" fmla="*/ 2690 w 4631"/>
                <a:gd name="T17" fmla="*/ 4591 h 4591"/>
                <a:gd name="T18" fmla="*/ 3984 w 4631"/>
                <a:gd name="T19" fmla="*/ 4591 h 4591"/>
                <a:gd name="T20" fmla="*/ 4631 w 4631"/>
                <a:gd name="T21" fmla="*/ 3470 h 4591"/>
                <a:gd name="T22" fmla="*/ 3944 w 4631"/>
                <a:gd name="T23" fmla="*/ 2282 h 4591"/>
                <a:gd name="T24" fmla="*/ 4614 w 4631"/>
                <a:gd name="T25" fmla="*/ 1121 h 4591"/>
                <a:gd name="T26" fmla="*/ 4022 w 4631"/>
                <a:gd name="T27" fmla="*/ 1121 h 4591"/>
                <a:gd name="T28" fmla="*/ 3648 w 4631"/>
                <a:gd name="T29" fmla="*/ 1768 h 4591"/>
                <a:gd name="T30" fmla="*/ 3314 w 4631"/>
                <a:gd name="T31" fmla="*/ 1190 h 4591"/>
                <a:gd name="T32" fmla="*/ 2721 w 4631"/>
                <a:gd name="T33" fmla="*/ 1190 h 4591"/>
                <a:gd name="T34" fmla="*/ 4038 w 4631"/>
                <a:gd name="T35" fmla="*/ 3470 h 4591"/>
                <a:gd name="T36" fmla="*/ 3688 w 4631"/>
                <a:gd name="T37" fmla="*/ 4078 h 4591"/>
                <a:gd name="T38" fmla="*/ 2986 w 4631"/>
                <a:gd name="T39" fmla="*/ 4078 h 4591"/>
                <a:gd name="T40" fmla="*/ 2613 w 4631"/>
                <a:gd name="T41" fmla="*/ 3431 h 4591"/>
                <a:gd name="T42" fmla="*/ 3280 w 4631"/>
                <a:gd name="T43" fmla="*/ 3431 h 4591"/>
                <a:gd name="T44" fmla="*/ 3576 w 4631"/>
                <a:gd name="T45" fmla="*/ 2918 h 4591"/>
                <a:gd name="T46" fmla="*/ 943 w 4631"/>
                <a:gd name="T47" fmla="*/ 2918 h 4591"/>
                <a:gd name="T48" fmla="*/ 593 w 4631"/>
                <a:gd name="T49" fmla="*/ 2311 h 4591"/>
                <a:gd name="T50" fmla="*/ 943 w 4631"/>
                <a:gd name="T51" fmla="*/ 1704 h 4591"/>
                <a:gd name="T52" fmla="*/ 1690 w 4631"/>
                <a:gd name="T53" fmla="*/ 1703 h 4591"/>
                <a:gd name="T54" fmla="*/ 1357 w 4631"/>
                <a:gd name="T55" fmla="*/ 2281 h 4591"/>
                <a:gd name="T56" fmla="*/ 1654 w 4631"/>
                <a:gd name="T57" fmla="*/ 2794 h 4591"/>
                <a:gd name="T58" fmla="*/ 2970 w 4631"/>
                <a:gd name="T59" fmla="*/ 514 h 4591"/>
                <a:gd name="T60" fmla="*/ 3671 w 4631"/>
                <a:gd name="T61" fmla="*/ 514 h 4591"/>
                <a:gd name="T62" fmla="*/ 4022 w 4631"/>
                <a:gd name="T63" fmla="*/ 1121 h 4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31" h="4591">
                  <a:moveTo>
                    <a:pt x="4614" y="1121"/>
                  </a:moveTo>
                  <a:lnTo>
                    <a:pt x="3968" y="0"/>
                  </a:lnTo>
                  <a:lnTo>
                    <a:pt x="2673" y="0"/>
                  </a:lnTo>
                  <a:lnTo>
                    <a:pt x="1987" y="1190"/>
                  </a:lnTo>
                  <a:lnTo>
                    <a:pt x="647" y="1190"/>
                  </a:lnTo>
                  <a:lnTo>
                    <a:pt x="0" y="2311"/>
                  </a:lnTo>
                  <a:lnTo>
                    <a:pt x="647" y="3432"/>
                  </a:lnTo>
                  <a:lnTo>
                    <a:pt x="2020" y="3431"/>
                  </a:lnTo>
                  <a:lnTo>
                    <a:pt x="2690" y="4591"/>
                  </a:lnTo>
                  <a:lnTo>
                    <a:pt x="3984" y="4591"/>
                  </a:lnTo>
                  <a:lnTo>
                    <a:pt x="4631" y="3470"/>
                  </a:lnTo>
                  <a:lnTo>
                    <a:pt x="3944" y="2282"/>
                  </a:lnTo>
                  <a:lnTo>
                    <a:pt x="4614" y="1121"/>
                  </a:lnTo>
                  <a:close/>
                  <a:moveTo>
                    <a:pt x="4022" y="1121"/>
                  </a:moveTo>
                  <a:lnTo>
                    <a:pt x="3648" y="1768"/>
                  </a:lnTo>
                  <a:lnTo>
                    <a:pt x="3314" y="1190"/>
                  </a:lnTo>
                  <a:lnTo>
                    <a:pt x="2721" y="1190"/>
                  </a:lnTo>
                  <a:lnTo>
                    <a:pt x="4038" y="3470"/>
                  </a:lnTo>
                  <a:lnTo>
                    <a:pt x="3688" y="4078"/>
                  </a:lnTo>
                  <a:lnTo>
                    <a:pt x="2986" y="4078"/>
                  </a:lnTo>
                  <a:lnTo>
                    <a:pt x="2613" y="3431"/>
                  </a:lnTo>
                  <a:lnTo>
                    <a:pt x="3280" y="3431"/>
                  </a:lnTo>
                  <a:lnTo>
                    <a:pt x="3576" y="2918"/>
                  </a:lnTo>
                  <a:lnTo>
                    <a:pt x="943" y="2918"/>
                  </a:lnTo>
                  <a:lnTo>
                    <a:pt x="593" y="2311"/>
                  </a:lnTo>
                  <a:lnTo>
                    <a:pt x="943" y="1704"/>
                  </a:lnTo>
                  <a:lnTo>
                    <a:pt x="1690" y="1703"/>
                  </a:lnTo>
                  <a:lnTo>
                    <a:pt x="1357" y="2281"/>
                  </a:lnTo>
                  <a:lnTo>
                    <a:pt x="1654" y="2794"/>
                  </a:lnTo>
                  <a:lnTo>
                    <a:pt x="2970" y="514"/>
                  </a:lnTo>
                  <a:lnTo>
                    <a:pt x="3671" y="514"/>
                  </a:lnTo>
                  <a:lnTo>
                    <a:pt x="4022" y="1121"/>
                  </a:lnTo>
                  <a:close/>
                </a:path>
              </a:pathLst>
            </a:custGeom>
            <a:gradFill>
              <a:gsLst>
                <a:gs pos="0">
                  <a:srgbClr val="B455A0"/>
                </a:gs>
                <a:gs pos="25000">
                  <a:srgbClr val="B455A0"/>
                </a:gs>
                <a:gs pos="85000">
                  <a:srgbClr val="3762AE"/>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tx1"/>
                </a:solidFill>
              </a:endParaRPr>
            </a:p>
          </p:txBody>
        </p:sp>
        <p:sp>
          <p:nvSpPr>
            <p:cNvPr id="51" name="Freeform 6">
              <a:extLst>
                <a:ext uri="{FF2B5EF4-FFF2-40B4-BE49-F238E27FC236}">
                  <a16:creationId xmlns:a16="http://schemas.microsoft.com/office/drawing/2014/main" id="{BBAB4B32-FE0D-456F-BD2C-D082068F192E}"/>
                </a:ext>
              </a:extLst>
            </p:cNvPr>
            <p:cNvSpPr>
              <a:spLocks/>
            </p:cNvSpPr>
            <p:nvPr userDrawn="1"/>
          </p:nvSpPr>
          <p:spPr bwMode="gray">
            <a:xfrm>
              <a:off x="9063038" y="2759076"/>
              <a:ext cx="212725" cy="184150"/>
            </a:xfrm>
            <a:custGeom>
              <a:avLst/>
              <a:gdLst>
                <a:gd name="T0" fmla="*/ 295 w 590"/>
                <a:gd name="T1" fmla="*/ 0 h 511"/>
                <a:gd name="T2" fmla="*/ 0 w 590"/>
                <a:gd name="T3" fmla="*/ 511 h 511"/>
                <a:gd name="T4" fmla="*/ 590 w 590"/>
                <a:gd name="T5" fmla="*/ 511 h 511"/>
                <a:gd name="T6" fmla="*/ 295 w 590"/>
                <a:gd name="T7" fmla="*/ 0 h 511"/>
              </a:gdLst>
              <a:ahLst/>
              <a:cxnLst>
                <a:cxn ang="0">
                  <a:pos x="T0" y="T1"/>
                </a:cxn>
                <a:cxn ang="0">
                  <a:pos x="T2" y="T3"/>
                </a:cxn>
                <a:cxn ang="0">
                  <a:pos x="T4" y="T5"/>
                </a:cxn>
                <a:cxn ang="0">
                  <a:pos x="T6" y="T7"/>
                </a:cxn>
              </a:cxnLst>
              <a:rect l="0" t="0" r="r" b="b"/>
              <a:pathLst>
                <a:path w="590" h="511">
                  <a:moveTo>
                    <a:pt x="295" y="0"/>
                  </a:moveTo>
                  <a:lnTo>
                    <a:pt x="0" y="511"/>
                  </a:lnTo>
                  <a:lnTo>
                    <a:pt x="590" y="511"/>
                  </a:lnTo>
                  <a:lnTo>
                    <a:pt x="295" y="0"/>
                  </a:lnTo>
                  <a:close/>
                </a:path>
              </a:pathLst>
            </a:custGeom>
            <a:solidFill>
              <a:srgbClr val="9D5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tx1"/>
                </a:solidFill>
              </a:endParaRPr>
            </a:p>
          </p:txBody>
        </p:sp>
        <p:sp>
          <p:nvSpPr>
            <p:cNvPr id="52" name="Freeform 7">
              <a:extLst>
                <a:ext uri="{FF2B5EF4-FFF2-40B4-BE49-F238E27FC236}">
                  <a16:creationId xmlns:a16="http://schemas.microsoft.com/office/drawing/2014/main" id="{0DACDE49-FD8C-4A33-ADFB-431DC7AB8F75}"/>
                </a:ext>
              </a:extLst>
            </p:cNvPr>
            <p:cNvSpPr>
              <a:spLocks noEditPoints="1"/>
            </p:cNvSpPr>
            <p:nvPr userDrawn="1"/>
          </p:nvSpPr>
          <p:spPr bwMode="gray">
            <a:xfrm>
              <a:off x="1785938" y="4284663"/>
              <a:ext cx="8650288" cy="525463"/>
            </a:xfrm>
            <a:custGeom>
              <a:avLst/>
              <a:gdLst>
                <a:gd name="T0" fmla="*/ 579 w 24021"/>
                <a:gd name="T1" fmla="*/ 677 h 1457"/>
                <a:gd name="T2" fmla="*/ 579 w 24021"/>
                <a:gd name="T3" fmla="*/ 337 h 1457"/>
                <a:gd name="T4" fmla="*/ 1535 w 24021"/>
                <a:gd name="T5" fmla="*/ 338 h 1457"/>
                <a:gd name="T6" fmla="*/ 1396 w 24021"/>
                <a:gd name="T7" fmla="*/ 338 h 1457"/>
                <a:gd name="T8" fmla="*/ 2252 w 24021"/>
                <a:gd name="T9" fmla="*/ 319 h 1457"/>
                <a:gd name="T10" fmla="*/ 2501 w 24021"/>
                <a:gd name="T11" fmla="*/ 768 h 1457"/>
                <a:gd name="T12" fmla="*/ 3296 w 24021"/>
                <a:gd name="T13" fmla="*/ 324 h 1457"/>
                <a:gd name="T14" fmla="*/ 3815 w 24021"/>
                <a:gd name="T15" fmla="*/ 445 h 1457"/>
                <a:gd name="T16" fmla="*/ 4636 w 24021"/>
                <a:gd name="T17" fmla="*/ 1205 h 1457"/>
                <a:gd name="T18" fmla="*/ 3484 w 24021"/>
                <a:gd name="T19" fmla="*/ 1205 h 1457"/>
                <a:gd name="T20" fmla="*/ 5121 w 24021"/>
                <a:gd name="T21" fmla="*/ 1222 h 1457"/>
                <a:gd name="T22" fmla="*/ 4950 w 24021"/>
                <a:gd name="T23" fmla="*/ 508 h 1457"/>
                <a:gd name="T24" fmla="*/ 6014 w 24021"/>
                <a:gd name="T25" fmla="*/ 1218 h 1457"/>
                <a:gd name="T26" fmla="*/ 5936 w 24021"/>
                <a:gd name="T27" fmla="*/ 337 h 1457"/>
                <a:gd name="T28" fmla="*/ 6014 w 24021"/>
                <a:gd name="T29" fmla="*/ 1218 h 1457"/>
                <a:gd name="T30" fmla="*/ 6498 w 24021"/>
                <a:gd name="T31" fmla="*/ 337 h 1457"/>
                <a:gd name="T32" fmla="*/ 6726 w 24021"/>
                <a:gd name="T33" fmla="*/ 777 h 1457"/>
                <a:gd name="T34" fmla="*/ 7117 w 24021"/>
                <a:gd name="T35" fmla="*/ 1098 h 1457"/>
                <a:gd name="T36" fmla="*/ 8403 w 24021"/>
                <a:gd name="T37" fmla="*/ 630 h 1457"/>
                <a:gd name="T38" fmla="*/ 9190 w 24021"/>
                <a:gd name="T39" fmla="*/ 964 h 1457"/>
                <a:gd name="T40" fmla="*/ 8628 w 24021"/>
                <a:gd name="T41" fmla="*/ 565 h 1457"/>
                <a:gd name="T42" fmla="*/ 8903 w 24021"/>
                <a:gd name="T43" fmla="*/ 1221 h 1457"/>
                <a:gd name="T44" fmla="*/ 10078 w 24021"/>
                <a:gd name="T45" fmla="*/ 630 h 1457"/>
                <a:gd name="T46" fmla="*/ 10422 w 24021"/>
                <a:gd name="T47" fmla="*/ 942 h 1457"/>
                <a:gd name="T48" fmla="*/ 10954 w 24021"/>
                <a:gd name="T49" fmla="*/ 1205 h 1457"/>
                <a:gd name="T50" fmla="*/ 10817 w 24021"/>
                <a:gd name="T51" fmla="*/ 702 h 1457"/>
                <a:gd name="T52" fmla="*/ 11560 w 24021"/>
                <a:gd name="T53" fmla="*/ 445 h 1457"/>
                <a:gd name="T54" fmla="*/ 11217 w 24021"/>
                <a:gd name="T55" fmla="*/ 337 h 1457"/>
                <a:gd name="T56" fmla="*/ 12527 w 24021"/>
                <a:gd name="T57" fmla="*/ 458 h 1457"/>
                <a:gd name="T58" fmla="*/ 12170 w 24021"/>
                <a:gd name="T59" fmla="*/ 458 h 1457"/>
                <a:gd name="T60" fmla="*/ 13383 w 24021"/>
                <a:gd name="T61" fmla="*/ 825 h 1457"/>
                <a:gd name="T62" fmla="*/ 13244 w 24021"/>
                <a:gd name="T63" fmla="*/ 721 h 1457"/>
                <a:gd name="T64" fmla="*/ 13748 w 24021"/>
                <a:gd name="T65" fmla="*/ 520 h 1457"/>
                <a:gd name="T66" fmla="*/ 14224 w 24021"/>
                <a:gd name="T67" fmla="*/ 173 h 1457"/>
                <a:gd name="T68" fmla="*/ 14783 w 24021"/>
                <a:gd name="T69" fmla="*/ 677 h 1457"/>
                <a:gd name="T70" fmla="*/ 14783 w 24021"/>
                <a:gd name="T71" fmla="*/ 337 h 1457"/>
                <a:gd name="T72" fmla="*/ 16154 w 24021"/>
                <a:gd name="T73" fmla="*/ 734 h 1457"/>
                <a:gd name="T74" fmla="*/ 15871 w 24021"/>
                <a:gd name="T75" fmla="*/ 319 h 1457"/>
                <a:gd name="T76" fmla="*/ 15567 w 24021"/>
                <a:gd name="T77" fmla="*/ 1368 h 1457"/>
                <a:gd name="T78" fmla="*/ 16798 w 24021"/>
                <a:gd name="T79" fmla="*/ 442 h 1457"/>
                <a:gd name="T80" fmla="*/ 16954 w 24021"/>
                <a:gd name="T81" fmla="*/ 978 h 1457"/>
                <a:gd name="T82" fmla="*/ 17649 w 24021"/>
                <a:gd name="T83" fmla="*/ 445 h 1457"/>
                <a:gd name="T84" fmla="*/ 17306 w 24021"/>
                <a:gd name="T85" fmla="*/ 337 h 1457"/>
                <a:gd name="T86" fmla="*/ 18745 w 24021"/>
                <a:gd name="T87" fmla="*/ 224 h 1457"/>
                <a:gd name="T88" fmla="*/ 18717 w 24021"/>
                <a:gd name="T89" fmla="*/ 803 h 1457"/>
                <a:gd name="T90" fmla="*/ 18768 w 24021"/>
                <a:gd name="T91" fmla="*/ 412 h 1457"/>
                <a:gd name="T92" fmla="*/ 18181 w 24021"/>
                <a:gd name="T93" fmla="*/ 946 h 1457"/>
                <a:gd name="T94" fmla="*/ 19620 w 24021"/>
                <a:gd name="T95" fmla="*/ 1205 h 1457"/>
                <a:gd name="T96" fmla="*/ 19992 w 24021"/>
                <a:gd name="T97" fmla="*/ 319 h 1457"/>
                <a:gd name="T98" fmla="*/ 20672 w 24021"/>
                <a:gd name="T99" fmla="*/ 1205 h 1457"/>
                <a:gd name="T100" fmla="*/ 20672 w 24021"/>
                <a:gd name="T101" fmla="*/ 472 h 1457"/>
                <a:gd name="T102" fmla="*/ 22049 w 24021"/>
                <a:gd name="T103" fmla="*/ 761 h 1457"/>
                <a:gd name="T104" fmla="*/ 22045 w 24021"/>
                <a:gd name="T105" fmla="*/ 7 h 1457"/>
                <a:gd name="T106" fmla="*/ 23024 w 24021"/>
                <a:gd name="T107" fmla="*/ 1004 h 1457"/>
                <a:gd name="T108" fmla="*/ 22799 w 24021"/>
                <a:gd name="T109" fmla="*/ 1224 h 1457"/>
                <a:gd name="T110" fmla="*/ 23694 w 24021"/>
                <a:gd name="T111" fmla="*/ 445 h 1457"/>
                <a:gd name="T112" fmla="*/ 23351 w 24021"/>
                <a:gd name="T113" fmla="*/ 337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021" h="1457">
                  <a:moveTo>
                    <a:pt x="0" y="1205"/>
                  </a:moveTo>
                  <a:lnTo>
                    <a:pt x="147" y="1205"/>
                  </a:lnTo>
                  <a:lnTo>
                    <a:pt x="147" y="43"/>
                  </a:lnTo>
                  <a:lnTo>
                    <a:pt x="0" y="43"/>
                  </a:lnTo>
                  <a:lnTo>
                    <a:pt x="0" y="1205"/>
                  </a:lnTo>
                  <a:close/>
                  <a:moveTo>
                    <a:pt x="440" y="1205"/>
                  </a:moveTo>
                  <a:lnTo>
                    <a:pt x="579" y="1205"/>
                  </a:lnTo>
                  <a:lnTo>
                    <a:pt x="579" y="677"/>
                  </a:lnTo>
                  <a:cubicBezTo>
                    <a:pt x="579" y="536"/>
                    <a:pt x="665" y="445"/>
                    <a:pt x="783" y="445"/>
                  </a:cubicBezTo>
                  <a:cubicBezTo>
                    <a:pt x="901" y="445"/>
                    <a:pt x="968" y="527"/>
                    <a:pt x="968" y="672"/>
                  </a:cubicBezTo>
                  <a:lnTo>
                    <a:pt x="968" y="1205"/>
                  </a:lnTo>
                  <a:lnTo>
                    <a:pt x="1110" y="1205"/>
                  </a:lnTo>
                  <a:lnTo>
                    <a:pt x="1110" y="630"/>
                  </a:lnTo>
                  <a:cubicBezTo>
                    <a:pt x="1110" y="441"/>
                    <a:pt x="1005" y="319"/>
                    <a:pt x="831" y="319"/>
                  </a:cubicBezTo>
                  <a:cubicBezTo>
                    <a:pt x="703" y="319"/>
                    <a:pt x="628" y="390"/>
                    <a:pt x="579" y="472"/>
                  </a:cubicBezTo>
                  <a:lnTo>
                    <a:pt x="579" y="337"/>
                  </a:lnTo>
                  <a:lnTo>
                    <a:pt x="440" y="337"/>
                  </a:lnTo>
                  <a:lnTo>
                    <a:pt x="440" y="1205"/>
                  </a:lnTo>
                  <a:close/>
                  <a:moveTo>
                    <a:pt x="1396" y="1205"/>
                  </a:moveTo>
                  <a:lnTo>
                    <a:pt x="1535" y="1205"/>
                  </a:lnTo>
                  <a:lnTo>
                    <a:pt x="1535" y="458"/>
                  </a:lnTo>
                  <a:lnTo>
                    <a:pt x="1752" y="458"/>
                  </a:lnTo>
                  <a:lnTo>
                    <a:pt x="1752" y="338"/>
                  </a:lnTo>
                  <a:lnTo>
                    <a:pt x="1535" y="338"/>
                  </a:lnTo>
                  <a:lnTo>
                    <a:pt x="1535" y="273"/>
                  </a:lnTo>
                  <a:cubicBezTo>
                    <a:pt x="1535" y="171"/>
                    <a:pt x="1576" y="123"/>
                    <a:pt x="1658" y="123"/>
                  </a:cubicBezTo>
                  <a:cubicBezTo>
                    <a:pt x="1691" y="123"/>
                    <a:pt x="1720" y="129"/>
                    <a:pt x="1753" y="139"/>
                  </a:cubicBezTo>
                  <a:lnTo>
                    <a:pt x="1753" y="16"/>
                  </a:lnTo>
                  <a:cubicBezTo>
                    <a:pt x="1720" y="7"/>
                    <a:pt x="1683" y="0"/>
                    <a:pt x="1634" y="0"/>
                  </a:cubicBezTo>
                  <a:cubicBezTo>
                    <a:pt x="1560" y="0"/>
                    <a:pt x="1503" y="21"/>
                    <a:pt x="1461" y="61"/>
                  </a:cubicBezTo>
                  <a:cubicBezTo>
                    <a:pt x="1418" y="104"/>
                    <a:pt x="1396" y="173"/>
                    <a:pt x="1396" y="262"/>
                  </a:cubicBezTo>
                  <a:lnTo>
                    <a:pt x="1396" y="338"/>
                  </a:lnTo>
                  <a:lnTo>
                    <a:pt x="1292" y="338"/>
                  </a:lnTo>
                  <a:lnTo>
                    <a:pt x="1292" y="458"/>
                  </a:lnTo>
                  <a:lnTo>
                    <a:pt x="1396" y="458"/>
                  </a:lnTo>
                  <a:lnTo>
                    <a:pt x="1396" y="1205"/>
                  </a:lnTo>
                  <a:close/>
                  <a:moveTo>
                    <a:pt x="2250" y="1224"/>
                  </a:moveTo>
                  <a:cubicBezTo>
                    <a:pt x="2477" y="1224"/>
                    <a:pt x="2641" y="1029"/>
                    <a:pt x="2641" y="776"/>
                  </a:cubicBezTo>
                  <a:lnTo>
                    <a:pt x="2641" y="765"/>
                  </a:lnTo>
                  <a:cubicBezTo>
                    <a:pt x="2641" y="509"/>
                    <a:pt x="2479" y="319"/>
                    <a:pt x="2252" y="319"/>
                  </a:cubicBezTo>
                  <a:cubicBezTo>
                    <a:pt x="2027" y="319"/>
                    <a:pt x="1861" y="512"/>
                    <a:pt x="1861" y="766"/>
                  </a:cubicBezTo>
                  <a:lnTo>
                    <a:pt x="1861" y="777"/>
                  </a:lnTo>
                  <a:cubicBezTo>
                    <a:pt x="1861" y="1033"/>
                    <a:pt x="2025" y="1224"/>
                    <a:pt x="2250" y="1224"/>
                  </a:cubicBezTo>
                  <a:close/>
                  <a:moveTo>
                    <a:pt x="2252" y="1098"/>
                  </a:moveTo>
                  <a:cubicBezTo>
                    <a:pt x="2110" y="1098"/>
                    <a:pt x="2003" y="959"/>
                    <a:pt x="2003" y="774"/>
                  </a:cubicBezTo>
                  <a:lnTo>
                    <a:pt x="2003" y="766"/>
                  </a:lnTo>
                  <a:cubicBezTo>
                    <a:pt x="2003" y="583"/>
                    <a:pt x="2105" y="444"/>
                    <a:pt x="2250" y="444"/>
                  </a:cubicBezTo>
                  <a:cubicBezTo>
                    <a:pt x="2392" y="444"/>
                    <a:pt x="2501" y="583"/>
                    <a:pt x="2501" y="768"/>
                  </a:cubicBezTo>
                  <a:lnTo>
                    <a:pt x="2501" y="776"/>
                  </a:lnTo>
                  <a:cubicBezTo>
                    <a:pt x="2501" y="959"/>
                    <a:pt x="2399" y="1098"/>
                    <a:pt x="2252" y="1098"/>
                  </a:cubicBezTo>
                  <a:close/>
                  <a:moveTo>
                    <a:pt x="2868" y="1205"/>
                  </a:moveTo>
                  <a:lnTo>
                    <a:pt x="3007" y="1205"/>
                  </a:lnTo>
                  <a:lnTo>
                    <a:pt x="3007" y="800"/>
                  </a:lnTo>
                  <a:cubicBezTo>
                    <a:pt x="3007" y="584"/>
                    <a:pt x="3130" y="476"/>
                    <a:pt x="3288" y="476"/>
                  </a:cubicBezTo>
                  <a:lnTo>
                    <a:pt x="3296" y="476"/>
                  </a:lnTo>
                  <a:lnTo>
                    <a:pt x="3296" y="324"/>
                  </a:lnTo>
                  <a:cubicBezTo>
                    <a:pt x="3157" y="316"/>
                    <a:pt x="3058" y="402"/>
                    <a:pt x="3007" y="520"/>
                  </a:cubicBezTo>
                  <a:lnTo>
                    <a:pt x="3007" y="337"/>
                  </a:lnTo>
                  <a:lnTo>
                    <a:pt x="2868" y="337"/>
                  </a:lnTo>
                  <a:lnTo>
                    <a:pt x="2868" y="1205"/>
                  </a:lnTo>
                  <a:close/>
                  <a:moveTo>
                    <a:pt x="3484" y="1205"/>
                  </a:moveTo>
                  <a:lnTo>
                    <a:pt x="3623" y="1205"/>
                  </a:lnTo>
                  <a:lnTo>
                    <a:pt x="3623" y="677"/>
                  </a:lnTo>
                  <a:cubicBezTo>
                    <a:pt x="3623" y="540"/>
                    <a:pt x="3706" y="445"/>
                    <a:pt x="3815" y="445"/>
                  </a:cubicBezTo>
                  <a:cubicBezTo>
                    <a:pt x="3925" y="445"/>
                    <a:pt x="3990" y="524"/>
                    <a:pt x="3990" y="670"/>
                  </a:cubicBezTo>
                  <a:lnTo>
                    <a:pt x="3990" y="1205"/>
                  </a:lnTo>
                  <a:lnTo>
                    <a:pt x="4130" y="1205"/>
                  </a:lnTo>
                  <a:lnTo>
                    <a:pt x="4130" y="675"/>
                  </a:lnTo>
                  <a:cubicBezTo>
                    <a:pt x="4130" y="530"/>
                    <a:pt x="4213" y="445"/>
                    <a:pt x="4320" y="445"/>
                  </a:cubicBezTo>
                  <a:cubicBezTo>
                    <a:pt x="4430" y="445"/>
                    <a:pt x="4498" y="524"/>
                    <a:pt x="4498" y="672"/>
                  </a:cubicBezTo>
                  <a:lnTo>
                    <a:pt x="4498" y="1205"/>
                  </a:lnTo>
                  <a:lnTo>
                    <a:pt x="4636" y="1205"/>
                  </a:lnTo>
                  <a:lnTo>
                    <a:pt x="4636" y="632"/>
                  </a:lnTo>
                  <a:cubicBezTo>
                    <a:pt x="4636" y="433"/>
                    <a:pt x="4528" y="319"/>
                    <a:pt x="4362" y="319"/>
                  </a:cubicBezTo>
                  <a:cubicBezTo>
                    <a:pt x="4234" y="319"/>
                    <a:pt x="4154" y="390"/>
                    <a:pt x="4100" y="472"/>
                  </a:cubicBezTo>
                  <a:cubicBezTo>
                    <a:pt x="4059" y="380"/>
                    <a:pt x="3977" y="319"/>
                    <a:pt x="3864" y="319"/>
                  </a:cubicBezTo>
                  <a:cubicBezTo>
                    <a:pt x="3743" y="319"/>
                    <a:pt x="3673" y="390"/>
                    <a:pt x="3623" y="471"/>
                  </a:cubicBezTo>
                  <a:lnTo>
                    <a:pt x="3623" y="337"/>
                  </a:lnTo>
                  <a:lnTo>
                    <a:pt x="3484" y="337"/>
                  </a:lnTo>
                  <a:lnTo>
                    <a:pt x="3484" y="1205"/>
                  </a:lnTo>
                  <a:close/>
                  <a:moveTo>
                    <a:pt x="5156" y="1111"/>
                  </a:moveTo>
                  <a:cubicBezTo>
                    <a:pt x="5058" y="1111"/>
                    <a:pt x="4983" y="1049"/>
                    <a:pt x="4983" y="946"/>
                  </a:cubicBezTo>
                  <a:lnTo>
                    <a:pt x="4983" y="942"/>
                  </a:lnTo>
                  <a:cubicBezTo>
                    <a:pt x="4983" y="838"/>
                    <a:pt x="5057" y="771"/>
                    <a:pt x="5184" y="771"/>
                  </a:cubicBezTo>
                  <a:cubicBezTo>
                    <a:pt x="5263" y="771"/>
                    <a:pt x="5330" y="785"/>
                    <a:pt x="5381" y="803"/>
                  </a:cubicBezTo>
                  <a:lnTo>
                    <a:pt x="5381" y="907"/>
                  </a:lnTo>
                  <a:cubicBezTo>
                    <a:pt x="5381" y="1025"/>
                    <a:pt x="5282" y="1111"/>
                    <a:pt x="5156" y="1111"/>
                  </a:cubicBezTo>
                  <a:close/>
                  <a:moveTo>
                    <a:pt x="5121" y="1222"/>
                  </a:moveTo>
                  <a:cubicBezTo>
                    <a:pt x="5243" y="1222"/>
                    <a:pt x="5326" y="1162"/>
                    <a:pt x="5377" y="1085"/>
                  </a:cubicBezTo>
                  <a:lnTo>
                    <a:pt x="5377" y="1205"/>
                  </a:lnTo>
                  <a:lnTo>
                    <a:pt x="5516" y="1205"/>
                  </a:lnTo>
                  <a:lnTo>
                    <a:pt x="5516" y="651"/>
                  </a:lnTo>
                  <a:cubicBezTo>
                    <a:pt x="5516" y="547"/>
                    <a:pt x="5488" y="465"/>
                    <a:pt x="5432" y="412"/>
                  </a:cubicBezTo>
                  <a:cubicBezTo>
                    <a:pt x="5376" y="354"/>
                    <a:pt x="5291" y="326"/>
                    <a:pt x="5184" y="326"/>
                  </a:cubicBezTo>
                  <a:cubicBezTo>
                    <a:pt x="5074" y="326"/>
                    <a:pt x="4988" y="353"/>
                    <a:pt x="4907" y="394"/>
                  </a:cubicBezTo>
                  <a:lnTo>
                    <a:pt x="4950" y="508"/>
                  </a:lnTo>
                  <a:cubicBezTo>
                    <a:pt x="5009" y="477"/>
                    <a:pt x="5082" y="452"/>
                    <a:pt x="5168" y="452"/>
                  </a:cubicBezTo>
                  <a:cubicBezTo>
                    <a:pt x="5299" y="452"/>
                    <a:pt x="5379" y="522"/>
                    <a:pt x="5379" y="656"/>
                  </a:cubicBezTo>
                  <a:lnTo>
                    <a:pt x="5379" y="702"/>
                  </a:lnTo>
                  <a:cubicBezTo>
                    <a:pt x="5315" y="682"/>
                    <a:pt x="5251" y="667"/>
                    <a:pt x="5162" y="667"/>
                  </a:cubicBezTo>
                  <a:cubicBezTo>
                    <a:pt x="4974" y="667"/>
                    <a:pt x="4845" y="766"/>
                    <a:pt x="4845" y="946"/>
                  </a:cubicBezTo>
                  <a:lnTo>
                    <a:pt x="4845" y="954"/>
                  </a:lnTo>
                  <a:cubicBezTo>
                    <a:pt x="4845" y="1125"/>
                    <a:pt x="4975" y="1222"/>
                    <a:pt x="5121" y="1222"/>
                  </a:cubicBezTo>
                  <a:close/>
                  <a:moveTo>
                    <a:pt x="6014" y="1218"/>
                  </a:moveTo>
                  <a:cubicBezTo>
                    <a:pt x="6067" y="1218"/>
                    <a:pt x="6112" y="1207"/>
                    <a:pt x="6152" y="1186"/>
                  </a:cubicBezTo>
                  <a:lnTo>
                    <a:pt x="6152" y="1068"/>
                  </a:lnTo>
                  <a:cubicBezTo>
                    <a:pt x="6118" y="1082"/>
                    <a:pt x="6085" y="1090"/>
                    <a:pt x="6051" y="1090"/>
                  </a:cubicBezTo>
                  <a:cubicBezTo>
                    <a:pt x="5979" y="1090"/>
                    <a:pt x="5936" y="1060"/>
                    <a:pt x="5936" y="975"/>
                  </a:cubicBezTo>
                  <a:lnTo>
                    <a:pt x="5936" y="458"/>
                  </a:lnTo>
                  <a:lnTo>
                    <a:pt x="6152" y="458"/>
                  </a:lnTo>
                  <a:lnTo>
                    <a:pt x="6152" y="337"/>
                  </a:lnTo>
                  <a:lnTo>
                    <a:pt x="5936" y="337"/>
                  </a:lnTo>
                  <a:lnTo>
                    <a:pt x="5936" y="88"/>
                  </a:lnTo>
                  <a:lnTo>
                    <a:pt x="5794" y="88"/>
                  </a:lnTo>
                  <a:lnTo>
                    <a:pt x="5794" y="337"/>
                  </a:lnTo>
                  <a:lnTo>
                    <a:pt x="5692" y="337"/>
                  </a:lnTo>
                  <a:lnTo>
                    <a:pt x="5692" y="458"/>
                  </a:lnTo>
                  <a:lnTo>
                    <a:pt x="5794" y="458"/>
                  </a:lnTo>
                  <a:lnTo>
                    <a:pt x="5794" y="1001"/>
                  </a:lnTo>
                  <a:cubicBezTo>
                    <a:pt x="5794" y="1160"/>
                    <a:pt x="5888" y="1218"/>
                    <a:pt x="6014" y="1218"/>
                  </a:cubicBezTo>
                  <a:close/>
                  <a:moveTo>
                    <a:pt x="6351" y="173"/>
                  </a:moveTo>
                  <a:lnTo>
                    <a:pt x="6505" y="173"/>
                  </a:lnTo>
                  <a:lnTo>
                    <a:pt x="6505" y="19"/>
                  </a:lnTo>
                  <a:lnTo>
                    <a:pt x="6351" y="19"/>
                  </a:lnTo>
                  <a:lnTo>
                    <a:pt x="6351" y="173"/>
                  </a:lnTo>
                  <a:close/>
                  <a:moveTo>
                    <a:pt x="6356" y="1205"/>
                  </a:moveTo>
                  <a:lnTo>
                    <a:pt x="6498" y="1205"/>
                  </a:lnTo>
                  <a:lnTo>
                    <a:pt x="6498" y="337"/>
                  </a:lnTo>
                  <a:lnTo>
                    <a:pt x="6356" y="337"/>
                  </a:lnTo>
                  <a:lnTo>
                    <a:pt x="6356" y="1205"/>
                  </a:lnTo>
                  <a:close/>
                  <a:moveTo>
                    <a:pt x="7115" y="1224"/>
                  </a:moveTo>
                  <a:cubicBezTo>
                    <a:pt x="7342" y="1224"/>
                    <a:pt x="7506" y="1029"/>
                    <a:pt x="7506" y="776"/>
                  </a:cubicBezTo>
                  <a:lnTo>
                    <a:pt x="7506" y="765"/>
                  </a:lnTo>
                  <a:cubicBezTo>
                    <a:pt x="7506" y="509"/>
                    <a:pt x="7343" y="319"/>
                    <a:pt x="7117" y="319"/>
                  </a:cubicBezTo>
                  <a:cubicBezTo>
                    <a:pt x="6892" y="319"/>
                    <a:pt x="6726" y="512"/>
                    <a:pt x="6726" y="766"/>
                  </a:cubicBezTo>
                  <a:lnTo>
                    <a:pt x="6726" y="777"/>
                  </a:lnTo>
                  <a:cubicBezTo>
                    <a:pt x="6726" y="1033"/>
                    <a:pt x="6890" y="1224"/>
                    <a:pt x="7115" y="1224"/>
                  </a:cubicBezTo>
                  <a:close/>
                  <a:moveTo>
                    <a:pt x="7117" y="1098"/>
                  </a:moveTo>
                  <a:cubicBezTo>
                    <a:pt x="6975" y="1098"/>
                    <a:pt x="6868" y="959"/>
                    <a:pt x="6868" y="774"/>
                  </a:cubicBezTo>
                  <a:lnTo>
                    <a:pt x="6868" y="766"/>
                  </a:lnTo>
                  <a:cubicBezTo>
                    <a:pt x="6868" y="583"/>
                    <a:pt x="6970" y="444"/>
                    <a:pt x="7115" y="444"/>
                  </a:cubicBezTo>
                  <a:cubicBezTo>
                    <a:pt x="7257" y="444"/>
                    <a:pt x="7366" y="583"/>
                    <a:pt x="7366" y="768"/>
                  </a:cubicBezTo>
                  <a:lnTo>
                    <a:pt x="7366" y="776"/>
                  </a:lnTo>
                  <a:cubicBezTo>
                    <a:pt x="7366" y="959"/>
                    <a:pt x="7264" y="1098"/>
                    <a:pt x="7117" y="1098"/>
                  </a:cubicBezTo>
                  <a:close/>
                  <a:moveTo>
                    <a:pt x="7733" y="1205"/>
                  </a:moveTo>
                  <a:lnTo>
                    <a:pt x="7872" y="1205"/>
                  </a:lnTo>
                  <a:lnTo>
                    <a:pt x="7872" y="677"/>
                  </a:lnTo>
                  <a:cubicBezTo>
                    <a:pt x="7872" y="536"/>
                    <a:pt x="7958" y="445"/>
                    <a:pt x="8076" y="445"/>
                  </a:cubicBezTo>
                  <a:cubicBezTo>
                    <a:pt x="8194" y="445"/>
                    <a:pt x="8261" y="527"/>
                    <a:pt x="8261" y="672"/>
                  </a:cubicBezTo>
                  <a:lnTo>
                    <a:pt x="8261" y="1205"/>
                  </a:lnTo>
                  <a:lnTo>
                    <a:pt x="8403" y="1205"/>
                  </a:lnTo>
                  <a:lnTo>
                    <a:pt x="8403" y="630"/>
                  </a:lnTo>
                  <a:cubicBezTo>
                    <a:pt x="8403" y="441"/>
                    <a:pt x="8298" y="319"/>
                    <a:pt x="8124" y="319"/>
                  </a:cubicBezTo>
                  <a:cubicBezTo>
                    <a:pt x="7996" y="319"/>
                    <a:pt x="7921" y="390"/>
                    <a:pt x="7872" y="472"/>
                  </a:cubicBezTo>
                  <a:lnTo>
                    <a:pt x="7872" y="337"/>
                  </a:lnTo>
                  <a:lnTo>
                    <a:pt x="7733" y="337"/>
                  </a:lnTo>
                  <a:lnTo>
                    <a:pt x="7733" y="1205"/>
                  </a:lnTo>
                  <a:close/>
                  <a:moveTo>
                    <a:pt x="8903" y="1221"/>
                  </a:moveTo>
                  <a:cubicBezTo>
                    <a:pt x="9064" y="1221"/>
                    <a:pt x="9190" y="1127"/>
                    <a:pt x="9190" y="966"/>
                  </a:cubicBezTo>
                  <a:lnTo>
                    <a:pt x="9190" y="964"/>
                  </a:lnTo>
                  <a:cubicBezTo>
                    <a:pt x="9190" y="830"/>
                    <a:pt x="9088" y="771"/>
                    <a:pt x="8948" y="707"/>
                  </a:cubicBezTo>
                  <a:cubicBezTo>
                    <a:pt x="8836" y="658"/>
                    <a:pt x="8761" y="622"/>
                    <a:pt x="8761" y="555"/>
                  </a:cubicBezTo>
                  <a:lnTo>
                    <a:pt x="8761" y="551"/>
                  </a:lnTo>
                  <a:cubicBezTo>
                    <a:pt x="8761" y="488"/>
                    <a:pt x="8817" y="442"/>
                    <a:pt x="8900" y="442"/>
                  </a:cubicBezTo>
                  <a:cubicBezTo>
                    <a:pt x="8973" y="442"/>
                    <a:pt x="9048" y="474"/>
                    <a:pt x="9115" y="520"/>
                  </a:cubicBezTo>
                  <a:lnTo>
                    <a:pt x="9179" y="417"/>
                  </a:lnTo>
                  <a:cubicBezTo>
                    <a:pt x="9102" y="359"/>
                    <a:pt x="9002" y="322"/>
                    <a:pt x="8903" y="322"/>
                  </a:cubicBezTo>
                  <a:cubicBezTo>
                    <a:pt x="8745" y="322"/>
                    <a:pt x="8628" y="417"/>
                    <a:pt x="8628" y="565"/>
                  </a:cubicBezTo>
                  <a:lnTo>
                    <a:pt x="8628" y="568"/>
                  </a:lnTo>
                  <a:cubicBezTo>
                    <a:pt x="8628" y="705"/>
                    <a:pt x="8737" y="763"/>
                    <a:pt x="8873" y="820"/>
                  </a:cubicBezTo>
                  <a:cubicBezTo>
                    <a:pt x="8986" y="868"/>
                    <a:pt x="9056" y="903"/>
                    <a:pt x="9056" y="975"/>
                  </a:cubicBezTo>
                  <a:lnTo>
                    <a:pt x="9056" y="978"/>
                  </a:lnTo>
                  <a:cubicBezTo>
                    <a:pt x="9056" y="1050"/>
                    <a:pt x="8997" y="1101"/>
                    <a:pt x="8908" y="1101"/>
                  </a:cubicBezTo>
                  <a:cubicBezTo>
                    <a:pt x="8823" y="1101"/>
                    <a:pt x="8737" y="1064"/>
                    <a:pt x="8657" y="996"/>
                  </a:cubicBezTo>
                  <a:lnTo>
                    <a:pt x="8587" y="1098"/>
                  </a:lnTo>
                  <a:cubicBezTo>
                    <a:pt x="8681" y="1179"/>
                    <a:pt x="8798" y="1221"/>
                    <a:pt x="8903" y="1221"/>
                  </a:cubicBezTo>
                  <a:close/>
                  <a:moveTo>
                    <a:pt x="9408" y="1205"/>
                  </a:moveTo>
                  <a:lnTo>
                    <a:pt x="9547" y="1205"/>
                  </a:lnTo>
                  <a:lnTo>
                    <a:pt x="9547" y="677"/>
                  </a:lnTo>
                  <a:cubicBezTo>
                    <a:pt x="9547" y="536"/>
                    <a:pt x="9633" y="445"/>
                    <a:pt x="9751" y="445"/>
                  </a:cubicBezTo>
                  <a:cubicBezTo>
                    <a:pt x="9869" y="445"/>
                    <a:pt x="9936" y="527"/>
                    <a:pt x="9936" y="672"/>
                  </a:cubicBezTo>
                  <a:lnTo>
                    <a:pt x="9936" y="1205"/>
                  </a:lnTo>
                  <a:lnTo>
                    <a:pt x="10078" y="1205"/>
                  </a:lnTo>
                  <a:lnTo>
                    <a:pt x="10078" y="630"/>
                  </a:lnTo>
                  <a:cubicBezTo>
                    <a:pt x="10078" y="441"/>
                    <a:pt x="9973" y="319"/>
                    <a:pt x="9799" y="319"/>
                  </a:cubicBezTo>
                  <a:cubicBezTo>
                    <a:pt x="9672" y="319"/>
                    <a:pt x="9597" y="390"/>
                    <a:pt x="9547" y="472"/>
                  </a:cubicBezTo>
                  <a:lnTo>
                    <a:pt x="9547" y="7"/>
                  </a:lnTo>
                  <a:lnTo>
                    <a:pt x="9408" y="7"/>
                  </a:lnTo>
                  <a:lnTo>
                    <a:pt x="9408" y="1205"/>
                  </a:lnTo>
                  <a:close/>
                  <a:moveTo>
                    <a:pt x="10594" y="1111"/>
                  </a:moveTo>
                  <a:cubicBezTo>
                    <a:pt x="10497" y="1111"/>
                    <a:pt x="10422" y="1049"/>
                    <a:pt x="10422" y="946"/>
                  </a:cubicBezTo>
                  <a:lnTo>
                    <a:pt x="10422" y="942"/>
                  </a:lnTo>
                  <a:cubicBezTo>
                    <a:pt x="10422" y="838"/>
                    <a:pt x="10495" y="771"/>
                    <a:pt x="10623" y="771"/>
                  </a:cubicBezTo>
                  <a:cubicBezTo>
                    <a:pt x="10701" y="771"/>
                    <a:pt x="10768" y="785"/>
                    <a:pt x="10819" y="803"/>
                  </a:cubicBezTo>
                  <a:lnTo>
                    <a:pt x="10819" y="907"/>
                  </a:lnTo>
                  <a:cubicBezTo>
                    <a:pt x="10819" y="1025"/>
                    <a:pt x="10720" y="1111"/>
                    <a:pt x="10594" y="1111"/>
                  </a:cubicBezTo>
                  <a:close/>
                  <a:moveTo>
                    <a:pt x="10559" y="1222"/>
                  </a:moveTo>
                  <a:cubicBezTo>
                    <a:pt x="10682" y="1222"/>
                    <a:pt x="10765" y="1162"/>
                    <a:pt x="10816" y="1085"/>
                  </a:cubicBezTo>
                  <a:lnTo>
                    <a:pt x="10816" y="1205"/>
                  </a:lnTo>
                  <a:lnTo>
                    <a:pt x="10954" y="1205"/>
                  </a:lnTo>
                  <a:lnTo>
                    <a:pt x="10954" y="651"/>
                  </a:lnTo>
                  <a:cubicBezTo>
                    <a:pt x="10954" y="547"/>
                    <a:pt x="10926" y="465"/>
                    <a:pt x="10870" y="412"/>
                  </a:cubicBezTo>
                  <a:cubicBezTo>
                    <a:pt x="10814" y="354"/>
                    <a:pt x="10729" y="326"/>
                    <a:pt x="10623" y="326"/>
                  </a:cubicBezTo>
                  <a:cubicBezTo>
                    <a:pt x="10512" y="326"/>
                    <a:pt x="10426" y="353"/>
                    <a:pt x="10345" y="394"/>
                  </a:cubicBezTo>
                  <a:lnTo>
                    <a:pt x="10388" y="508"/>
                  </a:lnTo>
                  <a:cubicBezTo>
                    <a:pt x="10447" y="477"/>
                    <a:pt x="10520" y="452"/>
                    <a:pt x="10607" y="452"/>
                  </a:cubicBezTo>
                  <a:cubicBezTo>
                    <a:pt x="10737" y="452"/>
                    <a:pt x="10817" y="522"/>
                    <a:pt x="10817" y="656"/>
                  </a:cubicBezTo>
                  <a:lnTo>
                    <a:pt x="10817" y="702"/>
                  </a:lnTo>
                  <a:cubicBezTo>
                    <a:pt x="10753" y="682"/>
                    <a:pt x="10690" y="667"/>
                    <a:pt x="10600" y="667"/>
                  </a:cubicBezTo>
                  <a:cubicBezTo>
                    <a:pt x="10412" y="667"/>
                    <a:pt x="10283" y="766"/>
                    <a:pt x="10283" y="946"/>
                  </a:cubicBezTo>
                  <a:lnTo>
                    <a:pt x="10283" y="954"/>
                  </a:lnTo>
                  <a:cubicBezTo>
                    <a:pt x="10283" y="1125"/>
                    <a:pt x="10414" y="1222"/>
                    <a:pt x="10559" y="1222"/>
                  </a:cubicBezTo>
                  <a:close/>
                  <a:moveTo>
                    <a:pt x="11217" y="1205"/>
                  </a:moveTo>
                  <a:lnTo>
                    <a:pt x="11355" y="1205"/>
                  </a:lnTo>
                  <a:lnTo>
                    <a:pt x="11355" y="677"/>
                  </a:lnTo>
                  <a:cubicBezTo>
                    <a:pt x="11355" y="536"/>
                    <a:pt x="11442" y="445"/>
                    <a:pt x="11560" y="445"/>
                  </a:cubicBezTo>
                  <a:cubicBezTo>
                    <a:pt x="11678" y="445"/>
                    <a:pt x="11745" y="527"/>
                    <a:pt x="11745" y="672"/>
                  </a:cubicBezTo>
                  <a:lnTo>
                    <a:pt x="11745" y="1205"/>
                  </a:lnTo>
                  <a:lnTo>
                    <a:pt x="11887" y="1205"/>
                  </a:lnTo>
                  <a:lnTo>
                    <a:pt x="11887" y="630"/>
                  </a:lnTo>
                  <a:cubicBezTo>
                    <a:pt x="11887" y="441"/>
                    <a:pt x="11782" y="319"/>
                    <a:pt x="11608" y="319"/>
                  </a:cubicBezTo>
                  <a:cubicBezTo>
                    <a:pt x="11480" y="319"/>
                    <a:pt x="11405" y="390"/>
                    <a:pt x="11355" y="472"/>
                  </a:cubicBezTo>
                  <a:lnTo>
                    <a:pt x="11355" y="337"/>
                  </a:lnTo>
                  <a:lnTo>
                    <a:pt x="11217" y="337"/>
                  </a:lnTo>
                  <a:lnTo>
                    <a:pt x="11217" y="1205"/>
                  </a:lnTo>
                  <a:close/>
                  <a:moveTo>
                    <a:pt x="12390" y="1218"/>
                  </a:moveTo>
                  <a:cubicBezTo>
                    <a:pt x="12443" y="1218"/>
                    <a:pt x="12487" y="1207"/>
                    <a:pt x="12527" y="1186"/>
                  </a:cubicBezTo>
                  <a:lnTo>
                    <a:pt x="12527" y="1068"/>
                  </a:lnTo>
                  <a:cubicBezTo>
                    <a:pt x="12494" y="1082"/>
                    <a:pt x="12460" y="1090"/>
                    <a:pt x="12427" y="1090"/>
                  </a:cubicBezTo>
                  <a:cubicBezTo>
                    <a:pt x="12355" y="1090"/>
                    <a:pt x="12312" y="1060"/>
                    <a:pt x="12312" y="975"/>
                  </a:cubicBezTo>
                  <a:lnTo>
                    <a:pt x="12312" y="458"/>
                  </a:lnTo>
                  <a:lnTo>
                    <a:pt x="12527" y="458"/>
                  </a:lnTo>
                  <a:lnTo>
                    <a:pt x="12527" y="337"/>
                  </a:lnTo>
                  <a:lnTo>
                    <a:pt x="12312" y="337"/>
                  </a:lnTo>
                  <a:lnTo>
                    <a:pt x="12312" y="88"/>
                  </a:lnTo>
                  <a:lnTo>
                    <a:pt x="12170" y="88"/>
                  </a:lnTo>
                  <a:lnTo>
                    <a:pt x="12170" y="337"/>
                  </a:lnTo>
                  <a:lnTo>
                    <a:pt x="12068" y="337"/>
                  </a:lnTo>
                  <a:lnTo>
                    <a:pt x="12068" y="458"/>
                  </a:lnTo>
                  <a:lnTo>
                    <a:pt x="12170" y="458"/>
                  </a:lnTo>
                  <a:lnTo>
                    <a:pt x="12170" y="1001"/>
                  </a:lnTo>
                  <a:cubicBezTo>
                    <a:pt x="12170" y="1160"/>
                    <a:pt x="12264" y="1218"/>
                    <a:pt x="12390" y="1218"/>
                  </a:cubicBezTo>
                  <a:close/>
                  <a:moveTo>
                    <a:pt x="13058" y="1224"/>
                  </a:moveTo>
                  <a:cubicBezTo>
                    <a:pt x="13189" y="1224"/>
                    <a:pt x="13281" y="1173"/>
                    <a:pt x="13359" y="1092"/>
                  </a:cubicBezTo>
                  <a:lnTo>
                    <a:pt x="13283" y="1004"/>
                  </a:lnTo>
                  <a:cubicBezTo>
                    <a:pt x="13222" y="1061"/>
                    <a:pt x="13157" y="1101"/>
                    <a:pt x="13066" y="1101"/>
                  </a:cubicBezTo>
                  <a:cubicBezTo>
                    <a:pt x="12935" y="1101"/>
                    <a:pt x="12825" y="1002"/>
                    <a:pt x="12810" y="825"/>
                  </a:cubicBezTo>
                  <a:lnTo>
                    <a:pt x="13383" y="825"/>
                  </a:lnTo>
                  <a:cubicBezTo>
                    <a:pt x="13385" y="806"/>
                    <a:pt x="13385" y="782"/>
                    <a:pt x="13385" y="771"/>
                  </a:cubicBezTo>
                  <a:cubicBezTo>
                    <a:pt x="13385" y="509"/>
                    <a:pt x="13256" y="319"/>
                    <a:pt x="13034" y="319"/>
                  </a:cubicBezTo>
                  <a:cubicBezTo>
                    <a:pt x="12826" y="319"/>
                    <a:pt x="12670" y="504"/>
                    <a:pt x="12670" y="768"/>
                  </a:cubicBezTo>
                  <a:lnTo>
                    <a:pt x="12670" y="779"/>
                  </a:lnTo>
                  <a:cubicBezTo>
                    <a:pt x="12670" y="1053"/>
                    <a:pt x="12844" y="1224"/>
                    <a:pt x="13058" y="1224"/>
                  </a:cubicBezTo>
                  <a:close/>
                  <a:moveTo>
                    <a:pt x="12810" y="721"/>
                  </a:moveTo>
                  <a:cubicBezTo>
                    <a:pt x="12823" y="551"/>
                    <a:pt x="12913" y="439"/>
                    <a:pt x="13032" y="439"/>
                  </a:cubicBezTo>
                  <a:cubicBezTo>
                    <a:pt x="13163" y="439"/>
                    <a:pt x="13236" y="563"/>
                    <a:pt x="13244" y="721"/>
                  </a:cubicBezTo>
                  <a:lnTo>
                    <a:pt x="12810" y="721"/>
                  </a:lnTo>
                  <a:close/>
                  <a:moveTo>
                    <a:pt x="13610" y="1205"/>
                  </a:moveTo>
                  <a:lnTo>
                    <a:pt x="13748" y="1205"/>
                  </a:lnTo>
                  <a:lnTo>
                    <a:pt x="13748" y="800"/>
                  </a:lnTo>
                  <a:cubicBezTo>
                    <a:pt x="13748" y="584"/>
                    <a:pt x="13871" y="476"/>
                    <a:pt x="14029" y="476"/>
                  </a:cubicBezTo>
                  <a:lnTo>
                    <a:pt x="14037" y="476"/>
                  </a:lnTo>
                  <a:lnTo>
                    <a:pt x="14037" y="324"/>
                  </a:lnTo>
                  <a:cubicBezTo>
                    <a:pt x="13898" y="316"/>
                    <a:pt x="13799" y="402"/>
                    <a:pt x="13748" y="520"/>
                  </a:cubicBezTo>
                  <a:lnTo>
                    <a:pt x="13748" y="337"/>
                  </a:lnTo>
                  <a:lnTo>
                    <a:pt x="13610" y="337"/>
                  </a:lnTo>
                  <a:lnTo>
                    <a:pt x="13610" y="1205"/>
                  </a:lnTo>
                  <a:close/>
                  <a:moveTo>
                    <a:pt x="14224" y="173"/>
                  </a:moveTo>
                  <a:lnTo>
                    <a:pt x="14377" y="173"/>
                  </a:lnTo>
                  <a:lnTo>
                    <a:pt x="14377" y="19"/>
                  </a:lnTo>
                  <a:lnTo>
                    <a:pt x="14224" y="19"/>
                  </a:lnTo>
                  <a:lnTo>
                    <a:pt x="14224" y="173"/>
                  </a:lnTo>
                  <a:close/>
                  <a:moveTo>
                    <a:pt x="14229" y="1205"/>
                  </a:moveTo>
                  <a:lnTo>
                    <a:pt x="14371" y="1205"/>
                  </a:lnTo>
                  <a:lnTo>
                    <a:pt x="14371" y="337"/>
                  </a:lnTo>
                  <a:lnTo>
                    <a:pt x="14229" y="337"/>
                  </a:lnTo>
                  <a:lnTo>
                    <a:pt x="14229" y="1205"/>
                  </a:lnTo>
                  <a:close/>
                  <a:moveTo>
                    <a:pt x="14644" y="1205"/>
                  </a:moveTo>
                  <a:lnTo>
                    <a:pt x="14783" y="1205"/>
                  </a:lnTo>
                  <a:lnTo>
                    <a:pt x="14783" y="677"/>
                  </a:lnTo>
                  <a:cubicBezTo>
                    <a:pt x="14783" y="536"/>
                    <a:pt x="14869" y="445"/>
                    <a:pt x="14987" y="445"/>
                  </a:cubicBezTo>
                  <a:cubicBezTo>
                    <a:pt x="15105" y="445"/>
                    <a:pt x="15172" y="527"/>
                    <a:pt x="15172" y="672"/>
                  </a:cubicBezTo>
                  <a:lnTo>
                    <a:pt x="15172" y="1205"/>
                  </a:lnTo>
                  <a:lnTo>
                    <a:pt x="15314" y="1205"/>
                  </a:lnTo>
                  <a:lnTo>
                    <a:pt x="15314" y="630"/>
                  </a:lnTo>
                  <a:cubicBezTo>
                    <a:pt x="15314" y="441"/>
                    <a:pt x="15209" y="319"/>
                    <a:pt x="15035" y="319"/>
                  </a:cubicBezTo>
                  <a:cubicBezTo>
                    <a:pt x="14907" y="319"/>
                    <a:pt x="14832" y="390"/>
                    <a:pt x="14783" y="472"/>
                  </a:cubicBezTo>
                  <a:lnTo>
                    <a:pt x="14783" y="337"/>
                  </a:lnTo>
                  <a:lnTo>
                    <a:pt x="14644" y="337"/>
                  </a:lnTo>
                  <a:lnTo>
                    <a:pt x="14644" y="1205"/>
                  </a:lnTo>
                  <a:close/>
                  <a:moveTo>
                    <a:pt x="15906" y="1020"/>
                  </a:moveTo>
                  <a:cubicBezTo>
                    <a:pt x="15779" y="1020"/>
                    <a:pt x="15675" y="910"/>
                    <a:pt x="15675" y="733"/>
                  </a:cubicBezTo>
                  <a:lnTo>
                    <a:pt x="15675" y="729"/>
                  </a:lnTo>
                  <a:cubicBezTo>
                    <a:pt x="15675" y="551"/>
                    <a:pt x="15777" y="444"/>
                    <a:pt x="15906" y="444"/>
                  </a:cubicBezTo>
                  <a:cubicBezTo>
                    <a:pt x="16034" y="444"/>
                    <a:pt x="16154" y="552"/>
                    <a:pt x="16154" y="729"/>
                  </a:cubicBezTo>
                  <a:lnTo>
                    <a:pt x="16154" y="734"/>
                  </a:lnTo>
                  <a:cubicBezTo>
                    <a:pt x="16154" y="908"/>
                    <a:pt x="16034" y="1020"/>
                    <a:pt x="15906" y="1020"/>
                  </a:cubicBezTo>
                  <a:close/>
                  <a:moveTo>
                    <a:pt x="15897" y="1457"/>
                  </a:moveTo>
                  <a:cubicBezTo>
                    <a:pt x="16025" y="1457"/>
                    <a:pt x="16127" y="1425"/>
                    <a:pt x="16194" y="1358"/>
                  </a:cubicBezTo>
                  <a:cubicBezTo>
                    <a:pt x="16254" y="1294"/>
                    <a:pt x="16289" y="1205"/>
                    <a:pt x="16289" y="1082"/>
                  </a:cubicBezTo>
                  <a:lnTo>
                    <a:pt x="16289" y="337"/>
                  </a:lnTo>
                  <a:lnTo>
                    <a:pt x="16149" y="337"/>
                  </a:lnTo>
                  <a:lnTo>
                    <a:pt x="16149" y="484"/>
                  </a:lnTo>
                  <a:cubicBezTo>
                    <a:pt x="16092" y="396"/>
                    <a:pt x="16005" y="319"/>
                    <a:pt x="15871" y="319"/>
                  </a:cubicBezTo>
                  <a:cubicBezTo>
                    <a:pt x="15696" y="319"/>
                    <a:pt x="15531" y="465"/>
                    <a:pt x="15531" y="728"/>
                  </a:cubicBezTo>
                  <a:lnTo>
                    <a:pt x="15531" y="734"/>
                  </a:lnTo>
                  <a:cubicBezTo>
                    <a:pt x="15531" y="999"/>
                    <a:pt x="15694" y="1144"/>
                    <a:pt x="15871" y="1144"/>
                  </a:cubicBezTo>
                  <a:cubicBezTo>
                    <a:pt x="16004" y="1144"/>
                    <a:pt x="16090" y="1066"/>
                    <a:pt x="16149" y="974"/>
                  </a:cubicBezTo>
                  <a:lnTo>
                    <a:pt x="16149" y="1087"/>
                  </a:lnTo>
                  <a:cubicBezTo>
                    <a:pt x="16149" y="1254"/>
                    <a:pt x="16053" y="1337"/>
                    <a:pt x="15894" y="1337"/>
                  </a:cubicBezTo>
                  <a:cubicBezTo>
                    <a:pt x="15795" y="1337"/>
                    <a:pt x="15699" y="1307"/>
                    <a:pt x="15619" y="1256"/>
                  </a:cubicBezTo>
                  <a:lnTo>
                    <a:pt x="15567" y="1368"/>
                  </a:lnTo>
                  <a:cubicBezTo>
                    <a:pt x="15669" y="1427"/>
                    <a:pt x="15779" y="1457"/>
                    <a:pt x="15897" y="1457"/>
                  </a:cubicBezTo>
                  <a:close/>
                  <a:moveTo>
                    <a:pt x="16801" y="1221"/>
                  </a:moveTo>
                  <a:cubicBezTo>
                    <a:pt x="16962" y="1221"/>
                    <a:pt x="17088" y="1127"/>
                    <a:pt x="17088" y="966"/>
                  </a:cubicBezTo>
                  <a:lnTo>
                    <a:pt x="17088" y="964"/>
                  </a:lnTo>
                  <a:cubicBezTo>
                    <a:pt x="17088" y="830"/>
                    <a:pt x="16986" y="771"/>
                    <a:pt x="16846" y="707"/>
                  </a:cubicBezTo>
                  <a:cubicBezTo>
                    <a:pt x="16734" y="658"/>
                    <a:pt x="16659" y="622"/>
                    <a:pt x="16659" y="555"/>
                  </a:cubicBezTo>
                  <a:lnTo>
                    <a:pt x="16659" y="551"/>
                  </a:lnTo>
                  <a:cubicBezTo>
                    <a:pt x="16659" y="488"/>
                    <a:pt x="16715" y="442"/>
                    <a:pt x="16798" y="442"/>
                  </a:cubicBezTo>
                  <a:cubicBezTo>
                    <a:pt x="16871" y="442"/>
                    <a:pt x="16946" y="474"/>
                    <a:pt x="17013" y="520"/>
                  </a:cubicBezTo>
                  <a:lnTo>
                    <a:pt x="17077" y="417"/>
                  </a:lnTo>
                  <a:cubicBezTo>
                    <a:pt x="17000" y="359"/>
                    <a:pt x="16900" y="322"/>
                    <a:pt x="16801" y="322"/>
                  </a:cubicBezTo>
                  <a:cubicBezTo>
                    <a:pt x="16643" y="322"/>
                    <a:pt x="16526" y="417"/>
                    <a:pt x="16526" y="565"/>
                  </a:cubicBezTo>
                  <a:lnTo>
                    <a:pt x="16526" y="568"/>
                  </a:lnTo>
                  <a:cubicBezTo>
                    <a:pt x="16526" y="705"/>
                    <a:pt x="16635" y="763"/>
                    <a:pt x="16771" y="820"/>
                  </a:cubicBezTo>
                  <a:cubicBezTo>
                    <a:pt x="16884" y="868"/>
                    <a:pt x="16954" y="903"/>
                    <a:pt x="16954" y="975"/>
                  </a:cubicBezTo>
                  <a:lnTo>
                    <a:pt x="16954" y="978"/>
                  </a:lnTo>
                  <a:cubicBezTo>
                    <a:pt x="16954" y="1050"/>
                    <a:pt x="16895" y="1101"/>
                    <a:pt x="16806" y="1101"/>
                  </a:cubicBezTo>
                  <a:cubicBezTo>
                    <a:pt x="16721" y="1101"/>
                    <a:pt x="16635" y="1064"/>
                    <a:pt x="16555" y="996"/>
                  </a:cubicBezTo>
                  <a:lnTo>
                    <a:pt x="16485" y="1098"/>
                  </a:lnTo>
                  <a:cubicBezTo>
                    <a:pt x="16579" y="1179"/>
                    <a:pt x="16696" y="1221"/>
                    <a:pt x="16801" y="1221"/>
                  </a:cubicBezTo>
                  <a:close/>
                  <a:moveTo>
                    <a:pt x="17306" y="1205"/>
                  </a:moveTo>
                  <a:lnTo>
                    <a:pt x="17445" y="1205"/>
                  </a:lnTo>
                  <a:lnTo>
                    <a:pt x="17445" y="677"/>
                  </a:lnTo>
                  <a:cubicBezTo>
                    <a:pt x="17445" y="536"/>
                    <a:pt x="17531" y="445"/>
                    <a:pt x="17649" y="445"/>
                  </a:cubicBezTo>
                  <a:cubicBezTo>
                    <a:pt x="17767" y="445"/>
                    <a:pt x="17834" y="527"/>
                    <a:pt x="17834" y="672"/>
                  </a:cubicBezTo>
                  <a:lnTo>
                    <a:pt x="17834" y="1205"/>
                  </a:lnTo>
                  <a:lnTo>
                    <a:pt x="17976" y="1205"/>
                  </a:lnTo>
                  <a:lnTo>
                    <a:pt x="17976" y="630"/>
                  </a:lnTo>
                  <a:cubicBezTo>
                    <a:pt x="17976" y="441"/>
                    <a:pt x="17871" y="319"/>
                    <a:pt x="17697" y="319"/>
                  </a:cubicBezTo>
                  <a:cubicBezTo>
                    <a:pt x="17569" y="319"/>
                    <a:pt x="17494" y="390"/>
                    <a:pt x="17445" y="472"/>
                  </a:cubicBezTo>
                  <a:lnTo>
                    <a:pt x="17445" y="337"/>
                  </a:lnTo>
                  <a:lnTo>
                    <a:pt x="17306" y="337"/>
                  </a:lnTo>
                  <a:lnTo>
                    <a:pt x="17306" y="1205"/>
                  </a:lnTo>
                  <a:close/>
                  <a:moveTo>
                    <a:pt x="18331" y="224"/>
                  </a:moveTo>
                  <a:lnTo>
                    <a:pt x="18481" y="224"/>
                  </a:lnTo>
                  <a:lnTo>
                    <a:pt x="18481" y="66"/>
                  </a:lnTo>
                  <a:lnTo>
                    <a:pt x="18331" y="66"/>
                  </a:lnTo>
                  <a:lnTo>
                    <a:pt x="18331" y="224"/>
                  </a:lnTo>
                  <a:close/>
                  <a:moveTo>
                    <a:pt x="18595" y="224"/>
                  </a:moveTo>
                  <a:lnTo>
                    <a:pt x="18745" y="224"/>
                  </a:lnTo>
                  <a:lnTo>
                    <a:pt x="18745" y="66"/>
                  </a:lnTo>
                  <a:lnTo>
                    <a:pt x="18595" y="66"/>
                  </a:lnTo>
                  <a:lnTo>
                    <a:pt x="18595" y="224"/>
                  </a:lnTo>
                  <a:close/>
                  <a:moveTo>
                    <a:pt x="18492" y="1111"/>
                  </a:moveTo>
                  <a:cubicBezTo>
                    <a:pt x="18394" y="1111"/>
                    <a:pt x="18319" y="1049"/>
                    <a:pt x="18319" y="946"/>
                  </a:cubicBezTo>
                  <a:lnTo>
                    <a:pt x="18319" y="942"/>
                  </a:lnTo>
                  <a:cubicBezTo>
                    <a:pt x="18319" y="838"/>
                    <a:pt x="18393" y="771"/>
                    <a:pt x="18520" y="771"/>
                  </a:cubicBezTo>
                  <a:cubicBezTo>
                    <a:pt x="18599" y="771"/>
                    <a:pt x="18666" y="785"/>
                    <a:pt x="18717" y="803"/>
                  </a:cubicBezTo>
                  <a:lnTo>
                    <a:pt x="18717" y="907"/>
                  </a:lnTo>
                  <a:cubicBezTo>
                    <a:pt x="18717" y="1025"/>
                    <a:pt x="18618" y="1111"/>
                    <a:pt x="18492" y="1111"/>
                  </a:cubicBezTo>
                  <a:close/>
                  <a:moveTo>
                    <a:pt x="18457" y="1222"/>
                  </a:moveTo>
                  <a:cubicBezTo>
                    <a:pt x="18580" y="1222"/>
                    <a:pt x="18663" y="1162"/>
                    <a:pt x="18714" y="1085"/>
                  </a:cubicBezTo>
                  <a:lnTo>
                    <a:pt x="18714" y="1205"/>
                  </a:lnTo>
                  <a:lnTo>
                    <a:pt x="18852" y="1205"/>
                  </a:lnTo>
                  <a:lnTo>
                    <a:pt x="18852" y="651"/>
                  </a:lnTo>
                  <a:cubicBezTo>
                    <a:pt x="18852" y="547"/>
                    <a:pt x="18824" y="465"/>
                    <a:pt x="18768" y="412"/>
                  </a:cubicBezTo>
                  <a:cubicBezTo>
                    <a:pt x="18712" y="354"/>
                    <a:pt x="18627" y="326"/>
                    <a:pt x="18520" y="326"/>
                  </a:cubicBezTo>
                  <a:cubicBezTo>
                    <a:pt x="18410" y="326"/>
                    <a:pt x="18324" y="353"/>
                    <a:pt x="18243" y="394"/>
                  </a:cubicBezTo>
                  <a:lnTo>
                    <a:pt x="18286" y="508"/>
                  </a:lnTo>
                  <a:cubicBezTo>
                    <a:pt x="18345" y="477"/>
                    <a:pt x="18418" y="452"/>
                    <a:pt x="18505" y="452"/>
                  </a:cubicBezTo>
                  <a:cubicBezTo>
                    <a:pt x="18635" y="452"/>
                    <a:pt x="18715" y="522"/>
                    <a:pt x="18715" y="656"/>
                  </a:cubicBezTo>
                  <a:lnTo>
                    <a:pt x="18715" y="702"/>
                  </a:lnTo>
                  <a:cubicBezTo>
                    <a:pt x="18651" y="682"/>
                    <a:pt x="18588" y="667"/>
                    <a:pt x="18498" y="667"/>
                  </a:cubicBezTo>
                  <a:cubicBezTo>
                    <a:pt x="18310" y="667"/>
                    <a:pt x="18181" y="766"/>
                    <a:pt x="18181" y="946"/>
                  </a:cubicBezTo>
                  <a:lnTo>
                    <a:pt x="18181" y="954"/>
                  </a:lnTo>
                  <a:cubicBezTo>
                    <a:pt x="18181" y="1125"/>
                    <a:pt x="18311" y="1222"/>
                    <a:pt x="18457" y="1222"/>
                  </a:cubicBezTo>
                  <a:close/>
                  <a:moveTo>
                    <a:pt x="19115" y="1205"/>
                  </a:moveTo>
                  <a:lnTo>
                    <a:pt x="19253" y="1205"/>
                  </a:lnTo>
                  <a:lnTo>
                    <a:pt x="19253" y="677"/>
                  </a:lnTo>
                  <a:cubicBezTo>
                    <a:pt x="19253" y="540"/>
                    <a:pt x="19336" y="445"/>
                    <a:pt x="19445" y="445"/>
                  </a:cubicBezTo>
                  <a:cubicBezTo>
                    <a:pt x="19555" y="445"/>
                    <a:pt x="19620" y="524"/>
                    <a:pt x="19620" y="670"/>
                  </a:cubicBezTo>
                  <a:lnTo>
                    <a:pt x="19620" y="1205"/>
                  </a:lnTo>
                  <a:lnTo>
                    <a:pt x="19761" y="1205"/>
                  </a:lnTo>
                  <a:lnTo>
                    <a:pt x="19761" y="675"/>
                  </a:lnTo>
                  <a:cubicBezTo>
                    <a:pt x="19761" y="530"/>
                    <a:pt x="19844" y="445"/>
                    <a:pt x="19951" y="445"/>
                  </a:cubicBezTo>
                  <a:cubicBezTo>
                    <a:pt x="20061" y="445"/>
                    <a:pt x="20128" y="524"/>
                    <a:pt x="20128" y="672"/>
                  </a:cubicBezTo>
                  <a:lnTo>
                    <a:pt x="20128" y="1205"/>
                  </a:lnTo>
                  <a:lnTo>
                    <a:pt x="20267" y="1205"/>
                  </a:lnTo>
                  <a:lnTo>
                    <a:pt x="20267" y="632"/>
                  </a:lnTo>
                  <a:cubicBezTo>
                    <a:pt x="20267" y="433"/>
                    <a:pt x="20158" y="319"/>
                    <a:pt x="19992" y="319"/>
                  </a:cubicBezTo>
                  <a:cubicBezTo>
                    <a:pt x="19865" y="319"/>
                    <a:pt x="19785" y="390"/>
                    <a:pt x="19731" y="472"/>
                  </a:cubicBezTo>
                  <a:cubicBezTo>
                    <a:pt x="19689" y="380"/>
                    <a:pt x="19608" y="319"/>
                    <a:pt x="19494" y="319"/>
                  </a:cubicBezTo>
                  <a:cubicBezTo>
                    <a:pt x="19373" y="319"/>
                    <a:pt x="19303" y="390"/>
                    <a:pt x="19253" y="471"/>
                  </a:cubicBezTo>
                  <a:lnTo>
                    <a:pt x="19253" y="337"/>
                  </a:lnTo>
                  <a:lnTo>
                    <a:pt x="19115" y="337"/>
                  </a:lnTo>
                  <a:lnTo>
                    <a:pt x="19115" y="1205"/>
                  </a:lnTo>
                  <a:close/>
                  <a:moveTo>
                    <a:pt x="20534" y="1205"/>
                  </a:moveTo>
                  <a:lnTo>
                    <a:pt x="20672" y="1205"/>
                  </a:lnTo>
                  <a:lnTo>
                    <a:pt x="20672" y="677"/>
                  </a:lnTo>
                  <a:cubicBezTo>
                    <a:pt x="20672" y="536"/>
                    <a:pt x="20759" y="445"/>
                    <a:pt x="20877" y="445"/>
                  </a:cubicBezTo>
                  <a:cubicBezTo>
                    <a:pt x="20995" y="445"/>
                    <a:pt x="21062" y="527"/>
                    <a:pt x="21062" y="672"/>
                  </a:cubicBezTo>
                  <a:lnTo>
                    <a:pt x="21062" y="1205"/>
                  </a:lnTo>
                  <a:lnTo>
                    <a:pt x="21204" y="1205"/>
                  </a:lnTo>
                  <a:lnTo>
                    <a:pt x="21204" y="630"/>
                  </a:lnTo>
                  <a:cubicBezTo>
                    <a:pt x="21204" y="441"/>
                    <a:pt x="21098" y="319"/>
                    <a:pt x="20925" y="319"/>
                  </a:cubicBezTo>
                  <a:cubicBezTo>
                    <a:pt x="20797" y="319"/>
                    <a:pt x="20722" y="390"/>
                    <a:pt x="20672" y="472"/>
                  </a:cubicBezTo>
                  <a:lnTo>
                    <a:pt x="20672" y="337"/>
                  </a:lnTo>
                  <a:lnTo>
                    <a:pt x="20534" y="337"/>
                  </a:lnTo>
                  <a:lnTo>
                    <a:pt x="20534" y="1205"/>
                  </a:lnTo>
                  <a:close/>
                  <a:moveTo>
                    <a:pt x="21804" y="1096"/>
                  </a:moveTo>
                  <a:cubicBezTo>
                    <a:pt x="21676" y="1096"/>
                    <a:pt x="21571" y="977"/>
                    <a:pt x="21571" y="776"/>
                  </a:cubicBezTo>
                  <a:lnTo>
                    <a:pt x="21571" y="763"/>
                  </a:lnTo>
                  <a:cubicBezTo>
                    <a:pt x="21571" y="560"/>
                    <a:pt x="21673" y="445"/>
                    <a:pt x="21804" y="445"/>
                  </a:cubicBezTo>
                  <a:cubicBezTo>
                    <a:pt x="21933" y="445"/>
                    <a:pt x="22049" y="568"/>
                    <a:pt x="22049" y="761"/>
                  </a:cubicBezTo>
                  <a:lnTo>
                    <a:pt x="22049" y="779"/>
                  </a:lnTo>
                  <a:cubicBezTo>
                    <a:pt x="22049" y="972"/>
                    <a:pt x="21933" y="1096"/>
                    <a:pt x="21804" y="1096"/>
                  </a:cubicBezTo>
                  <a:close/>
                  <a:moveTo>
                    <a:pt x="21772" y="1222"/>
                  </a:moveTo>
                  <a:cubicBezTo>
                    <a:pt x="21904" y="1222"/>
                    <a:pt x="21989" y="1141"/>
                    <a:pt x="22045" y="1047"/>
                  </a:cubicBezTo>
                  <a:lnTo>
                    <a:pt x="22045" y="1205"/>
                  </a:lnTo>
                  <a:lnTo>
                    <a:pt x="22185" y="1205"/>
                  </a:lnTo>
                  <a:lnTo>
                    <a:pt x="22185" y="7"/>
                  </a:lnTo>
                  <a:lnTo>
                    <a:pt x="22045" y="7"/>
                  </a:lnTo>
                  <a:lnTo>
                    <a:pt x="22045" y="488"/>
                  </a:lnTo>
                  <a:cubicBezTo>
                    <a:pt x="21989" y="399"/>
                    <a:pt x="21906" y="319"/>
                    <a:pt x="21772" y="319"/>
                  </a:cubicBezTo>
                  <a:cubicBezTo>
                    <a:pt x="21595" y="319"/>
                    <a:pt x="21427" y="472"/>
                    <a:pt x="21427" y="761"/>
                  </a:cubicBezTo>
                  <a:lnTo>
                    <a:pt x="21427" y="780"/>
                  </a:lnTo>
                  <a:cubicBezTo>
                    <a:pt x="21427" y="1071"/>
                    <a:pt x="21595" y="1222"/>
                    <a:pt x="21772" y="1222"/>
                  </a:cubicBezTo>
                  <a:close/>
                  <a:moveTo>
                    <a:pt x="22799" y="1224"/>
                  </a:moveTo>
                  <a:cubicBezTo>
                    <a:pt x="22930" y="1224"/>
                    <a:pt x="23022" y="1173"/>
                    <a:pt x="23101" y="1092"/>
                  </a:cubicBezTo>
                  <a:lnTo>
                    <a:pt x="23024" y="1004"/>
                  </a:lnTo>
                  <a:cubicBezTo>
                    <a:pt x="22963" y="1061"/>
                    <a:pt x="22898" y="1101"/>
                    <a:pt x="22807" y="1101"/>
                  </a:cubicBezTo>
                  <a:cubicBezTo>
                    <a:pt x="22676" y="1101"/>
                    <a:pt x="22566" y="1002"/>
                    <a:pt x="22552" y="825"/>
                  </a:cubicBezTo>
                  <a:lnTo>
                    <a:pt x="23124" y="825"/>
                  </a:lnTo>
                  <a:cubicBezTo>
                    <a:pt x="23126" y="806"/>
                    <a:pt x="23126" y="782"/>
                    <a:pt x="23126" y="771"/>
                  </a:cubicBezTo>
                  <a:cubicBezTo>
                    <a:pt x="23126" y="509"/>
                    <a:pt x="22997" y="319"/>
                    <a:pt x="22775" y="319"/>
                  </a:cubicBezTo>
                  <a:cubicBezTo>
                    <a:pt x="22568" y="319"/>
                    <a:pt x="22411" y="504"/>
                    <a:pt x="22411" y="768"/>
                  </a:cubicBezTo>
                  <a:lnTo>
                    <a:pt x="22411" y="779"/>
                  </a:lnTo>
                  <a:cubicBezTo>
                    <a:pt x="22411" y="1053"/>
                    <a:pt x="22585" y="1224"/>
                    <a:pt x="22799" y="1224"/>
                  </a:cubicBezTo>
                  <a:close/>
                  <a:moveTo>
                    <a:pt x="22552" y="721"/>
                  </a:moveTo>
                  <a:cubicBezTo>
                    <a:pt x="22564" y="551"/>
                    <a:pt x="22654" y="439"/>
                    <a:pt x="22773" y="439"/>
                  </a:cubicBezTo>
                  <a:cubicBezTo>
                    <a:pt x="22904" y="439"/>
                    <a:pt x="22978" y="563"/>
                    <a:pt x="22986" y="721"/>
                  </a:cubicBezTo>
                  <a:lnTo>
                    <a:pt x="22552" y="721"/>
                  </a:lnTo>
                  <a:close/>
                  <a:moveTo>
                    <a:pt x="23351" y="1205"/>
                  </a:moveTo>
                  <a:lnTo>
                    <a:pt x="23490" y="1205"/>
                  </a:lnTo>
                  <a:lnTo>
                    <a:pt x="23490" y="677"/>
                  </a:lnTo>
                  <a:cubicBezTo>
                    <a:pt x="23490" y="536"/>
                    <a:pt x="23576" y="445"/>
                    <a:pt x="23694" y="445"/>
                  </a:cubicBezTo>
                  <a:cubicBezTo>
                    <a:pt x="23812" y="445"/>
                    <a:pt x="23879" y="527"/>
                    <a:pt x="23879" y="672"/>
                  </a:cubicBezTo>
                  <a:lnTo>
                    <a:pt x="23879" y="1205"/>
                  </a:lnTo>
                  <a:lnTo>
                    <a:pt x="24021" y="1205"/>
                  </a:lnTo>
                  <a:lnTo>
                    <a:pt x="24021" y="630"/>
                  </a:lnTo>
                  <a:cubicBezTo>
                    <a:pt x="24021" y="441"/>
                    <a:pt x="23916" y="319"/>
                    <a:pt x="23742" y="319"/>
                  </a:cubicBezTo>
                  <a:cubicBezTo>
                    <a:pt x="23614" y="319"/>
                    <a:pt x="23539" y="390"/>
                    <a:pt x="23490" y="472"/>
                  </a:cubicBezTo>
                  <a:lnTo>
                    <a:pt x="23490" y="337"/>
                  </a:lnTo>
                  <a:lnTo>
                    <a:pt x="23351" y="337"/>
                  </a:lnTo>
                  <a:lnTo>
                    <a:pt x="23351" y="1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tx1"/>
                </a:solidFill>
              </a:endParaRPr>
            </a:p>
          </p:txBody>
        </p:sp>
        <p:sp>
          <p:nvSpPr>
            <p:cNvPr id="53" name="Freeform 8">
              <a:extLst>
                <a:ext uri="{FF2B5EF4-FFF2-40B4-BE49-F238E27FC236}">
                  <a16:creationId xmlns:a16="http://schemas.microsoft.com/office/drawing/2014/main" id="{AE2C61B6-BA0D-40EF-A4C6-37995F4C33EC}"/>
                </a:ext>
              </a:extLst>
            </p:cNvPr>
            <p:cNvSpPr>
              <a:spLocks noEditPoints="1"/>
            </p:cNvSpPr>
            <p:nvPr userDrawn="1"/>
          </p:nvSpPr>
          <p:spPr bwMode="gray">
            <a:xfrm>
              <a:off x="1755776" y="3606801"/>
              <a:ext cx="6729413" cy="438150"/>
            </a:xfrm>
            <a:custGeom>
              <a:avLst/>
              <a:gdLst>
                <a:gd name="T0" fmla="*/ 0 w 18689"/>
                <a:gd name="T1" fmla="*/ 36 h 1217"/>
                <a:gd name="T2" fmla="*/ 1163 w 18689"/>
                <a:gd name="T3" fmla="*/ 13 h 1217"/>
                <a:gd name="T4" fmla="*/ 1014 w 18689"/>
                <a:gd name="T5" fmla="*/ 330 h 1217"/>
                <a:gd name="T6" fmla="*/ 1540 w 18689"/>
                <a:gd name="T7" fmla="*/ 818 h 1217"/>
                <a:gd name="T8" fmla="*/ 1787 w 18689"/>
                <a:gd name="T9" fmla="*/ 1217 h 1217"/>
                <a:gd name="T10" fmla="*/ 2460 w 18689"/>
                <a:gd name="T11" fmla="*/ 769 h 1217"/>
                <a:gd name="T12" fmla="*/ 2661 w 18689"/>
                <a:gd name="T13" fmla="*/ 1216 h 1217"/>
                <a:gd name="T14" fmla="*/ 2934 w 18689"/>
                <a:gd name="T15" fmla="*/ 482 h 1217"/>
                <a:gd name="T16" fmla="*/ 4097 w 18689"/>
                <a:gd name="T17" fmla="*/ 769 h 1217"/>
                <a:gd name="T18" fmla="*/ 3707 w 18689"/>
                <a:gd name="T19" fmla="*/ 1091 h 1217"/>
                <a:gd name="T20" fmla="*/ 3707 w 18689"/>
                <a:gd name="T21" fmla="*/ 1091 h 1217"/>
                <a:gd name="T22" fmla="*/ 4868 w 18689"/>
                <a:gd name="T23" fmla="*/ 1198 h 1217"/>
                <a:gd name="T24" fmla="*/ 4340 w 18689"/>
                <a:gd name="T25" fmla="*/ 330 h 1217"/>
                <a:gd name="T26" fmla="*/ 5817 w 18689"/>
                <a:gd name="T27" fmla="*/ 665 h 1217"/>
                <a:gd name="T28" fmla="*/ 5428 w 18689"/>
                <a:gd name="T29" fmla="*/ 0 h 1217"/>
                <a:gd name="T30" fmla="*/ 6519 w 18689"/>
                <a:gd name="T31" fmla="*/ 764 h 1217"/>
                <a:gd name="T32" fmla="*/ 6712 w 18689"/>
                <a:gd name="T33" fmla="*/ 1198 h 1217"/>
                <a:gd name="T34" fmla="*/ 6285 w 18689"/>
                <a:gd name="T35" fmla="*/ 501 h 1217"/>
                <a:gd name="T36" fmla="*/ 6179 w 18689"/>
                <a:gd name="T37" fmla="*/ 948 h 1217"/>
                <a:gd name="T38" fmla="*/ 7133 w 18689"/>
                <a:gd name="T39" fmla="*/ 1198 h 1217"/>
                <a:gd name="T40" fmla="*/ 7997 w 18689"/>
                <a:gd name="T41" fmla="*/ 166 h 1217"/>
                <a:gd name="T42" fmla="*/ 8144 w 18689"/>
                <a:gd name="T43" fmla="*/ 1198 h 1217"/>
                <a:gd name="T44" fmla="*/ 8571 w 18689"/>
                <a:gd name="T45" fmla="*/ 670 h 1217"/>
                <a:gd name="T46" fmla="*/ 8823 w 18689"/>
                <a:gd name="T47" fmla="*/ 312 h 1217"/>
                <a:gd name="T48" fmla="*/ 9759 w 18689"/>
                <a:gd name="T49" fmla="*/ 1179 h 1217"/>
                <a:gd name="T50" fmla="*/ 9759 w 18689"/>
                <a:gd name="T51" fmla="*/ 330 h 1217"/>
                <a:gd name="T52" fmla="*/ 9299 w 18689"/>
                <a:gd name="T53" fmla="*/ 451 h 1217"/>
                <a:gd name="T54" fmla="*/ 10081 w 18689"/>
                <a:gd name="T55" fmla="*/ 935 h 1217"/>
                <a:gd name="T56" fmla="*/ 10475 w 18689"/>
                <a:gd name="T57" fmla="*/ 1078 h 1217"/>
                <a:gd name="T58" fmla="*/ 10004 w 18689"/>
                <a:gd name="T59" fmla="*/ 387 h 1217"/>
                <a:gd name="T60" fmla="*/ 9942 w 18689"/>
                <a:gd name="T61" fmla="*/ 940 h 1217"/>
                <a:gd name="T62" fmla="*/ 10896 w 18689"/>
                <a:gd name="T63" fmla="*/ 0 h 1217"/>
                <a:gd name="T64" fmla="*/ 11808 w 18689"/>
                <a:gd name="T65" fmla="*/ 796 h 1217"/>
                <a:gd name="T66" fmla="*/ 11943 w 18689"/>
                <a:gd name="T67" fmla="*/ 1198 h 1217"/>
                <a:gd name="T68" fmla="*/ 11595 w 18689"/>
                <a:gd name="T69" fmla="*/ 445 h 1217"/>
                <a:gd name="T70" fmla="*/ 11548 w 18689"/>
                <a:gd name="T71" fmla="*/ 1216 h 1217"/>
                <a:gd name="T72" fmla="*/ 12741 w 18689"/>
                <a:gd name="T73" fmla="*/ 330 h 1217"/>
                <a:gd name="T74" fmla="*/ 12211 w 18689"/>
                <a:gd name="T75" fmla="*/ 903 h 1217"/>
                <a:gd name="T76" fmla="*/ 13339 w 18689"/>
                <a:gd name="T77" fmla="*/ 968 h 1217"/>
                <a:gd name="T78" fmla="*/ 13197 w 18689"/>
                <a:gd name="T79" fmla="*/ 81 h 1217"/>
                <a:gd name="T80" fmla="*/ 13417 w 18689"/>
                <a:gd name="T81" fmla="*/ 1211 h 1217"/>
                <a:gd name="T82" fmla="*/ 14273 w 18689"/>
                <a:gd name="T83" fmla="*/ 900 h 1217"/>
                <a:gd name="T84" fmla="*/ 14409 w 18689"/>
                <a:gd name="T85" fmla="*/ 644 h 1217"/>
                <a:gd name="T86" fmla="*/ 14272 w 18689"/>
                <a:gd name="T87" fmla="*/ 649 h 1217"/>
                <a:gd name="T88" fmla="*/ 14687 w 18689"/>
                <a:gd name="T89" fmla="*/ 1198 h 1217"/>
                <a:gd name="T90" fmla="*/ 15053 w 18689"/>
                <a:gd name="T91" fmla="*/ 691 h 1217"/>
                <a:gd name="T92" fmla="*/ 14687 w 18689"/>
                <a:gd name="T93" fmla="*/ 1198 h 1217"/>
                <a:gd name="T94" fmla="*/ 16082 w 18689"/>
                <a:gd name="T95" fmla="*/ 330 h 1217"/>
                <a:gd name="T96" fmla="*/ 15552 w 18689"/>
                <a:gd name="T97" fmla="*/ 903 h 1217"/>
                <a:gd name="T98" fmla="*/ 17036 w 18689"/>
                <a:gd name="T99" fmla="*/ 665 h 1217"/>
                <a:gd name="T100" fmla="*/ 16647 w 18689"/>
                <a:gd name="T101" fmla="*/ 330 h 1217"/>
                <a:gd name="T102" fmla="*/ 17734 w 18689"/>
                <a:gd name="T103" fmla="*/ 1083 h 1217"/>
                <a:gd name="T104" fmla="*/ 17619 w 18689"/>
                <a:gd name="T105" fmla="*/ 81 h 1217"/>
                <a:gd name="T106" fmla="*/ 17477 w 18689"/>
                <a:gd name="T107" fmla="*/ 994 h 1217"/>
                <a:gd name="T108" fmla="*/ 18554 w 18689"/>
                <a:gd name="T109" fmla="*/ 796 h 1217"/>
                <a:gd name="T110" fmla="*/ 18689 w 18689"/>
                <a:gd name="T111" fmla="*/ 1198 h 1217"/>
                <a:gd name="T112" fmla="*/ 18341 w 18689"/>
                <a:gd name="T113" fmla="*/ 445 h 1217"/>
                <a:gd name="T114" fmla="*/ 18293 w 18689"/>
                <a:gd name="T115" fmla="*/ 1216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89" h="1217">
                  <a:moveTo>
                    <a:pt x="321" y="1198"/>
                  </a:moveTo>
                  <a:lnTo>
                    <a:pt x="466" y="1198"/>
                  </a:lnTo>
                  <a:lnTo>
                    <a:pt x="466" y="170"/>
                  </a:lnTo>
                  <a:lnTo>
                    <a:pt x="787" y="170"/>
                  </a:lnTo>
                  <a:lnTo>
                    <a:pt x="787" y="36"/>
                  </a:lnTo>
                  <a:lnTo>
                    <a:pt x="0" y="36"/>
                  </a:lnTo>
                  <a:lnTo>
                    <a:pt x="0" y="170"/>
                  </a:lnTo>
                  <a:lnTo>
                    <a:pt x="321" y="170"/>
                  </a:lnTo>
                  <a:lnTo>
                    <a:pt x="321" y="1198"/>
                  </a:lnTo>
                  <a:close/>
                  <a:moveTo>
                    <a:pt x="1009" y="166"/>
                  </a:moveTo>
                  <a:lnTo>
                    <a:pt x="1163" y="166"/>
                  </a:lnTo>
                  <a:lnTo>
                    <a:pt x="1163" y="13"/>
                  </a:lnTo>
                  <a:lnTo>
                    <a:pt x="1009" y="13"/>
                  </a:lnTo>
                  <a:lnTo>
                    <a:pt x="1009" y="166"/>
                  </a:lnTo>
                  <a:close/>
                  <a:moveTo>
                    <a:pt x="1014" y="1198"/>
                  </a:moveTo>
                  <a:lnTo>
                    <a:pt x="1156" y="1198"/>
                  </a:lnTo>
                  <a:lnTo>
                    <a:pt x="1156" y="330"/>
                  </a:lnTo>
                  <a:lnTo>
                    <a:pt x="1014" y="330"/>
                  </a:lnTo>
                  <a:lnTo>
                    <a:pt x="1014" y="1198"/>
                  </a:lnTo>
                  <a:close/>
                  <a:moveTo>
                    <a:pt x="1787" y="1217"/>
                  </a:moveTo>
                  <a:cubicBezTo>
                    <a:pt x="1918" y="1217"/>
                    <a:pt x="2011" y="1166"/>
                    <a:pt x="2089" y="1085"/>
                  </a:cubicBezTo>
                  <a:lnTo>
                    <a:pt x="2012" y="997"/>
                  </a:lnTo>
                  <a:cubicBezTo>
                    <a:pt x="1952" y="1054"/>
                    <a:pt x="1886" y="1094"/>
                    <a:pt x="1795" y="1094"/>
                  </a:cubicBezTo>
                  <a:cubicBezTo>
                    <a:pt x="1665" y="1094"/>
                    <a:pt x="1554" y="995"/>
                    <a:pt x="1540" y="818"/>
                  </a:cubicBezTo>
                  <a:lnTo>
                    <a:pt x="2113" y="818"/>
                  </a:lnTo>
                  <a:cubicBezTo>
                    <a:pt x="2115" y="799"/>
                    <a:pt x="2115" y="775"/>
                    <a:pt x="2115" y="764"/>
                  </a:cubicBezTo>
                  <a:cubicBezTo>
                    <a:pt x="2115" y="502"/>
                    <a:pt x="1985" y="312"/>
                    <a:pt x="1763" y="312"/>
                  </a:cubicBezTo>
                  <a:cubicBezTo>
                    <a:pt x="1556" y="312"/>
                    <a:pt x="1400" y="498"/>
                    <a:pt x="1400" y="761"/>
                  </a:cubicBezTo>
                  <a:lnTo>
                    <a:pt x="1400" y="772"/>
                  </a:lnTo>
                  <a:cubicBezTo>
                    <a:pt x="1400" y="1047"/>
                    <a:pt x="1574" y="1217"/>
                    <a:pt x="1787" y="1217"/>
                  </a:cubicBezTo>
                  <a:close/>
                  <a:moveTo>
                    <a:pt x="1540" y="715"/>
                  </a:moveTo>
                  <a:cubicBezTo>
                    <a:pt x="1553" y="544"/>
                    <a:pt x="1642" y="432"/>
                    <a:pt x="1762" y="432"/>
                  </a:cubicBezTo>
                  <a:cubicBezTo>
                    <a:pt x="1893" y="432"/>
                    <a:pt x="1966" y="557"/>
                    <a:pt x="1974" y="715"/>
                  </a:cubicBezTo>
                  <a:lnTo>
                    <a:pt x="1540" y="715"/>
                  </a:lnTo>
                  <a:close/>
                  <a:moveTo>
                    <a:pt x="2693" y="1090"/>
                  </a:moveTo>
                  <a:cubicBezTo>
                    <a:pt x="2565" y="1090"/>
                    <a:pt x="2460" y="970"/>
                    <a:pt x="2460" y="769"/>
                  </a:cubicBezTo>
                  <a:lnTo>
                    <a:pt x="2460" y="756"/>
                  </a:lnTo>
                  <a:cubicBezTo>
                    <a:pt x="2460" y="553"/>
                    <a:pt x="2562" y="439"/>
                    <a:pt x="2693" y="439"/>
                  </a:cubicBezTo>
                  <a:cubicBezTo>
                    <a:pt x="2822" y="439"/>
                    <a:pt x="2939" y="561"/>
                    <a:pt x="2939" y="755"/>
                  </a:cubicBezTo>
                  <a:lnTo>
                    <a:pt x="2939" y="772"/>
                  </a:lnTo>
                  <a:cubicBezTo>
                    <a:pt x="2939" y="965"/>
                    <a:pt x="2822" y="1090"/>
                    <a:pt x="2693" y="1090"/>
                  </a:cubicBezTo>
                  <a:close/>
                  <a:moveTo>
                    <a:pt x="2661" y="1216"/>
                  </a:moveTo>
                  <a:cubicBezTo>
                    <a:pt x="2793" y="1216"/>
                    <a:pt x="2878" y="1134"/>
                    <a:pt x="2934" y="1040"/>
                  </a:cubicBezTo>
                  <a:lnTo>
                    <a:pt x="2934" y="1198"/>
                  </a:lnTo>
                  <a:lnTo>
                    <a:pt x="3074" y="1198"/>
                  </a:lnTo>
                  <a:lnTo>
                    <a:pt x="3074" y="0"/>
                  </a:lnTo>
                  <a:lnTo>
                    <a:pt x="2934" y="0"/>
                  </a:lnTo>
                  <a:lnTo>
                    <a:pt x="2934" y="482"/>
                  </a:lnTo>
                  <a:cubicBezTo>
                    <a:pt x="2878" y="392"/>
                    <a:pt x="2795" y="312"/>
                    <a:pt x="2661" y="312"/>
                  </a:cubicBezTo>
                  <a:cubicBezTo>
                    <a:pt x="2484" y="312"/>
                    <a:pt x="2316" y="466"/>
                    <a:pt x="2316" y="755"/>
                  </a:cubicBezTo>
                  <a:lnTo>
                    <a:pt x="2316" y="774"/>
                  </a:lnTo>
                  <a:cubicBezTo>
                    <a:pt x="2316" y="1064"/>
                    <a:pt x="2484" y="1216"/>
                    <a:pt x="2661" y="1216"/>
                  </a:cubicBezTo>
                  <a:close/>
                  <a:moveTo>
                    <a:pt x="3706" y="1217"/>
                  </a:moveTo>
                  <a:cubicBezTo>
                    <a:pt x="3932" y="1217"/>
                    <a:pt x="4097" y="1023"/>
                    <a:pt x="4097" y="769"/>
                  </a:cubicBezTo>
                  <a:lnTo>
                    <a:pt x="4097" y="758"/>
                  </a:lnTo>
                  <a:cubicBezTo>
                    <a:pt x="4097" y="502"/>
                    <a:pt x="3934" y="312"/>
                    <a:pt x="3707" y="312"/>
                  </a:cubicBezTo>
                  <a:cubicBezTo>
                    <a:pt x="3482" y="312"/>
                    <a:pt x="3317" y="506"/>
                    <a:pt x="3317" y="759"/>
                  </a:cubicBezTo>
                  <a:lnTo>
                    <a:pt x="3317" y="770"/>
                  </a:lnTo>
                  <a:cubicBezTo>
                    <a:pt x="3317" y="1026"/>
                    <a:pt x="3481" y="1217"/>
                    <a:pt x="3706" y="1217"/>
                  </a:cubicBezTo>
                  <a:close/>
                  <a:moveTo>
                    <a:pt x="3707" y="1091"/>
                  </a:moveTo>
                  <a:cubicBezTo>
                    <a:pt x="3565" y="1091"/>
                    <a:pt x="3459" y="952"/>
                    <a:pt x="3459" y="767"/>
                  </a:cubicBezTo>
                  <a:lnTo>
                    <a:pt x="3459" y="759"/>
                  </a:lnTo>
                  <a:cubicBezTo>
                    <a:pt x="3459" y="576"/>
                    <a:pt x="3561" y="437"/>
                    <a:pt x="3706" y="437"/>
                  </a:cubicBezTo>
                  <a:cubicBezTo>
                    <a:pt x="3848" y="437"/>
                    <a:pt x="3956" y="576"/>
                    <a:pt x="3956" y="761"/>
                  </a:cubicBezTo>
                  <a:lnTo>
                    <a:pt x="3956" y="769"/>
                  </a:lnTo>
                  <a:cubicBezTo>
                    <a:pt x="3956" y="952"/>
                    <a:pt x="3854" y="1091"/>
                    <a:pt x="3707" y="1091"/>
                  </a:cubicBezTo>
                  <a:close/>
                  <a:moveTo>
                    <a:pt x="4340" y="1198"/>
                  </a:moveTo>
                  <a:lnTo>
                    <a:pt x="4479" y="1198"/>
                  </a:lnTo>
                  <a:lnTo>
                    <a:pt x="4479" y="670"/>
                  </a:lnTo>
                  <a:cubicBezTo>
                    <a:pt x="4479" y="530"/>
                    <a:pt x="4565" y="439"/>
                    <a:pt x="4683" y="439"/>
                  </a:cubicBezTo>
                  <a:cubicBezTo>
                    <a:pt x="4801" y="439"/>
                    <a:pt x="4868" y="520"/>
                    <a:pt x="4868" y="665"/>
                  </a:cubicBezTo>
                  <a:lnTo>
                    <a:pt x="4868" y="1198"/>
                  </a:lnTo>
                  <a:lnTo>
                    <a:pt x="5010" y="1198"/>
                  </a:lnTo>
                  <a:lnTo>
                    <a:pt x="5010" y="624"/>
                  </a:lnTo>
                  <a:cubicBezTo>
                    <a:pt x="5010" y="434"/>
                    <a:pt x="4905" y="312"/>
                    <a:pt x="4731" y="312"/>
                  </a:cubicBezTo>
                  <a:cubicBezTo>
                    <a:pt x="4603" y="312"/>
                    <a:pt x="4528" y="383"/>
                    <a:pt x="4479" y="466"/>
                  </a:cubicBezTo>
                  <a:lnTo>
                    <a:pt x="4479" y="330"/>
                  </a:lnTo>
                  <a:lnTo>
                    <a:pt x="4340" y="330"/>
                  </a:lnTo>
                  <a:lnTo>
                    <a:pt x="4340" y="1198"/>
                  </a:lnTo>
                  <a:close/>
                  <a:moveTo>
                    <a:pt x="5289" y="1198"/>
                  </a:moveTo>
                  <a:lnTo>
                    <a:pt x="5428" y="1198"/>
                  </a:lnTo>
                  <a:lnTo>
                    <a:pt x="5428" y="670"/>
                  </a:lnTo>
                  <a:cubicBezTo>
                    <a:pt x="5428" y="530"/>
                    <a:pt x="5514" y="439"/>
                    <a:pt x="5632" y="439"/>
                  </a:cubicBezTo>
                  <a:cubicBezTo>
                    <a:pt x="5750" y="439"/>
                    <a:pt x="5817" y="520"/>
                    <a:pt x="5817" y="665"/>
                  </a:cubicBezTo>
                  <a:lnTo>
                    <a:pt x="5817" y="1198"/>
                  </a:lnTo>
                  <a:lnTo>
                    <a:pt x="5959" y="1198"/>
                  </a:lnTo>
                  <a:lnTo>
                    <a:pt x="5959" y="624"/>
                  </a:lnTo>
                  <a:cubicBezTo>
                    <a:pt x="5959" y="434"/>
                    <a:pt x="5854" y="312"/>
                    <a:pt x="5680" y="312"/>
                  </a:cubicBezTo>
                  <a:cubicBezTo>
                    <a:pt x="5552" y="312"/>
                    <a:pt x="5477" y="383"/>
                    <a:pt x="5428" y="466"/>
                  </a:cubicBezTo>
                  <a:lnTo>
                    <a:pt x="5428" y="0"/>
                  </a:lnTo>
                  <a:lnTo>
                    <a:pt x="5289" y="0"/>
                  </a:lnTo>
                  <a:lnTo>
                    <a:pt x="5289" y="1198"/>
                  </a:lnTo>
                  <a:close/>
                  <a:moveTo>
                    <a:pt x="6490" y="1104"/>
                  </a:moveTo>
                  <a:cubicBezTo>
                    <a:pt x="6393" y="1104"/>
                    <a:pt x="6318" y="1042"/>
                    <a:pt x="6318" y="940"/>
                  </a:cubicBezTo>
                  <a:lnTo>
                    <a:pt x="6318" y="935"/>
                  </a:lnTo>
                  <a:cubicBezTo>
                    <a:pt x="6318" y="831"/>
                    <a:pt x="6392" y="764"/>
                    <a:pt x="6519" y="764"/>
                  </a:cubicBezTo>
                  <a:cubicBezTo>
                    <a:pt x="6597" y="764"/>
                    <a:pt x="6664" y="778"/>
                    <a:pt x="6715" y="796"/>
                  </a:cubicBezTo>
                  <a:lnTo>
                    <a:pt x="6715" y="900"/>
                  </a:lnTo>
                  <a:cubicBezTo>
                    <a:pt x="6715" y="1018"/>
                    <a:pt x="6617" y="1104"/>
                    <a:pt x="6490" y="1104"/>
                  </a:cubicBezTo>
                  <a:close/>
                  <a:moveTo>
                    <a:pt x="6455" y="1216"/>
                  </a:moveTo>
                  <a:cubicBezTo>
                    <a:pt x="6578" y="1216"/>
                    <a:pt x="6661" y="1155"/>
                    <a:pt x="6712" y="1078"/>
                  </a:cubicBezTo>
                  <a:lnTo>
                    <a:pt x="6712" y="1198"/>
                  </a:lnTo>
                  <a:lnTo>
                    <a:pt x="6851" y="1198"/>
                  </a:lnTo>
                  <a:lnTo>
                    <a:pt x="6851" y="644"/>
                  </a:lnTo>
                  <a:cubicBezTo>
                    <a:pt x="6851" y="541"/>
                    <a:pt x="6822" y="458"/>
                    <a:pt x="6767" y="405"/>
                  </a:cubicBezTo>
                  <a:cubicBezTo>
                    <a:pt x="6711" y="348"/>
                    <a:pt x="6626" y="319"/>
                    <a:pt x="6519" y="319"/>
                  </a:cubicBezTo>
                  <a:cubicBezTo>
                    <a:pt x="6409" y="319"/>
                    <a:pt x="6323" y="346"/>
                    <a:pt x="6242" y="387"/>
                  </a:cubicBezTo>
                  <a:lnTo>
                    <a:pt x="6285" y="501"/>
                  </a:lnTo>
                  <a:cubicBezTo>
                    <a:pt x="6344" y="470"/>
                    <a:pt x="6417" y="445"/>
                    <a:pt x="6503" y="445"/>
                  </a:cubicBezTo>
                  <a:cubicBezTo>
                    <a:pt x="6634" y="445"/>
                    <a:pt x="6714" y="515"/>
                    <a:pt x="6714" y="649"/>
                  </a:cubicBezTo>
                  <a:lnTo>
                    <a:pt x="6714" y="695"/>
                  </a:lnTo>
                  <a:cubicBezTo>
                    <a:pt x="6650" y="675"/>
                    <a:pt x="6586" y="660"/>
                    <a:pt x="6497" y="660"/>
                  </a:cubicBezTo>
                  <a:cubicBezTo>
                    <a:pt x="6309" y="660"/>
                    <a:pt x="6179" y="759"/>
                    <a:pt x="6179" y="940"/>
                  </a:cubicBezTo>
                  <a:lnTo>
                    <a:pt x="6179" y="948"/>
                  </a:lnTo>
                  <a:cubicBezTo>
                    <a:pt x="6179" y="1118"/>
                    <a:pt x="6310" y="1216"/>
                    <a:pt x="6455" y="1216"/>
                  </a:cubicBezTo>
                  <a:close/>
                  <a:moveTo>
                    <a:pt x="7133" y="1198"/>
                  </a:moveTo>
                  <a:lnTo>
                    <a:pt x="7275" y="1198"/>
                  </a:lnTo>
                  <a:lnTo>
                    <a:pt x="7275" y="0"/>
                  </a:lnTo>
                  <a:lnTo>
                    <a:pt x="7133" y="0"/>
                  </a:lnTo>
                  <a:lnTo>
                    <a:pt x="7133" y="1198"/>
                  </a:lnTo>
                  <a:close/>
                  <a:moveTo>
                    <a:pt x="7567" y="1198"/>
                  </a:moveTo>
                  <a:lnTo>
                    <a:pt x="7709" y="1198"/>
                  </a:lnTo>
                  <a:lnTo>
                    <a:pt x="7709" y="0"/>
                  </a:lnTo>
                  <a:lnTo>
                    <a:pt x="7567" y="0"/>
                  </a:lnTo>
                  <a:lnTo>
                    <a:pt x="7567" y="1198"/>
                  </a:lnTo>
                  <a:close/>
                  <a:moveTo>
                    <a:pt x="7997" y="166"/>
                  </a:moveTo>
                  <a:lnTo>
                    <a:pt x="8150" y="166"/>
                  </a:lnTo>
                  <a:lnTo>
                    <a:pt x="8150" y="13"/>
                  </a:lnTo>
                  <a:lnTo>
                    <a:pt x="7997" y="13"/>
                  </a:lnTo>
                  <a:lnTo>
                    <a:pt x="7997" y="166"/>
                  </a:lnTo>
                  <a:close/>
                  <a:moveTo>
                    <a:pt x="8002" y="1198"/>
                  </a:moveTo>
                  <a:lnTo>
                    <a:pt x="8144" y="1198"/>
                  </a:lnTo>
                  <a:lnTo>
                    <a:pt x="8144" y="330"/>
                  </a:lnTo>
                  <a:lnTo>
                    <a:pt x="8002" y="330"/>
                  </a:lnTo>
                  <a:lnTo>
                    <a:pt x="8002" y="1198"/>
                  </a:lnTo>
                  <a:close/>
                  <a:moveTo>
                    <a:pt x="8432" y="1198"/>
                  </a:moveTo>
                  <a:lnTo>
                    <a:pt x="8571" y="1198"/>
                  </a:lnTo>
                  <a:lnTo>
                    <a:pt x="8571" y="670"/>
                  </a:lnTo>
                  <a:cubicBezTo>
                    <a:pt x="8571" y="530"/>
                    <a:pt x="8657" y="439"/>
                    <a:pt x="8775" y="439"/>
                  </a:cubicBezTo>
                  <a:cubicBezTo>
                    <a:pt x="8894" y="439"/>
                    <a:pt x="8961" y="520"/>
                    <a:pt x="8961" y="665"/>
                  </a:cubicBezTo>
                  <a:lnTo>
                    <a:pt x="8961" y="1198"/>
                  </a:lnTo>
                  <a:lnTo>
                    <a:pt x="9103" y="1198"/>
                  </a:lnTo>
                  <a:lnTo>
                    <a:pt x="9103" y="624"/>
                  </a:lnTo>
                  <a:cubicBezTo>
                    <a:pt x="9103" y="434"/>
                    <a:pt x="8997" y="312"/>
                    <a:pt x="8823" y="312"/>
                  </a:cubicBezTo>
                  <a:cubicBezTo>
                    <a:pt x="8696" y="312"/>
                    <a:pt x="8621" y="383"/>
                    <a:pt x="8571" y="466"/>
                  </a:cubicBezTo>
                  <a:lnTo>
                    <a:pt x="8571" y="330"/>
                  </a:lnTo>
                  <a:lnTo>
                    <a:pt x="8432" y="330"/>
                  </a:lnTo>
                  <a:lnTo>
                    <a:pt x="8432" y="1198"/>
                  </a:lnTo>
                  <a:close/>
                  <a:moveTo>
                    <a:pt x="9622" y="1211"/>
                  </a:moveTo>
                  <a:cubicBezTo>
                    <a:pt x="9674" y="1211"/>
                    <a:pt x="9719" y="1200"/>
                    <a:pt x="9759" y="1179"/>
                  </a:cubicBezTo>
                  <a:lnTo>
                    <a:pt x="9759" y="1061"/>
                  </a:lnTo>
                  <a:cubicBezTo>
                    <a:pt x="9725" y="1075"/>
                    <a:pt x="9692" y="1083"/>
                    <a:pt x="9658" y="1083"/>
                  </a:cubicBezTo>
                  <a:cubicBezTo>
                    <a:pt x="9587" y="1083"/>
                    <a:pt x="9543" y="1053"/>
                    <a:pt x="9543" y="968"/>
                  </a:cubicBezTo>
                  <a:lnTo>
                    <a:pt x="9543" y="451"/>
                  </a:lnTo>
                  <a:lnTo>
                    <a:pt x="9759" y="451"/>
                  </a:lnTo>
                  <a:lnTo>
                    <a:pt x="9759" y="330"/>
                  </a:lnTo>
                  <a:lnTo>
                    <a:pt x="9543" y="330"/>
                  </a:lnTo>
                  <a:lnTo>
                    <a:pt x="9543" y="81"/>
                  </a:lnTo>
                  <a:lnTo>
                    <a:pt x="9401" y="81"/>
                  </a:lnTo>
                  <a:lnTo>
                    <a:pt x="9401" y="330"/>
                  </a:lnTo>
                  <a:lnTo>
                    <a:pt x="9299" y="330"/>
                  </a:lnTo>
                  <a:lnTo>
                    <a:pt x="9299" y="451"/>
                  </a:lnTo>
                  <a:lnTo>
                    <a:pt x="9401" y="451"/>
                  </a:lnTo>
                  <a:lnTo>
                    <a:pt x="9401" y="994"/>
                  </a:lnTo>
                  <a:cubicBezTo>
                    <a:pt x="9401" y="1153"/>
                    <a:pt x="9496" y="1211"/>
                    <a:pt x="9622" y="1211"/>
                  </a:cubicBezTo>
                  <a:close/>
                  <a:moveTo>
                    <a:pt x="10253" y="1104"/>
                  </a:moveTo>
                  <a:cubicBezTo>
                    <a:pt x="10156" y="1104"/>
                    <a:pt x="10081" y="1042"/>
                    <a:pt x="10081" y="940"/>
                  </a:cubicBezTo>
                  <a:lnTo>
                    <a:pt x="10081" y="935"/>
                  </a:lnTo>
                  <a:cubicBezTo>
                    <a:pt x="10081" y="831"/>
                    <a:pt x="10154" y="764"/>
                    <a:pt x="10282" y="764"/>
                  </a:cubicBezTo>
                  <a:cubicBezTo>
                    <a:pt x="10360" y="764"/>
                    <a:pt x="10427" y="778"/>
                    <a:pt x="10478" y="796"/>
                  </a:cubicBezTo>
                  <a:lnTo>
                    <a:pt x="10478" y="900"/>
                  </a:lnTo>
                  <a:cubicBezTo>
                    <a:pt x="10478" y="1018"/>
                    <a:pt x="10379" y="1104"/>
                    <a:pt x="10253" y="1104"/>
                  </a:cubicBezTo>
                  <a:close/>
                  <a:moveTo>
                    <a:pt x="10218" y="1216"/>
                  </a:moveTo>
                  <a:cubicBezTo>
                    <a:pt x="10341" y="1216"/>
                    <a:pt x="10424" y="1155"/>
                    <a:pt x="10475" y="1078"/>
                  </a:cubicBezTo>
                  <a:lnTo>
                    <a:pt x="10475" y="1198"/>
                  </a:lnTo>
                  <a:lnTo>
                    <a:pt x="10613" y="1198"/>
                  </a:lnTo>
                  <a:lnTo>
                    <a:pt x="10613" y="644"/>
                  </a:lnTo>
                  <a:cubicBezTo>
                    <a:pt x="10613" y="541"/>
                    <a:pt x="10585" y="458"/>
                    <a:pt x="10529" y="405"/>
                  </a:cubicBezTo>
                  <a:cubicBezTo>
                    <a:pt x="10473" y="348"/>
                    <a:pt x="10389" y="319"/>
                    <a:pt x="10282" y="319"/>
                  </a:cubicBezTo>
                  <a:cubicBezTo>
                    <a:pt x="10172" y="319"/>
                    <a:pt x="10085" y="346"/>
                    <a:pt x="10004" y="387"/>
                  </a:cubicBezTo>
                  <a:lnTo>
                    <a:pt x="10047" y="501"/>
                  </a:lnTo>
                  <a:cubicBezTo>
                    <a:pt x="10106" y="470"/>
                    <a:pt x="10179" y="445"/>
                    <a:pt x="10266" y="445"/>
                  </a:cubicBezTo>
                  <a:cubicBezTo>
                    <a:pt x="10397" y="445"/>
                    <a:pt x="10476" y="515"/>
                    <a:pt x="10476" y="649"/>
                  </a:cubicBezTo>
                  <a:lnTo>
                    <a:pt x="10476" y="695"/>
                  </a:lnTo>
                  <a:cubicBezTo>
                    <a:pt x="10412" y="675"/>
                    <a:pt x="10349" y="660"/>
                    <a:pt x="10259" y="660"/>
                  </a:cubicBezTo>
                  <a:cubicBezTo>
                    <a:pt x="10071" y="660"/>
                    <a:pt x="9942" y="759"/>
                    <a:pt x="9942" y="940"/>
                  </a:cubicBezTo>
                  <a:lnTo>
                    <a:pt x="9942" y="948"/>
                  </a:lnTo>
                  <a:cubicBezTo>
                    <a:pt x="9942" y="1118"/>
                    <a:pt x="10073" y="1216"/>
                    <a:pt x="10218" y="1216"/>
                  </a:cubicBezTo>
                  <a:close/>
                  <a:moveTo>
                    <a:pt x="10896" y="1198"/>
                  </a:moveTo>
                  <a:lnTo>
                    <a:pt x="11038" y="1198"/>
                  </a:lnTo>
                  <a:lnTo>
                    <a:pt x="11038" y="0"/>
                  </a:lnTo>
                  <a:lnTo>
                    <a:pt x="10896" y="0"/>
                  </a:lnTo>
                  <a:lnTo>
                    <a:pt x="10896" y="1198"/>
                  </a:lnTo>
                  <a:close/>
                  <a:moveTo>
                    <a:pt x="11583" y="1104"/>
                  </a:moveTo>
                  <a:cubicBezTo>
                    <a:pt x="11485" y="1104"/>
                    <a:pt x="11410" y="1042"/>
                    <a:pt x="11410" y="940"/>
                  </a:cubicBezTo>
                  <a:lnTo>
                    <a:pt x="11410" y="935"/>
                  </a:lnTo>
                  <a:cubicBezTo>
                    <a:pt x="11410" y="831"/>
                    <a:pt x="11484" y="764"/>
                    <a:pt x="11611" y="764"/>
                  </a:cubicBezTo>
                  <a:cubicBezTo>
                    <a:pt x="11690" y="764"/>
                    <a:pt x="11757" y="778"/>
                    <a:pt x="11808" y="796"/>
                  </a:cubicBezTo>
                  <a:lnTo>
                    <a:pt x="11808" y="900"/>
                  </a:lnTo>
                  <a:cubicBezTo>
                    <a:pt x="11808" y="1018"/>
                    <a:pt x="11709" y="1104"/>
                    <a:pt x="11583" y="1104"/>
                  </a:cubicBezTo>
                  <a:close/>
                  <a:moveTo>
                    <a:pt x="11548" y="1216"/>
                  </a:moveTo>
                  <a:cubicBezTo>
                    <a:pt x="11670" y="1216"/>
                    <a:pt x="11753" y="1155"/>
                    <a:pt x="11805" y="1078"/>
                  </a:cubicBezTo>
                  <a:lnTo>
                    <a:pt x="11805" y="1198"/>
                  </a:lnTo>
                  <a:lnTo>
                    <a:pt x="11943" y="1198"/>
                  </a:lnTo>
                  <a:lnTo>
                    <a:pt x="11943" y="644"/>
                  </a:lnTo>
                  <a:cubicBezTo>
                    <a:pt x="11943" y="541"/>
                    <a:pt x="11915" y="458"/>
                    <a:pt x="11859" y="405"/>
                  </a:cubicBezTo>
                  <a:cubicBezTo>
                    <a:pt x="11803" y="348"/>
                    <a:pt x="11718" y="319"/>
                    <a:pt x="11611" y="319"/>
                  </a:cubicBezTo>
                  <a:cubicBezTo>
                    <a:pt x="11501" y="319"/>
                    <a:pt x="11415" y="346"/>
                    <a:pt x="11334" y="387"/>
                  </a:cubicBezTo>
                  <a:lnTo>
                    <a:pt x="11377" y="501"/>
                  </a:lnTo>
                  <a:cubicBezTo>
                    <a:pt x="11436" y="470"/>
                    <a:pt x="11509" y="445"/>
                    <a:pt x="11595" y="445"/>
                  </a:cubicBezTo>
                  <a:cubicBezTo>
                    <a:pt x="11726" y="445"/>
                    <a:pt x="11806" y="515"/>
                    <a:pt x="11806" y="649"/>
                  </a:cubicBezTo>
                  <a:lnTo>
                    <a:pt x="11806" y="695"/>
                  </a:lnTo>
                  <a:cubicBezTo>
                    <a:pt x="11742" y="675"/>
                    <a:pt x="11678" y="660"/>
                    <a:pt x="11589" y="660"/>
                  </a:cubicBezTo>
                  <a:cubicBezTo>
                    <a:pt x="11401" y="660"/>
                    <a:pt x="11272" y="759"/>
                    <a:pt x="11272" y="940"/>
                  </a:cubicBezTo>
                  <a:lnTo>
                    <a:pt x="11272" y="948"/>
                  </a:lnTo>
                  <a:cubicBezTo>
                    <a:pt x="11272" y="1118"/>
                    <a:pt x="11402" y="1216"/>
                    <a:pt x="11548" y="1216"/>
                  </a:cubicBezTo>
                  <a:close/>
                  <a:moveTo>
                    <a:pt x="12490" y="1216"/>
                  </a:moveTo>
                  <a:cubicBezTo>
                    <a:pt x="12616" y="1216"/>
                    <a:pt x="12693" y="1144"/>
                    <a:pt x="12741" y="1062"/>
                  </a:cubicBezTo>
                  <a:lnTo>
                    <a:pt x="12741" y="1198"/>
                  </a:lnTo>
                  <a:lnTo>
                    <a:pt x="12881" y="1198"/>
                  </a:lnTo>
                  <a:lnTo>
                    <a:pt x="12881" y="330"/>
                  </a:lnTo>
                  <a:lnTo>
                    <a:pt x="12741" y="330"/>
                  </a:lnTo>
                  <a:lnTo>
                    <a:pt x="12741" y="858"/>
                  </a:lnTo>
                  <a:cubicBezTo>
                    <a:pt x="12741" y="999"/>
                    <a:pt x="12654" y="1088"/>
                    <a:pt x="12538" y="1088"/>
                  </a:cubicBezTo>
                  <a:cubicBezTo>
                    <a:pt x="12420" y="1088"/>
                    <a:pt x="12351" y="1008"/>
                    <a:pt x="12351" y="863"/>
                  </a:cubicBezTo>
                  <a:lnTo>
                    <a:pt x="12351" y="330"/>
                  </a:lnTo>
                  <a:lnTo>
                    <a:pt x="12211" y="330"/>
                  </a:lnTo>
                  <a:lnTo>
                    <a:pt x="12211" y="903"/>
                  </a:lnTo>
                  <a:cubicBezTo>
                    <a:pt x="12211" y="1094"/>
                    <a:pt x="12316" y="1216"/>
                    <a:pt x="12490" y="1216"/>
                  </a:cubicBezTo>
                  <a:close/>
                  <a:moveTo>
                    <a:pt x="13417" y="1211"/>
                  </a:moveTo>
                  <a:cubicBezTo>
                    <a:pt x="13470" y="1211"/>
                    <a:pt x="13515" y="1200"/>
                    <a:pt x="13554" y="1179"/>
                  </a:cubicBezTo>
                  <a:lnTo>
                    <a:pt x="13554" y="1061"/>
                  </a:lnTo>
                  <a:cubicBezTo>
                    <a:pt x="13521" y="1075"/>
                    <a:pt x="13487" y="1083"/>
                    <a:pt x="13454" y="1083"/>
                  </a:cubicBezTo>
                  <a:cubicBezTo>
                    <a:pt x="13382" y="1083"/>
                    <a:pt x="13339" y="1053"/>
                    <a:pt x="13339" y="968"/>
                  </a:cubicBezTo>
                  <a:lnTo>
                    <a:pt x="13339" y="451"/>
                  </a:lnTo>
                  <a:lnTo>
                    <a:pt x="13554" y="451"/>
                  </a:lnTo>
                  <a:lnTo>
                    <a:pt x="13554" y="330"/>
                  </a:lnTo>
                  <a:lnTo>
                    <a:pt x="13339" y="330"/>
                  </a:lnTo>
                  <a:lnTo>
                    <a:pt x="13339" y="81"/>
                  </a:lnTo>
                  <a:lnTo>
                    <a:pt x="13197" y="81"/>
                  </a:lnTo>
                  <a:lnTo>
                    <a:pt x="13197" y="330"/>
                  </a:lnTo>
                  <a:lnTo>
                    <a:pt x="13095" y="330"/>
                  </a:lnTo>
                  <a:lnTo>
                    <a:pt x="13095" y="451"/>
                  </a:lnTo>
                  <a:lnTo>
                    <a:pt x="13197" y="451"/>
                  </a:lnTo>
                  <a:lnTo>
                    <a:pt x="13197" y="994"/>
                  </a:lnTo>
                  <a:cubicBezTo>
                    <a:pt x="13197" y="1153"/>
                    <a:pt x="13291" y="1211"/>
                    <a:pt x="13417" y="1211"/>
                  </a:cubicBezTo>
                  <a:close/>
                  <a:moveTo>
                    <a:pt x="14048" y="1104"/>
                  </a:moveTo>
                  <a:cubicBezTo>
                    <a:pt x="13951" y="1104"/>
                    <a:pt x="13876" y="1042"/>
                    <a:pt x="13876" y="940"/>
                  </a:cubicBezTo>
                  <a:lnTo>
                    <a:pt x="13876" y="935"/>
                  </a:lnTo>
                  <a:cubicBezTo>
                    <a:pt x="13876" y="831"/>
                    <a:pt x="13950" y="764"/>
                    <a:pt x="14077" y="764"/>
                  </a:cubicBezTo>
                  <a:cubicBezTo>
                    <a:pt x="14155" y="764"/>
                    <a:pt x="14222" y="778"/>
                    <a:pt x="14273" y="796"/>
                  </a:cubicBezTo>
                  <a:lnTo>
                    <a:pt x="14273" y="900"/>
                  </a:lnTo>
                  <a:cubicBezTo>
                    <a:pt x="14273" y="1018"/>
                    <a:pt x="14175" y="1104"/>
                    <a:pt x="14048" y="1104"/>
                  </a:cubicBezTo>
                  <a:close/>
                  <a:moveTo>
                    <a:pt x="14013" y="1216"/>
                  </a:moveTo>
                  <a:cubicBezTo>
                    <a:pt x="14136" y="1216"/>
                    <a:pt x="14219" y="1155"/>
                    <a:pt x="14270" y="1078"/>
                  </a:cubicBezTo>
                  <a:lnTo>
                    <a:pt x="14270" y="1198"/>
                  </a:lnTo>
                  <a:lnTo>
                    <a:pt x="14409" y="1198"/>
                  </a:lnTo>
                  <a:lnTo>
                    <a:pt x="14409" y="644"/>
                  </a:lnTo>
                  <a:cubicBezTo>
                    <a:pt x="14409" y="541"/>
                    <a:pt x="14380" y="458"/>
                    <a:pt x="14325" y="405"/>
                  </a:cubicBezTo>
                  <a:cubicBezTo>
                    <a:pt x="14269" y="348"/>
                    <a:pt x="14184" y="319"/>
                    <a:pt x="14077" y="319"/>
                  </a:cubicBezTo>
                  <a:cubicBezTo>
                    <a:pt x="13967" y="319"/>
                    <a:pt x="13881" y="346"/>
                    <a:pt x="13800" y="387"/>
                  </a:cubicBezTo>
                  <a:lnTo>
                    <a:pt x="13843" y="501"/>
                  </a:lnTo>
                  <a:cubicBezTo>
                    <a:pt x="13902" y="470"/>
                    <a:pt x="13975" y="445"/>
                    <a:pt x="14061" y="445"/>
                  </a:cubicBezTo>
                  <a:cubicBezTo>
                    <a:pt x="14192" y="445"/>
                    <a:pt x="14272" y="515"/>
                    <a:pt x="14272" y="649"/>
                  </a:cubicBezTo>
                  <a:lnTo>
                    <a:pt x="14272" y="695"/>
                  </a:lnTo>
                  <a:cubicBezTo>
                    <a:pt x="14208" y="675"/>
                    <a:pt x="14144" y="660"/>
                    <a:pt x="14055" y="660"/>
                  </a:cubicBezTo>
                  <a:cubicBezTo>
                    <a:pt x="13867" y="660"/>
                    <a:pt x="13737" y="759"/>
                    <a:pt x="13737" y="940"/>
                  </a:cubicBezTo>
                  <a:lnTo>
                    <a:pt x="13737" y="948"/>
                  </a:lnTo>
                  <a:cubicBezTo>
                    <a:pt x="13737" y="1118"/>
                    <a:pt x="13868" y="1216"/>
                    <a:pt x="14013" y="1216"/>
                  </a:cubicBezTo>
                  <a:close/>
                  <a:moveTo>
                    <a:pt x="14687" y="1198"/>
                  </a:moveTo>
                  <a:lnTo>
                    <a:pt x="14826" y="1198"/>
                  </a:lnTo>
                  <a:lnTo>
                    <a:pt x="14826" y="956"/>
                  </a:lnTo>
                  <a:lnTo>
                    <a:pt x="14957" y="801"/>
                  </a:lnTo>
                  <a:lnTo>
                    <a:pt x="15199" y="1198"/>
                  </a:lnTo>
                  <a:lnTo>
                    <a:pt x="15364" y="1198"/>
                  </a:lnTo>
                  <a:lnTo>
                    <a:pt x="15053" y="691"/>
                  </a:lnTo>
                  <a:lnTo>
                    <a:pt x="15353" y="330"/>
                  </a:lnTo>
                  <a:lnTo>
                    <a:pt x="15185" y="330"/>
                  </a:lnTo>
                  <a:lnTo>
                    <a:pt x="14826" y="775"/>
                  </a:lnTo>
                  <a:lnTo>
                    <a:pt x="14826" y="0"/>
                  </a:lnTo>
                  <a:lnTo>
                    <a:pt x="14687" y="0"/>
                  </a:lnTo>
                  <a:lnTo>
                    <a:pt x="14687" y="1198"/>
                  </a:lnTo>
                  <a:close/>
                  <a:moveTo>
                    <a:pt x="15832" y="1216"/>
                  </a:moveTo>
                  <a:cubicBezTo>
                    <a:pt x="15958" y="1216"/>
                    <a:pt x="16034" y="1144"/>
                    <a:pt x="16082" y="1062"/>
                  </a:cubicBezTo>
                  <a:lnTo>
                    <a:pt x="16082" y="1198"/>
                  </a:lnTo>
                  <a:lnTo>
                    <a:pt x="16222" y="1198"/>
                  </a:lnTo>
                  <a:lnTo>
                    <a:pt x="16222" y="330"/>
                  </a:lnTo>
                  <a:lnTo>
                    <a:pt x="16082" y="330"/>
                  </a:lnTo>
                  <a:lnTo>
                    <a:pt x="16082" y="858"/>
                  </a:lnTo>
                  <a:cubicBezTo>
                    <a:pt x="16082" y="999"/>
                    <a:pt x="15996" y="1088"/>
                    <a:pt x="15879" y="1088"/>
                  </a:cubicBezTo>
                  <a:cubicBezTo>
                    <a:pt x="15761" y="1088"/>
                    <a:pt x="15693" y="1008"/>
                    <a:pt x="15693" y="863"/>
                  </a:cubicBezTo>
                  <a:lnTo>
                    <a:pt x="15693" y="330"/>
                  </a:lnTo>
                  <a:lnTo>
                    <a:pt x="15552" y="330"/>
                  </a:lnTo>
                  <a:lnTo>
                    <a:pt x="15552" y="903"/>
                  </a:lnTo>
                  <a:cubicBezTo>
                    <a:pt x="15552" y="1094"/>
                    <a:pt x="15658" y="1216"/>
                    <a:pt x="15832" y="1216"/>
                  </a:cubicBezTo>
                  <a:close/>
                  <a:moveTo>
                    <a:pt x="16508" y="1198"/>
                  </a:moveTo>
                  <a:lnTo>
                    <a:pt x="16647" y="1198"/>
                  </a:lnTo>
                  <a:lnTo>
                    <a:pt x="16647" y="670"/>
                  </a:lnTo>
                  <a:cubicBezTo>
                    <a:pt x="16647" y="530"/>
                    <a:pt x="16733" y="439"/>
                    <a:pt x="16851" y="439"/>
                  </a:cubicBezTo>
                  <a:cubicBezTo>
                    <a:pt x="16969" y="439"/>
                    <a:pt x="17036" y="520"/>
                    <a:pt x="17036" y="665"/>
                  </a:cubicBezTo>
                  <a:lnTo>
                    <a:pt x="17036" y="1198"/>
                  </a:lnTo>
                  <a:lnTo>
                    <a:pt x="17178" y="1198"/>
                  </a:lnTo>
                  <a:lnTo>
                    <a:pt x="17178" y="624"/>
                  </a:lnTo>
                  <a:cubicBezTo>
                    <a:pt x="17178" y="434"/>
                    <a:pt x="17073" y="312"/>
                    <a:pt x="16899" y="312"/>
                  </a:cubicBezTo>
                  <a:cubicBezTo>
                    <a:pt x="16771" y="312"/>
                    <a:pt x="16696" y="383"/>
                    <a:pt x="16647" y="466"/>
                  </a:cubicBezTo>
                  <a:lnTo>
                    <a:pt x="16647" y="330"/>
                  </a:lnTo>
                  <a:lnTo>
                    <a:pt x="16508" y="330"/>
                  </a:lnTo>
                  <a:lnTo>
                    <a:pt x="16508" y="1198"/>
                  </a:lnTo>
                  <a:close/>
                  <a:moveTo>
                    <a:pt x="17697" y="1211"/>
                  </a:moveTo>
                  <a:cubicBezTo>
                    <a:pt x="17750" y="1211"/>
                    <a:pt x="17795" y="1200"/>
                    <a:pt x="17835" y="1179"/>
                  </a:cubicBezTo>
                  <a:lnTo>
                    <a:pt x="17835" y="1061"/>
                  </a:lnTo>
                  <a:cubicBezTo>
                    <a:pt x="17801" y="1075"/>
                    <a:pt x="17767" y="1083"/>
                    <a:pt x="17734" y="1083"/>
                  </a:cubicBezTo>
                  <a:cubicBezTo>
                    <a:pt x="17662" y="1083"/>
                    <a:pt x="17619" y="1053"/>
                    <a:pt x="17619" y="968"/>
                  </a:cubicBezTo>
                  <a:lnTo>
                    <a:pt x="17619" y="451"/>
                  </a:lnTo>
                  <a:lnTo>
                    <a:pt x="17835" y="451"/>
                  </a:lnTo>
                  <a:lnTo>
                    <a:pt x="17835" y="330"/>
                  </a:lnTo>
                  <a:lnTo>
                    <a:pt x="17619" y="330"/>
                  </a:lnTo>
                  <a:lnTo>
                    <a:pt x="17619" y="81"/>
                  </a:lnTo>
                  <a:lnTo>
                    <a:pt x="17477" y="81"/>
                  </a:lnTo>
                  <a:lnTo>
                    <a:pt x="17477" y="330"/>
                  </a:lnTo>
                  <a:lnTo>
                    <a:pt x="17375" y="330"/>
                  </a:lnTo>
                  <a:lnTo>
                    <a:pt x="17375" y="451"/>
                  </a:lnTo>
                  <a:lnTo>
                    <a:pt x="17477" y="451"/>
                  </a:lnTo>
                  <a:lnTo>
                    <a:pt x="17477" y="994"/>
                  </a:lnTo>
                  <a:cubicBezTo>
                    <a:pt x="17477" y="1153"/>
                    <a:pt x="17571" y="1211"/>
                    <a:pt x="17697" y="1211"/>
                  </a:cubicBezTo>
                  <a:close/>
                  <a:moveTo>
                    <a:pt x="18329" y="1104"/>
                  </a:moveTo>
                  <a:cubicBezTo>
                    <a:pt x="18231" y="1104"/>
                    <a:pt x="18156" y="1042"/>
                    <a:pt x="18156" y="940"/>
                  </a:cubicBezTo>
                  <a:lnTo>
                    <a:pt x="18156" y="935"/>
                  </a:lnTo>
                  <a:cubicBezTo>
                    <a:pt x="18156" y="831"/>
                    <a:pt x="18230" y="764"/>
                    <a:pt x="18357" y="764"/>
                  </a:cubicBezTo>
                  <a:cubicBezTo>
                    <a:pt x="18435" y="764"/>
                    <a:pt x="18502" y="778"/>
                    <a:pt x="18554" y="796"/>
                  </a:cubicBezTo>
                  <a:lnTo>
                    <a:pt x="18554" y="900"/>
                  </a:lnTo>
                  <a:cubicBezTo>
                    <a:pt x="18554" y="1018"/>
                    <a:pt x="18455" y="1104"/>
                    <a:pt x="18329" y="1104"/>
                  </a:cubicBezTo>
                  <a:close/>
                  <a:moveTo>
                    <a:pt x="18293" y="1216"/>
                  </a:moveTo>
                  <a:cubicBezTo>
                    <a:pt x="18416" y="1216"/>
                    <a:pt x="18499" y="1155"/>
                    <a:pt x="18550" y="1078"/>
                  </a:cubicBezTo>
                  <a:lnTo>
                    <a:pt x="18550" y="1198"/>
                  </a:lnTo>
                  <a:lnTo>
                    <a:pt x="18689" y="1198"/>
                  </a:lnTo>
                  <a:lnTo>
                    <a:pt x="18689" y="644"/>
                  </a:lnTo>
                  <a:cubicBezTo>
                    <a:pt x="18689" y="541"/>
                    <a:pt x="18660" y="458"/>
                    <a:pt x="18605" y="405"/>
                  </a:cubicBezTo>
                  <a:cubicBezTo>
                    <a:pt x="18549" y="348"/>
                    <a:pt x="18464" y="319"/>
                    <a:pt x="18357" y="319"/>
                  </a:cubicBezTo>
                  <a:cubicBezTo>
                    <a:pt x="18247" y="319"/>
                    <a:pt x="18161" y="346"/>
                    <a:pt x="18080" y="387"/>
                  </a:cubicBezTo>
                  <a:lnTo>
                    <a:pt x="18123" y="501"/>
                  </a:lnTo>
                  <a:cubicBezTo>
                    <a:pt x="18182" y="470"/>
                    <a:pt x="18255" y="445"/>
                    <a:pt x="18341" y="445"/>
                  </a:cubicBezTo>
                  <a:cubicBezTo>
                    <a:pt x="18472" y="445"/>
                    <a:pt x="18552" y="515"/>
                    <a:pt x="18552" y="649"/>
                  </a:cubicBezTo>
                  <a:lnTo>
                    <a:pt x="18552" y="695"/>
                  </a:lnTo>
                  <a:cubicBezTo>
                    <a:pt x="18488" y="675"/>
                    <a:pt x="18424" y="660"/>
                    <a:pt x="18335" y="660"/>
                  </a:cubicBezTo>
                  <a:cubicBezTo>
                    <a:pt x="18147" y="660"/>
                    <a:pt x="18017" y="759"/>
                    <a:pt x="18017" y="940"/>
                  </a:cubicBezTo>
                  <a:lnTo>
                    <a:pt x="18017" y="948"/>
                  </a:lnTo>
                  <a:cubicBezTo>
                    <a:pt x="18017" y="1118"/>
                    <a:pt x="18148" y="1216"/>
                    <a:pt x="18293" y="1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tx1"/>
                </a:solidFill>
              </a:endParaRPr>
            </a:p>
          </p:txBody>
        </p:sp>
      </p:grpSp>
    </p:spTree>
    <p:extLst>
      <p:ext uri="{BB962C8B-B14F-4D97-AF65-F5344CB8AC3E}">
        <p14:creationId xmlns:p14="http://schemas.microsoft.com/office/powerpoint/2010/main" val="84806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C40259-6410-4DA9-B596-7487DB7EE8B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2AC2D5A-4C08-4278-923F-332D1E89BC5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9AC8FE7-45E6-4DA1-9930-61F01685F4DF}"/>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1FFD1923-38BC-432D-A18A-8AAB2CF3BE3E}"/>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9119DC02-FE0F-4A19-AFD1-372063448D73}"/>
              </a:ext>
            </a:extLst>
          </p:cNvPr>
          <p:cNvSpPr>
            <a:spLocks noGrp="1"/>
          </p:cNvSpPr>
          <p:nvPr>
            <p:ph type="sldNum" sz="quarter" idx="12"/>
          </p:nvPr>
        </p:nvSpPr>
        <p:spPr/>
        <p:txBody>
          <a:bodyPr/>
          <a:lstStyle/>
          <a:p>
            <a:fld id="{76F465DD-0031-4147-BA55-31CD0DA9CEF6}" type="slidenum">
              <a:rPr lang="fi-FI" smtClean="0"/>
              <a:t>‹#›</a:t>
            </a:fld>
            <a:endParaRPr lang="fi-FI"/>
          </a:p>
        </p:txBody>
      </p:sp>
    </p:spTree>
    <p:extLst>
      <p:ext uri="{BB962C8B-B14F-4D97-AF65-F5344CB8AC3E}">
        <p14:creationId xmlns:p14="http://schemas.microsoft.com/office/powerpoint/2010/main" val="5437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ot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C40259-6410-4DA9-B596-7487DB7EE8B5}"/>
              </a:ext>
            </a:extLst>
          </p:cNvPr>
          <p:cNvSpPr>
            <a:spLocks noGrp="1"/>
          </p:cNvSpPr>
          <p:nvPr>
            <p:ph type="title"/>
          </p:nvPr>
        </p:nvSpPr>
        <p:spPr/>
        <p:txBody>
          <a:bodyPr/>
          <a:lstStyle/>
          <a:p>
            <a:r>
              <a:rPr lang="fi-FI"/>
              <a:t>Muokkaa ots. perustyyl. napsautt.</a:t>
            </a:r>
          </a:p>
        </p:txBody>
      </p:sp>
      <p:sp>
        <p:nvSpPr>
          <p:cNvPr id="8" name="Tekstin paikkamerkki 7">
            <a:extLst>
              <a:ext uri="{FF2B5EF4-FFF2-40B4-BE49-F238E27FC236}">
                <a16:creationId xmlns:a16="http://schemas.microsoft.com/office/drawing/2014/main" id="{B7F295B3-88BC-4209-B4A9-77686B3302BC}"/>
              </a:ext>
            </a:extLst>
          </p:cNvPr>
          <p:cNvSpPr>
            <a:spLocks noGrp="1"/>
          </p:cNvSpPr>
          <p:nvPr>
            <p:ph type="body" sz="quarter" idx="13"/>
          </p:nvPr>
        </p:nvSpPr>
        <p:spPr>
          <a:xfrm>
            <a:off x="755650" y="2214880"/>
            <a:ext cx="10694988" cy="477520"/>
          </a:xfrm>
        </p:spPr>
        <p:txBody>
          <a:bodyPr/>
          <a:lstStyle>
            <a:lvl1pPr marL="0" indent="0">
              <a:lnSpc>
                <a:spcPct val="95000"/>
              </a:lnSpc>
              <a:spcBef>
                <a:spcPts val="0"/>
              </a:spcBef>
              <a:buFontTx/>
              <a:buNone/>
              <a:defRPr b="1"/>
            </a:lvl1pPr>
            <a:lvl2pPr marL="358775" indent="0">
              <a:buNone/>
              <a:defRPr/>
            </a:lvl2pPr>
          </a:lstStyle>
          <a:p>
            <a:pPr lvl="0"/>
            <a:r>
              <a:rPr lang="fi-FI"/>
              <a:t>Muokkaa tekstin perustyylejä napsauttamalla</a:t>
            </a:r>
          </a:p>
        </p:txBody>
      </p:sp>
      <p:sp>
        <p:nvSpPr>
          <p:cNvPr id="3" name="Sisällön paikkamerkki 2">
            <a:extLst>
              <a:ext uri="{FF2B5EF4-FFF2-40B4-BE49-F238E27FC236}">
                <a16:creationId xmlns:a16="http://schemas.microsoft.com/office/drawing/2014/main" id="{E2AC2D5A-4C08-4278-923F-332D1E89BC5E}"/>
              </a:ext>
            </a:extLst>
          </p:cNvPr>
          <p:cNvSpPr>
            <a:spLocks noGrp="1"/>
          </p:cNvSpPr>
          <p:nvPr>
            <p:ph idx="1"/>
          </p:nvPr>
        </p:nvSpPr>
        <p:spPr>
          <a:xfrm>
            <a:off x="756000" y="2727960"/>
            <a:ext cx="10694894" cy="331724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9AC8FE7-45E6-4DA1-9930-61F01685F4DF}"/>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1FFD1923-38BC-432D-A18A-8AAB2CF3BE3E}"/>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9119DC02-FE0F-4A19-AFD1-372063448D73}"/>
              </a:ext>
            </a:extLst>
          </p:cNvPr>
          <p:cNvSpPr>
            <a:spLocks noGrp="1"/>
          </p:cNvSpPr>
          <p:nvPr>
            <p:ph type="sldNum" sz="quarter" idx="12"/>
          </p:nvPr>
        </p:nvSpPr>
        <p:spPr/>
        <p:txBody>
          <a:bodyPr/>
          <a:lstStyle/>
          <a:p>
            <a:fld id="{76F465DD-0031-4147-BA55-31CD0DA9CEF6}" type="slidenum">
              <a:rPr lang="fi-FI" smtClean="0"/>
              <a:t>‹#›</a:t>
            </a:fld>
            <a:endParaRPr lang="fi-FI"/>
          </a:p>
        </p:txBody>
      </p:sp>
    </p:spTree>
    <p:extLst>
      <p:ext uri="{BB962C8B-B14F-4D97-AF65-F5344CB8AC3E}">
        <p14:creationId xmlns:p14="http://schemas.microsoft.com/office/powerpoint/2010/main" val="92063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C38C2E-7072-4EAD-82FF-3076566C207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963039B-687E-4331-B2AA-CD0A60708049}"/>
              </a:ext>
            </a:extLst>
          </p:cNvPr>
          <p:cNvSpPr>
            <a:spLocks noGrp="1"/>
          </p:cNvSpPr>
          <p:nvPr>
            <p:ph sz="half" idx="1"/>
          </p:nvPr>
        </p:nvSpPr>
        <p:spPr>
          <a:xfrm>
            <a:off x="756000" y="2214000"/>
            <a:ext cx="5181600" cy="3830400"/>
          </a:xfrm>
        </p:spPr>
        <p:txBody>
          <a:bodyPr/>
          <a:lstStyle>
            <a:lvl1pPr>
              <a:defRPr sz="22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C292873-5576-4AE4-8A07-AFE90610EB84}"/>
              </a:ext>
            </a:extLst>
          </p:cNvPr>
          <p:cNvSpPr>
            <a:spLocks noGrp="1"/>
          </p:cNvSpPr>
          <p:nvPr>
            <p:ph sz="half" idx="2"/>
          </p:nvPr>
        </p:nvSpPr>
        <p:spPr>
          <a:xfrm>
            <a:off x="6151880" y="2214000"/>
            <a:ext cx="5181600" cy="3830400"/>
          </a:xfrm>
        </p:spPr>
        <p:txBody>
          <a:bodyPr/>
          <a:lstStyle>
            <a:lvl1pPr>
              <a:defRPr sz="22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553C5FF-DFD2-4886-B320-5BDFE06B6F53}"/>
              </a:ext>
            </a:extLst>
          </p:cNvPr>
          <p:cNvSpPr>
            <a:spLocks noGrp="1"/>
          </p:cNvSpPr>
          <p:nvPr>
            <p:ph type="dt" sz="half" idx="10"/>
          </p:nvPr>
        </p:nvSpPr>
        <p:spPr/>
        <p:txBody>
          <a:bodyPr/>
          <a:lstStyle/>
          <a:p>
            <a:endParaRPr lang="fi-FI"/>
          </a:p>
        </p:txBody>
      </p:sp>
      <p:sp>
        <p:nvSpPr>
          <p:cNvPr id="6" name="Alatunnisteen paikkamerkki 5">
            <a:extLst>
              <a:ext uri="{FF2B5EF4-FFF2-40B4-BE49-F238E27FC236}">
                <a16:creationId xmlns:a16="http://schemas.microsoft.com/office/drawing/2014/main" id="{9869FB5F-1DB6-41C3-9A6D-B045C3CAE88A}"/>
              </a:ext>
            </a:extLst>
          </p:cNvPr>
          <p:cNvSpPr>
            <a:spLocks noGrp="1"/>
          </p:cNvSpPr>
          <p:nvPr>
            <p:ph type="ftr" sz="quarter" idx="11"/>
          </p:nvPr>
        </p:nvSpPr>
        <p:spPr/>
        <p:txBody>
          <a:bodyPr/>
          <a:lstStyle/>
          <a:p>
            <a:r>
              <a:rPr lang="fi-FI"/>
              <a:t>Alatunnisteteksti</a:t>
            </a:r>
          </a:p>
        </p:txBody>
      </p:sp>
      <p:sp>
        <p:nvSpPr>
          <p:cNvPr id="7" name="Dian numeron paikkamerkki 6">
            <a:extLst>
              <a:ext uri="{FF2B5EF4-FFF2-40B4-BE49-F238E27FC236}">
                <a16:creationId xmlns:a16="http://schemas.microsoft.com/office/drawing/2014/main" id="{7F074D92-5B58-43F4-BD49-2CDF8FB44CF7}"/>
              </a:ext>
            </a:extLst>
          </p:cNvPr>
          <p:cNvSpPr>
            <a:spLocks noGrp="1"/>
          </p:cNvSpPr>
          <p:nvPr>
            <p:ph type="sldNum" sz="quarter" idx="12"/>
          </p:nvPr>
        </p:nvSpPr>
        <p:spPr/>
        <p:txBody>
          <a:bodyPr/>
          <a:lstStyle/>
          <a:p>
            <a:fld id="{76F465DD-0031-4147-BA55-31CD0DA9CEF6}" type="slidenum">
              <a:rPr lang="fi-FI" smtClean="0"/>
              <a:t>‹#›</a:t>
            </a:fld>
            <a:endParaRPr lang="fi-FI"/>
          </a:p>
        </p:txBody>
      </p:sp>
    </p:spTree>
    <p:extLst>
      <p:ext uri="{BB962C8B-B14F-4D97-AF65-F5344CB8AC3E}">
        <p14:creationId xmlns:p14="http://schemas.microsoft.com/office/powerpoint/2010/main" val="249846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C38C2E-7072-4EAD-82FF-3076566C2074}"/>
              </a:ext>
            </a:extLst>
          </p:cNvPr>
          <p:cNvSpPr>
            <a:spLocks noGrp="1"/>
          </p:cNvSpPr>
          <p:nvPr>
            <p:ph type="title"/>
          </p:nvPr>
        </p:nvSpPr>
        <p:spPr/>
        <p:txBody>
          <a:bodyPr/>
          <a:lstStyle/>
          <a:p>
            <a:r>
              <a:rPr lang="fi-FI"/>
              <a:t>Muokkaa ots. perustyyl. napsautt.</a:t>
            </a:r>
          </a:p>
        </p:txBody>
      </p:sp>
      <p:sp>
        <p:nvSpPr>
          <p:cNvPr id="10" name="Tekstin paikkamerkki 7">
            <a:extLst>
              <a:ext uri="{FF2B5EF4-FFF2-40B4-BE49-F238E27FC236}">
                <a16:creationId xmlns:a16="http://schemas.microsoft.com/office/drawing/2014/main" id="{25E96337-93C6-49DD-AFCF-94B72C060160}"/>
              </a:ext>
            </a:extLst>
          </p:cNvPr>
          <p:cNvSpPr>
            <a:spLocks noGrp="1"/>
          </p:cNvSpPr>
          <p:nvPr>
            <p:ph type="body" sz="quarter" idx="13"/>
          </p:nvPr>
        </p:nvSpPr>
        <p:spPr>
          <a:xfrm>
            <a:off x="755650" y="2214880"/>
            <a:ext cx="5181600" cy="477520"/>
          </a:xfrm>
        </p:spPr>
        <p:txBody>
          <a:bodyPr/>
          <a:lstStyle>
            <a:lvl1pPr marL="0" indent="0">
              <a:lnSpc>
                <a:spcPct val="95000"/>
              </a:lnSpc>
              <a:spcBef>
                <a:spcPts val="0"/>
              </a:spcBef>
              <a:buFontTx/>
              <a:buNone/>
              <a:defRPr b="1"/>
            </a:lvl1pPr>
            <a:lvl2pPr marL="358775" indent="0">
              <a:buNone/>
              <a:defRPr/>
            </a:lvl2pPr>
          </a:lstStyle>
          <a:p>
            <a:pPr lvl="0"/>
            <a:r>
              <a:rPr lang="fi-FI"/>
              <a:t>Muokkaa tekstin perustyylejä napsauttamalla</a:t>
            </a:r>
          </a:p>
        </p:txBody>
      </p:sp>
      <p:sp>
        <p:nvSpPr>
          <p:cNvPr id="3" name="Sisällön paikkamerkki 2">
            <a:extLst>
              <a:ext uri="{FF2B5EF4-FFF2-40B4-BE49-F238E27FC236}">
                <a16:creationId xmlns:a16="http://schemas.microsoft.com/office/drawing/2014/main" id="{B963039B-687E-4331-B2AA-CD0A60708049}"/>
              </a:ext>
            </a:extLst>
          </p:cNvPr>
          <p:cNvSpPr>
            <a:spLocks noGrp="1"/>
          </p:cNvSpPr>
          <p:nvPr>
            <p:ph sz="half" idx="1"/>
          </p:nvPr>
        </p:nvSpPr>
        <p:spPr>
          <a:xfrm>
            <a:off x="756000" y="2728800"/>
            <a:ext cx="5181600" cy="3319200"/>
          </a:xfrm>
        </p:spPr>
        <p:txBody>
          <a:bodyPr/>
          <a:lstStyle>
            <a:lvl1pPr>
              <a:defRPr sz="22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Tekstin paikkamerkki 7">
            <a:extLst>
              <a:ext uri="{FF2B5EF4-FFF2-40B4-BE49-F238E27FC236}">
                <a16:creationId xmlns:a16="http://schemas.microsoft.com/office/drawing/2014/main" id="{BCC65041-69F5-425B-AA8D-605C0C587A3E}"/>
              </a:ext>
            </a:extLst>
          </p:cNvPr>
          <p:cNvSpPr>
            <a:spLocks noGrp="1"/>
          </p:cNvSpPr>
          <p:nvPr>
            <p:ph type="body" sz="quarter" idx="14"/>
          </p:nvPr>
        </p:nvSpPr>
        <p:spPr>
          <a:xfrm>
            <a:off x="6151880" y="2214880"/>
            <a:ext cx="5181600" cy="477520"/>
          </a:xfrm>
        </p:spPr>
        <p:txBody>
          <a:bodyPr/>
          <a:lstStyle>
            <a:lvl1pPr marL="0" indent="0">
              <a:lnSpc>
                <a:spcPct val="95000"/>
              </a:lnSpc>
              <a:spcBef>
                <a:spcPts val="0"/>
              </a:spcBef>
              <a:buFontTx/>
              <a:buNone/>
              <a:defRPr b="1"/>
            </a:lvl1pPr>
            <a:lvl2pPr marL="358775" indent="0">
              <a:buNone/>
              <a:defRPr/>
            </a:lvl2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C292873-5576-4AE4-8A07-AFE90610EB84}"/>
              </a:ext>
            </a:extLst>
          </p:cNvPr>
          <p:cNvSpPr>
            <a:spLocks noGrp="1"/>
          </p:cNvSpPr>
          <p:nvPr>
            <p:ph sz="half" idx="2"/>
          </p:nvPr>
        </p:nvSpPr>
        <p:spPr>
          <a:xfrm>
            <a:off x="6151880" y="2728800"/>
            <a:ext cx="5181600" cy="3319200"/>
          </a:xfrm>
        </p:spPr>
        <p:txBody>
          <a:bodyPr/>
          <a:lstStyle>
            <a:lvl1pPr>
              <a:defRPr sz="22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553C5FF-DFD2-4886-B320-5BDFE06B6F53}"/>
              </a:ext>
            </a:extLst>
          </p:cNvPr>
          <p:cNvSpPr>
            <a:spLocks noGrp="1"/>
          </p:cNvSpPr>
          <p:nvPr>
            <p:ph type="dt" sz="half" idx="10"/>
          </p:nvPr>
        </p:nvSpPr>
        <p:spPr/>
        <p:txBody>
          <a:bodyPr/>
          <a:lstStyle/>
          <a:p>
            <a:endParaRPr lang="fi-FI"/>
          </a:p>
        </p:txBody>
      </p:sp>
      <p:sp>
        <p:nvSpPr>
          <p:cNvPr id="6" name="Alatunnisteen paikkamerkki 5">
            <a:extLst>
              <a:ext uri="{FF2B5EF4-FFF2-40B4-BE49-F238E27FC236}">
                <a16:creationId xmlns:a16="http://schemas.microsoft.com/office/drawing/2014/main" id="{9869FB5F-1DB6-41C3-9A6D-B045C3CAE88A}"/>
              </a:ext>
            </a:extLst>
          </p:cNvPr>
          <p:cNvSpPr>
            <a:spLocks noGrp="1"/>
          </p:cNvSpPr>
          <p:nvPr>
            <p:ph type="ftr" sz="quarter" idx="11"/>
          </p:nvPr>
        </p:nvSpPr>
        <p:spPr/>
        <p:txBody>
          <a:bodyPr/>
          <a:lstStyle/>
          <a:p>
            <a:r>
              <a:rPr lang="fi-FI"/>
              <a:t>Alatunnisteteksti</a:t>
            </a:r>
          </a:p>
        </p:txBody>
      </p:sp>
      <p:sp>
        <p:nvSpPr>
          <p:cNvPr id="7" name="Dian numeron paikkamerkki 6">
            <a:extLst>
              <a:ext uri="{FF2B5EF4-FFF2-40B4-BE49-F238E27FC236}">
                <a16:creationId xmlns:a16="http://schemas.microsoft.com/office/drawing/2014/main" id="{7F074D92-5B58-43F4-BD49-2CDF8FB44CF7}"/>
              </a:ext>
            </a:extLst>
          </p:cNvPr>
          <p:cNvSpPr>
            <a:spLocks noGrp="1"/>
          </p:cNvSpPr>
          <p:nvPr>
            <p:ph type="sldNum" sz="quarter" idx="12"/>
          </p:nvPr>
        </p:nvSpPr>
        <p:spPr/>
        <p:txBody>
          <a:bodyPr/>
          <a:lstStyle/>
          <a:p>
            <a:fld id="{76F465DD-0031-4147-BA55-31CD0DA9CEF6}" type="slidenum">
              <a:rPr lang="fi-FI" smtClean="0"/>
              <a:t>‹#›</a:t>
            </a:fld>
            <a:endParaRPr lang="fi-FI"/>
          </a:p>
        </p:txBody>
      </p:sp>
    </p:spTree>
    <p:extLst>
      <p:ext uri="{BB962C8B-B14F-4D97-AF65-F5344CB8AC3E}">
        <p14:creationId xmlns:p14="http://schemas.microsoft.com/office/powerpoint/2010/main" val="334974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C40259-6410-4DA9-B596-7487DB7EE8B5}"/>
              </a:ext>
            </a:extLst>
          </p:cNvPr>
          <p:cNvSpPr>
            <a:spLocks noGrp="1"/>
          </p:cNvSpPr>
          <p:nvPr>
            <p:ph type="title"/>
          </p:nvPr>
        </p:nvSpPr>
        <p:spPr>
          <a:xfrm>
            <a:off x="756000" y="777239"/>
            <a:ext cx="5340000" cy="1048385"/>
          </a:xfrm>
        </p:spPr>
        <p:txBody>
          <a:bodyPr/>
          <a:lstStyle/>
          <a:p>
            <a:r>
              <a:rPr lang="fi-FI"/>
              <a:t>Muokkaa ots. perustyyl. napsautt.</a:t>
            </a:r>
          </a:p>
        </p:txBody>
      </p:sp>
      <p:sp>
        <p:nvSpPr>
          <p:cNvPr id="10" name="Tekstin paikkamerkki 9">
            <a:extLst>
              <a:ext uri="{FF2B5EF4-FFF2-40B4-BE49-F238E27FC236}">
                <a16:creationId xmlns:a16="http://schemas.microsoft.com/office/drawing/2014/main" id="{A555B7F4-DB10-4C16-A3E8-4D69CB8D470A}"/>
              </a:ext>
            </a:extLst>
          </p:cNvPr>
          <p:cNvSpPr>
            <a:spLocks noGrp="1"/>
          </p:cNvSpPr>
          <p:nvPr>
            <p:ph type="body" sz="quarter" idx="13"/>
          </p:nvPr>
        </p:nvSpPr>
        <p:spPr>
          <a:xfrm>
            <a:off x="755650" y="2214563"/>
            <a:ext cx="5340350" cy="3830637"/>
          </a:xfrm>
        </p:spPr>
        <p:txBody>
          <a:bodyPr/>
          <a:lstStyle>
            <a:lvl1pPr marL="358775" indent="-358775">
              <a:buFont typeface="Arial" panose="020B0604020202020204" pitchFamily="34" charset="0"/>
              <a:buChar char="•"/>
              <a:defRPr sz="22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Kuvan paikkamerkki 5">
            <a:extLst>
              <a:ext uri="{FF2B5EF4-FFF2-40B4-BE49-F238E27FC236}">
                <a16:creationId xmlns:a16="http://schemas.microsoft.com/office/drawing/2014/main" id="{2BDB4A96-5651-448F-9671-428CD7733007}"/>
              </a:ext>
            </a:extLst>
          </p:cNvPr>
          <p:cNvSpPr>
            <a:spLocks noGrp="1"/>
          </p:cNvSpPr>
          <p:nvPr>
            <p:ph type="pic" sz="quarter" idx="14"/>
          </p:nvPr>
        </p:nvSpPr>
        <p:spPr>
          <a:xfrm>
            <a:off x="6725920" y="0"/>
            <a:ext cx="5466080" cy="6858000"/>
          </a:xfrm>
          <a:custGeom>
            <a:avLst/>
            <a:gdLst>
              <a:gd name="connsiteX0" fmla="*/ 0 w 4369243"/>
              <a:gd name="connsiteY0" fmla="*/ 0 h 6858000"/>
              <a:gd name="connsiteX1" fmla="*/ 4369243 w 4369243"/>
              <a:gd name="connsiteY1" fmla="*/ 0 h 6858000"/>
              <a:gd name="connsiteX2" fmla="*/ 4369243 w 4369243"/>
              <a:gd name="connsiteY2" fmla="*/ 6858000 h 6858000"/>
              <a:gd name="connsiteX3" fmla="*/ 0 w 4369243"/>
              <a:gd name="connsiteY3" fmla="*/ 6858000 h 6858000"/>
              <a:gd name="connsiteX4" fmla="*/ 0 w 4369243"/>
              <a:gd name="connsiteY4" fmla="*/ 0 h 6858000"/>
              <a:gd name="connsiteX0" fmla="*/ 4637 w 4373880"/>
              <a:gd name="connsiteY0" fmla="*/ 0 h 6858000"/>
              <a:gd name="connsiteX1" fmla="*/ 4373880 w 4373880"/>
              <a:gd name="connsiteY1" fmla="*/ 0 h 6858000"/>
              <a:gd name="connsiteX2" fmla="*/ 4373880 w 4373880"/>
              <a:gd name="connsiteY2" fmla="*/ 6858000 h 6858000"/>
              <a:gd name="connsiteX3" fmla="*/ 4637 w 4373880"/>
              <a:gd name="connsiteY3" fmla="*/ 6858000 h 6858000"/>
              <a:gd name="connsiteX4" fmla="*/ 0 w 4373880"/>
              <a:gd name="connsiteY4" fmla="*/ 1894840 h 6858000"/>
              <a:gd name="connsiteX5" fmla="*/ 4637 w 4373880"/>
              <a:gd name="connsiteY5" fmla="*/ 0 h 6858000"/>
              <a:gd name="connsiteX0" fmla="*/ 4637 w 4373880"/>
              <a:gd name="connsiteY0" fmla="*/ 0 h 6858000"/>
              <a:gd name="connsiteX1" fmla="*/ 4373880 w 4373880"/>
              <a:gd name="connsiteY1" fmla="*/ 0 h 6858000"/>
              <a:gd name="connsiteX2" fmla="*/ 4373880 w 4373880"/>
              <a:gd name="connsiteY2" fmla="*/ 6858000 h 6858000"/>
              <a:gd name="connsiteX3" fmla="*/ 1772920 w 4373880"/>
              <a:gd name="connsiteY3" fmla="*/ 6858000 h 6858000"/>
              <a:gd name="connsiteX4" fmla="*/ 4637 w 4373880"/>
              <a:gd name="connsiteY4" fmla="*/ 6858000 h 6858000"/>
              <a:gd name="connsiteX5" fmla="*/ 0 w 4373880"/>
              <a:gd name="connsiteY5" fmla="*/ 1894840 h 6858000"/>
              <a:gd name="connsiteX6" fmla="*/ 4637 w 4373880"/>
              <a:gd name="connsiteY6" fmla="*/ 0 h 6858000"/>
              <a:gd name="connsiteX0" fmla="*/ 1091757 w 5461000"/>
              <a:gd name="connsiteY0" fmla="*/ 0 h 6858000"/>
              <a:gd name="connsiteX1" fmla="*/ 5461000 w 5461000"/>
              <a:gd name="connsiteY1" fmla="*/ 0 h 6858000"/>
              <a:gd name="connsiteX2" fmla="*/ 5461000 w 5461000"/>
              <a:gd name="connsiteY2" fmla="*/ 6858000 h 6858000"/>
              <a:gd name="connsiteX3" fmla="*/ 2860040 w 5461000"/>
              <a:gd name="connsiteY3" fmla="*/ 6858000 h 6858000"/>
              <a:gd name="connsiteX4" fmla="*/ 1091757 w 5461000"/>
              <a:gd name="connsiteY4" fmla="*/ 6858000 h 6858000"/>
              <a:gd name="connsiteX5" fmla="*/ 0 w 5461000"/>
              <a:gd name="connsiteY5" fmla="*/ 1930400 h 6858000"/>
              <a:gd name="connsiteX6" fmla="*/ 1091757 w 5461000"/>
              <a:gd name="connsiteY6" fmla="*/ 0 h 6858000"/>
              <a:gd name="connsiteX0" fmla="*/ 1091757 w 5461000"/>
              <a:gd name="connsiteY0" fmla="*/ 0 h 6858000"/>
              <a:gd name="connsiteX1" fmla="*/ 5461000 w 5461000"/>
              <a:gd name="connsiteY1" fmla="*/ 0 h 6858000"/>
              <a:gd name="connsiteX2" fmla="*/ 5461000 w 5461000"/>
              <a:gd name="connsiteY2" fmla="*/ 6858000 h 6858000"/>
              <a:gd name="connsiteX3" fmla="*/ 2860040 w 5461000"/>
              <a:gd name="connsiteY3" fmla="*/ 6858000 h 6858000"/>
              <a:gd name="connsiteX4" fmla="*/ 0 w 5461000"/>
              <a:gd name="connsiteY4" fmla="*/ 1930400 h 6858000"/>
              <a:gd name="connsiteX5" fmla="*/ 1091757 w 5461000"/>
              <a:gd name="connsiteY5" fmla="*/ 0 h 6858000"/>
              <a:gd name="connsiteX0" fmla="*/ 1091757 w 5461000"/>
              <a:gd name="connsiteY0" fmla="*/ 0 h 6858000"/>
              <a:gd name="connsiteX1" fmla="*/ 5461000 w 5461000"/>
              <a:gd name="connsiteY1" fmla="*/ 0 h 6858000"/>
              <a:gd name="connsiteX2" fmla="*/ 5461000 w 5461000"/>
              <a:gd name="connsiteY2" fmla="*/ 6858000 h 6858000"/>
              <a:gd name="connsiteX3" fmla="*/ 2860040 w 5461000"/>
              <a:gd name="connsiteY3" fmla="*/ 6858000 h 6858000"/>
              <a:gd name="connsiteX4" fmla="*/ 0 w 5461000"/>
              <a:gd name="connsiteY4" fmla="*/ 1930400 h 6858000"/>
              <a:gd name="connsiteX5" fmla="*/ 1091757 w 5461000"/>
              <a:gd name="connsiteY5" fmla="*/ 0 h 6858000"/>
              <a:gd name="connsiteX0" fmla="*/ 1117157 w 5486400"/>
              <a:gd name="connsiteY0" fmla="*/ 0 h 6858000"/>
              <a:gd name="connsiteX1" fmla="*/ 5486400 w 5486400"/>
              <a:gd name="connsiteY1" fmla="*/ 0 h 6858000"/>
              <a:gd name="connsiteX2" fmla="*/ 5486400 w 5486400"/>
              <a:gd name="connsiteY2" fmla="*/ 6858000 h 6858000"/>
              <a:gd name="connsiteX3" fmla="*/ 2885440 w 5486400"/>
              <a:gd name="connsiteY3" fmla="*/ 6858000 h 6858000"/>
              <a:gd name="connsiteX4" fmla="*/ 0 w 5486400"/>
              <a:gd name="connsiteY4" fmla="*/ 1920240 h 6858000"/>
              <a:gd name="connsiteX5" fmla="*/ 1117157 w 5486400"/>
              <a:gd name="connsiteY5" fmla="*/ 0 h 6858000"/>
              <a:gd name="connsiteX0" fmla="*/ 1096837 w 5466080"/>
              <a:gd name="connsiteY0" fmla="*/ 0 h 6858000"/>
              <a:gd name="connsiteX1" fmla="*/ 5466080 w 5466080"/>
              <a:gd name="connsiteY1" fmla="*/ 0 h 6858000"/>
              <a:gd name="connsiteX2" fmla="*/ 5466080 w 5466080"/>
              <a:gd name="connsiteY2" fmla="*/ 6858000 h 6858000"/>
              <a:gd name="connsiteX3" fmla="*/ 2865120 w 5466080"/>
              <a:gd name="connsiteY3" fmla="*/ 6858000 h 6858000"/>
              <a:gd name="connsiteX4" fmla="*/ 0 w 5466080"/>
              <a:gd name="connsiteY4" fmla="*/ 1915160 h 6858000"/>
              <a:gd name="connsiteX5" fmla="*/ 1096837 w 54660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6080" h="6858000">
                <a:moveTo>
                  <a:pt x="1096837" y="0"/>
                </a:moveTo>
                <a:lnTo>
                  <a:pt x="5466080" y="0"/>
                </a:lnTo>
                <a:lnTo>
                  <a:pt x="5466080" y="6858000"/>
                </a:lnTo>
                <a:lnTo>
                  <a:pt x="2865120" y="6858000"/>
                </a:lnTo>
                <a:lnTo>
                  <a:pt x="0" y="1915160"/>
                </a:lnTo>
                <a:lnTo>
                  <a:pt x="1096837" y="0"/>
                </a:lnTo>
                <a:close/>
              </a:path>
            </a:pathLst>
          </a:custGeom>
          <a:solidFill>
            <a:schemeClr val="bg1">
              <a:lumMod val="95000"/>
            </a:schemeClr>
          </a:solidFill>
        </p:spPr>
        <p:txBody>
          <a:bodyPr anchor="ctr" anchorCtr="0"/>
          <a:lstStyle>
            <a:lvl1pPr marL="0" indent="0" algn="ctr">
              <a:buNone/>
              <a:defRPr sz="1600" b="1" i="1"/>
            </a:lvl1pPr>
          </a:lstStyle>
          <a:p>
            <a:r>
              <a:rPr lang="fi-FI"/>
              <a:t>Lisää kuva napsauttamalla kuvaketta</a:t>
            </a:r>
          </a:p>
        </p:txBody>
      </p:sp>
      <p:sp>
        <p:nvSpPr>
          <p:cNvPr id="4" name="Päivämäärän paikkamerkki 3">
            <a:extLst>
              <a:ext uri="{FF2B5EF4-FFF2-40B4-BE49-F238E27FC236}">
                <a16:creationId xmlns:a16="http://schemas.microsoft.com/office/drawing/2014/main" id="{E9AC8FE7-45E6-4DA1-9930-61F01685F4DF}"/>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1FFD1923-38BC-432D-A18A-8AAB2CF3BE3E}"/>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9119DC02-FE0F-4A19-AFD1-372063448D73}"/>
              </a:ext>
            </a:extLst>
          </p:cNvPr>
          <p:cNvSpPr>
            <a:spLocks noGrp="1"/>
          </p:cNvSpPr>
          <p:nvPr>
            <p:ph type="sldNum" sz="quarter" idx="12"/>
          </p:nvPr>
        </p:nvSpPr>
        <p:spPr/>
        <p:txBody>
          <a:bodyPr/>
          <a:lstStyle/>
          <a:p>
            <a:fld id="{76F465DD-0031-4147-BA55-31CD0DA9CEF6}" type="slidenum">
              <a:rPr lang="fi-FI" smtClean="0"/>
              <a:t>‹#›</a:t>
            </a:fld>
            <a:endParaRPr lang="fi-FI"/>
          </a:p>
        </p:txBody>
      </p:sp>
    </p:spTree>
    <p:extLst>
      <p:ext uri="{BB962C8B-B14F-4D97-AF65-F5344CB8AC3E}">
        <p14:creationId xmlns:p14="http://schemas.microsoft.com/office/powerpoint/2010/main" val="366335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sto">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54F3E25C-F6BD-4890-B0E0-DC9CC600D0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300216" cy="6858000"/>
          </a:xfrm>
          <a:prstGeom prst="rect">
            <a:avLst/>
          </a:prstGeom>
        </p:spPr>
      </p:pic>
      <p:sp>
        <p:nvSpPr>
          <p:cNvPr id="2" name="Otsikko 1">
            <a:extLst>
              <a:ext uri="{FF2B5EF4-FFF2-40B4-BE49-F238E27FC236}">
                <a16:creationId xmlns:a16="http://schemas.microsoft.com/office/drawing/2014/main" id="{B0C40259-6410-4DA9-B596-7487DB7EE8B5}"/>
              </a:ext>
            </a:extLst>
          </p:cNvPr>
          <p:cNvSpPr>
            <a:spLocks noGrp="1"/>
          </p:cNvSpPr>
          <p:nvPr userDrawn="1">
            <p:ph type="title" hasCustomPrompt="1"/>
          </p:nvPr>
        </p:nvSpPr>
        <p:spPr>
          <a:xfrm>
            <a:off x="791560" y="2479039"/>
            <a:ext cx="5304440" cy="1931681"/>
          </a:xfrm>
        </p:spPr>
        <p:txBody>
          <a:bodyPr anchor="ctr" anchorCtr="0"/>
          <a:lstStyle>
            <a:lvl1pPr>
              <a:defRPr sz="3700">
                <a:solidFill>
                  <a:schemeClr val="bg1"/>
                </a:solidFill>
              </a:defRPr>
            </a:lvl1pPr>
          </a:lstStyle>
          <a:p>
            <a:r>
              <a:rPr lang="fi-FI"/>
              <a:t>Asianostosivu </a:t>
            </a:r>
            <a:br>
              <a:rPr lang="fi-FI"/>
            </a:br>
            <a:r>
              <a:rPr lang="fi-FI"/>
              <a:t>esityksen jäsentämiseen, </a:t>
            </a:r>
            <a:br>
              <a:rPr lang="fi-FI"/>
            </a:br>
            <a:r>
              <a:rPr lang="fi-FI"/>
              <a:t>3 rivin otsikko</a:t>
            </a:r>
          </a:p>
        </p:txBody>
      </p:sp>
      <p:sp>
        <p:nvSpPr>
          <p:cNvPr id="8" name="Tekstin paikkamerkki 7">
            <a:extLst>
              <a:ext uri="{FF2B5EF4-FFF2-40B4-BE49-F238E27FC236}">
                <a16:creationId xmlns:a16="http://schemas.microsoft.com/office/drawing/2014/main" id="{106B3851-2513-4298-867C-45346B9C382B}"/>
              </a:ext>
            </a:extLst>
          </p:cNvPr>
          <p:cNvSpPr>
            <a:spLocks noGrp="1"/>
          </p:cNvSpPr>
          <p:nvPr>
            <p:ph type="body" sz="quarter" idx="13"/>
          </p:nvPr>
        </p:nvSpPr>
        <p:spPr>
          <a:xfrm>
            <a:off x="7032625" y="1484313"/>
            <a:ext cx="4679950" cy="4537075"/>
          </a:xfrm>
        </p:spPr>
        <p:txBody>
          <a:bodyPr/>
          <a:lstStyle>
            <a:lvl1pPr marL="358775" indent="-358775">
              <a:buFont typeface="Arial" panose="020B0604020202020204" pitchFamily="34" charset="0"/>
              <a:buChar char="•"/>
              <a:defRPr sz="22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9AC8FE7-45E6-4DA1-9930-61F01685F4DF}"/>
              </a:ext>
            </a:extLst>
          </p:cNvPr>
          <p:cNvSpPr>
            <a:spLocks noGrp="1"/>
          </p:cNvSpPr>
          <p:nvPr userDrawn="1">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1FFD1923-38BC-432D-A18A-8AAB2CF3BE3E}"/>
              </a:ext>
            </a:extLst>
          </p:cNvPr>
          <p:cNvSpPr>
            <a:spLocks noGrp="1"/>
          </p:cNvSpPr>
          <p:nvPr userDrawn="1">
            <p:ph type="ftr" sz="quarter" idx="11"/>
          </p:nvPr>
        </p:nvSpPr>
        <p:spPr/>
        <p:txBody>
          <a:bodyPr/>
          <a:lstStyle>
            <a:lvl1pPr>
              <a:defRPr>
                <a:solidFill>
                  <a:schemeClr val="bg1"/>
                </a:solidFill>
              </a:defRPr>
            </a:lvl1pPr>
          </a:lstStyle>
          <a:p>
            <a:r>
              <a:rPr lang="fi-FI"/>
              <a:t>Alatunnisteteksti</a:t>
            </a:r>
          </a:p>
        </p:txBody>
      </p:sp>
      <p:sp>
        <p:nvSpPr>
          <p:cNvPr id="6" name="Dian numeron paikkamerkki 5">
            <a:extLst>
              <a:ext uri="{FF2B5EF4-FFF2-40B4-BE49-F238E27FC236}">
                <a16:creationId xmlns:a16="http://schemas.microsoft.com/office/drawing/2014/main" id="{9119DC02-FE0F-4A19-AFD1-372063448D73}"/>
              </a:ext>
            </a:extLst>
          </p:cNvPr>
          <p:cNvSpPr>
            <a:spLocks noGrp="1"/>
          </p:cNvSpPr>
          <p:nvPr userDrawn="1">
            <p:ph type="sldNum" sz="quarter" idx="12"/>
          </p:nvPr>
        </p:nvSpPr>
        <p:spPr/>
        <p:txBody>
          <a:bodyPr/>
          <a:lstStyle>
            <a:lvl1pPr>
              <a:defRPr>
                <a:solidFill>
                  <a:schemeClr val="bg1"/>
                </a:solidFill>
              </a:defRPr>
            </a:lvl1pPr>
          </a:lstStyle>
          <a:p>
            <a:fld id="{76F465DD-0031-4147-BA55-31CD0DA9CEF6}" type="slidenum">
              <a:rPr lang="fi-FI" smtClean="0"/>
              <a:pPr/>
              <a:t>‹#›</a:t>
            </a:fld>
            <a:endParaRPr lang="fi-FI"/>
          </a:p>
        </p:txBody>
      </p:sp>
    </p:spTree>
    <p:extLst>
      <p:ext uri="{BB962C8B-B14F-4D97-AF65-F5344CB8AC3E}">
        <p14:creationId xmlns:p14="http://schemas.microsoft.com/office/powerpoint/2010/main" val="475866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B0DAC34-D4F4-48A4-8A42-8322CC937712}"/>
              </a:ext>
            </a:extLst>
          </p:cNvPr>
          <p:cNvSpPr>
            <a:spLocks noGrp="1"/>
          </p:cNvSpPr>
          <p:nvPr>
            <p:ph type="title"/>
          </p:nvPr>
        </p:nvSpPr>
        <p:spPr>
          <a:xfrm>
            <a:off x="756000" y="777239"/>
            <a:ext cx="10694894" cy="1048385"/>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D0CE3D79-68B5-434F-A2CE-775C5D656A4F}"/>
              </a:ext>
            </a:extLst>
          </p:cNvPr>
          <p:cNvSpPr>
            <a:spLocks noGrp="1"/>
          </p:cNvSpPr>
          <p:nvPr>
            <p:ph type="body" idx="1"/>
          </p:nvPr>
        </p:nvSpPr>
        <p:spPr>
          <a:xfrm>
            <a:off x="756000" y="2214880"/>
            <a:ext cx="10694894" cy="3830320"/>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7000B85-F313-464D-82BD-7E9CCABE63D9}"/>
              </a:ext>
            </a:extLst>
          </p:cNvPr>
          <p:cNvSpPr>
            <a:spLocks noGrp="1"/>
          </p:cNvSpPr>
          <p:nvPr>
            <p:ph type="dt" sz="half" idx="2"/>
          </p:nvPr>
        </p:nvSpPr>
        <p:spPr>
          <a:xfrm>
            <a:off x="5559788" y="6445624"/>
            <a:ext cx="1056165" cy="244475"/>
          </a:xfrm>
          <a:prstGeom prst="rect">
            <a:avLst/>
          </a:prstGeom>
        </p:spPr>
        <p:txBody>
          <a:bodyPr vert="horz" lIns="0" tIns="0" rIns="0" bIns="0" rtlCol="0" anchor="ctr">
            <a:noAutofit/>
          </a:bodyPr>
          <a:lstStyle>
            <a:lvl1pPr algn="ctr">
              <a:defRPr sz="900">
                <a:solidFill>
                  <a:schemeClr val="tx1"/>
                </a:solidFill>
              </a:defRPr>
            </a:lvl1pPr>
          </a:lstStyle>
          <a:p>
            <a:endParaRPr lang="fi-FI"/>
          </a:p>
        </p:txBody>
      </p:sp>
      <p:sp>
        <p:nvSpPr>
          <p:cNvPr id="5" name="Alatunnisteen paikkamerkki 4">
            <a:extLst>
              <a:ext uri="{FF2B5EF4-FFF2-40B4-BE49-F238E27FC236}">
                <a16:creationId xmlns:a16="http://schemas.microsoft.com/office/drawing/2014/main" id="{F2513DDB-6266-43D0-8AD8-F730CF3847C4}"/>
              </a:ext>
            </a:extLst>
          </p:cNvPr>
          <p:cNvSpPr>
            <a:spLocks noGrp="1"/>
          </p:cNvSpPr>
          <p:nvPr>
            <p:ph type="ftr" sz="quarter" idx="3"/>
          </p:nvPr>
        </p:nvSpPr>
        <p:spPr>
          <a:xfrm>
            <a:off x="1084729" y="6445624"/>
            <a:ext cx="4475059" cy="244475"/>
          </a:xfrm>
          <a:prstGeom prst="rect">
            <a:avLst/>
          </a:prstGeom>
        </p:spPr>
        <p:txBody>
          <a:bodyPr vert="horz" lIns="0" tIns="0" rIns="0" bIns="0" rtlCol="0" anchor="ctr">
            <a:noAutofit/>
          </a:bodyPr>
          <a:lstStyle>
            <a:lvl1pPr algn="l">
              <a:defRPr sz="900">
                <a:solidFill>
                  <a:schemeClr val="tx1"/>
                </a:solidFill>
              </a:defRPr>
            </a:lvl1pPr>
          </a:lstStyle>
          <a:p>
            <a:r>
              <a:rPr lang="fi-FI"/>
              <a:t>Alatunnisteteksti</a:t>
            </a:r>
          </a:p>
        </p:txBody>
      </p:sp>
      <p:sp>
        <p:nvSpPr>
          <p:cNvPr id="6" name="Dian numeron paikkamerkki 5">
            <a:extLst>
              <a:ext uri="{FF2B5EF4-FFF2-40B4-BE49-F238E27FC236}">
                <a16:creationId xmlns:a16="http://schemas.microsoft.com/office/drawing/2014/main" id="{CAB1D2B0-9637-4F65-9878-A56BD9624845}"/>
              </a:ext>
            </a:extLst>
          </p:cNvPr>
          <p:cNvSpPr>
            <a:spLocks noGrp="1"/>
          </p:cNvSpPr>
          <p:nvPr>
            <p:ph type="sldNum" sz="quarter" idx="4"/>
          </p:nvPr>
        </p:nvSpPr>
        <p:spPr>
          <a:xfrm>
            <a:off x="756000" y="6445624"/>
            <a:ext cx="328729" cy="244475"/>
          </a:xfrm>
          <a:prstGeom prst="rect">
            <a:avLst/>
          </a:prstGeom>
        </p:spPr>
        <p:txBody>
          <a:bodyPr vert="horz" lIns="0" tIns="0" rIns="0" bIns="0" rtlCol="0" anchor="ctr">
            <a:noAutofit/>
          </a:bodyPr>
          <a:lstStyle>
            <a:lvl1pPr algn="l">
              <a:defRPr sz="900">
                <a:solidFill>
                  <a:schemeClr val="tx1"/>
                </a:solidFill>
              </a:defRPr>
            </a:lvl1pPr>
          </a:lstStyle>
          <a:p>
            <a:fld id="{76F465DD-0031-4147-BA55-31CD0DA9CEF6}" type="slidenum">
              <a:rPr lang="fi-FI" smtClean="0"/>
              <a:pPr/>
              <a:t>‹#›</a:t>
            </a:fld>
            <a:endParaRPr lang="fi-FI"/>
          </a:p>
        </p:txBody>
      </p:sp>
      <p:pic>
        <p:nvPicPr>
          <p:cNvPr id="10" name="Kuva 9">
            <a:extLst>
              <a:ext uri="{FF2B5EF4-FFF2-40B4-BE49-F238E27FC236}">
                <a16:creationId xmlns:a16="http://schemas.microsoft.com/office/drawing/2014/main" id="{66611449-7F8C-4300-AD62-745FF389008E}"/>
              </a:ext>
              <a:ext uri="{C183D7F6-B498-43B3-948B-1728B52AA6E4}">
                <adec:decorative xmlns:adec="http://schemas.microsoft.com/office/drawing/2017/decorative" val="1"/>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10251140" y="6150002"/>
            <a:ext cx="1446769" cy="459182"/>
          </a:xfrm>
          <a:prstGeom prst="rect">
            <a:avLst/>
          </a:prstGeom>
        </p:spPr>
      </p:pic>
    </p:spTree>
    <p:extLst>
      <p:ext uri="{BB962C8B-B14F-4D97-AF65-F5344CB8AC3E}">
        <p14:creationId xmlns:p14="http://schemas.microsoft.com/office/powerpoint/2010/main" val="227978658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358775" indent="-358775" algn="l" defTabSz="914400" rtl="0" eaLnBrk="1" latinLnBrk="0" hangingPunct="1">
        <a:lnSpc>
          <a:spcPct val="100000"/>
        </a:lnSpc>
        <a:spcBef>
          <a:spcPts val="1200"/>
        </a:spcBef>
        <a:buClr>
          <a:schemeClr val="tx2"/>
        </a:buClr>
        <a:buFontTx/>
        <a:buBlip>
          <a:blip r:embed="rId18"/>
        </a:buBlip>
        <a:defRPr sz="2600" kern="1200">
          <a:solidFill>
            <a:schemeClr val="tx1"/>
          </a:solidFill>
          <a:latin typeface="+mn-lt"/>
          <a:ea typeface="+mn-ea"/>
          <a:cs typeface="+mn-cs"/>
        </a:defRPr>
      </a:lvl1pPr>
      <a:lvl2pPr marL="715963" indent="-357188" algn="l" defTabSz="914400" rtl="0" eaLnBrk="1" latinLnBrk="0" hangingPunct="1">
        <a:lnSpc>
          <a:spcPct val="100000"/>
        </a:lnSpc>
        <a:spcBef>
          <a:spcPts val="8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100000"/>
        </a:lnSpc>
        <a:spcBef>
          <a:spcPts val="8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100000"/>
        </a:lnSpc>
        <a:spcBef>
          <a:spcPts val="8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100000"/>
        </a:lnSpc>
        <a:spcBef>
          <a:spcPts val="8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53E18921-FDF0-4C42-A3B9-06AEC808B3B9}"/>
              </a:ext>
            </a:extLst>
          </p:cNvPr>
          <p:cNvSpPr>
            <a:spLocks noGrp="1"/>
          </p:cNvSpPr>
          <p:nvPr>
            <p:ph type="ctrTitle"/>
          </p:nvPr>
        </p:nvSpPr>
        <p:spPr/>
        <p:txBody>
          <a:bodyPr/>
          <a:lstStyle/>
          <a:p>
            <a:r>
              <a:rPr lang="fi-FI" dirty="0"/>
              <a:t>Suositus tietoaineistojen säilytysajasta ja toimenpiteistä säilytysajan päätyttyä – liite 6 Opetustoimi</a:t>
            </a:r>
          </a:p>
        </p:txBody>
      </p:sp>
      <p:sp>
        <p:nvSpPr>
          <p:cNvPr id="7" name="Alaotsikko 6">
            <a:extLst>
              <a:ext uri="{FF2B5EF4-FFF2-40B4-BE49-F238E27FC236}">
                <a16:creationId xmlns:a16="http://schemas.microsoft.com/office/drawing/2014/main" id="{FA1D1CB7-085E-4422-8647-ABB90BB49CCD}"/>
              </a:ext>
            </a:extLst>
          </p:cNvPr>
          <p:cNvSpPr>
            <a:spLocks noGrp="1"/>
          </p:cNvSpPr>
          <p:nvPr>
            <p:ph type="subTitle" idx="1"/>
          </p:nvPr>
        </p:nvSpPr>
        <p:spPr/>
        <p:txBody>
          <a:bodyPr vert="horz" lIns="0" tIns="0" rIns="0" bIns="0" rtlCol="0" anchor="t">
            <a:noAutofit/>
          </a:bodyPr>
          <a:lstStyle/>
          <a:p>
            <a:r>
              <a:rPr lang="fi-FI" dirty="0"/>
              <a:t>Maarit Kivelä ja Johanna Räsänen, OPH</a:t>
            </a:r>
          </a:p>
          <a:p>
            <a:r>
              <a:rPr lang="fi-FI" dirty="0"/>
              <a:t>9.9.2025</a:t>
            </a:r>
            <a:endParaRPr lang="fi-FI" dirty="0">
              <a:cs typeface="Arial"/>
            </a:endParaRPr>
          </a:p>
          <a:p>
            <a:r>
              <a:rPr lang="fi-FI" dirty="0"/>
              <a:t>Tiedonhallintalautakunnan webinaari</a:t>
            </a:r>
            <a:endParaRPr lang="fi-FI" dirty="0">
              <a:cs typeface="Arial"/>
            </a:endParaRPr>
          </a:p>
        </p:txBody>
      </p:sp>
    </p:spTree>
    <p:extLst>
      <p:ext uri="{BB962C8B-B14F-4D97-AF65-F5344CB8AC3E}">
        <p14:creationId xmlns:p14="http://schemas.microsoft.com/office/powerpoint/2010/main" val="4041323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7EC2-0910-FE0E-6430-B10053205761}"/>
              </a:ext>
            </a:extLst>
          </p:cNvPr>
          <p:cNvSpPr>
            <a:spLocks noGrp="1"/>
          </p:cNvSpPr>
          <p:nvPr>
            <p:ph type="title"/>
          </p:nvPr>
        </p:nvSpPr>
        <p:spPr/>
        <p:txBody>
          <a:bodyPr/>
          <a:lstStyle/>
          <a:p>
            <a:r>
              <a:rPr lang="fi-FI"/>
              <a:t>Tiivistelmä palautteesta</a:t>
            </a:r>
          </a:p>
        </p:txBody>
      </p:sp>
      <p:sp>
        <p:nvSpPr>
          <p:cNvPr id="3" name="Text Placeholder 2">
            <a:extLst>
              <a:ext uri="{FF2B5EF4-FFF2-40B4-BE49-F238E27FC236}">
                <a16:creationId xmlns:a16="http://schemas.microsoft.com/office/drawing/2014/main" id="{80E09AD5-0856-8919-E496-AF21558A4706}"/>
              </a:ext>
            </a:extLst>
          </p:cNvPr>
          <p:cNvSpPr>
            <a:spLocks noGrp="1"/>
          </p:cNvSpPr>
          <p:nvPr>
            <p:ph type="body" sz="quarter" idx="13"/>
          </p:nvPr>
        </p:nvSpPr>
        <p:spPr>
          <a:xfrm>
            <a:off x="6567676" y="1510143"/>
            <a:ext cx="4967497" cy="3878398"/>
          </a:xfrm>
        </p:spPr>
        <p:txBody>
          <a:bodyPr vert="horz" lIns="0" tIns="0" rIns="0" bIns="0" rtlCol="0" anchor="t">
            <a:noAutofit/>
          </a:bodyPr>
          <a:lstStyle/>
          <a:p>
            <a:pPr marL="0" indent="0">
              <a:buNone/>
            </a:pPr>
            <a:r>
              <a:rPr lang="fi-FI">
                <a:cs typeface="Arial"/>
              </a:rPr>
              <a:t>Saatu palaute ryhmiteltiin viiden otsikon alle sen mukaan, mihin osa-alueeseen palaute kohdistui:</a:t>
            </a:r>
            <a:endParaRPr lang="fi-FI"/>
          </a:p>
          <a:p>
            <a:pPr marL="814070" lvl="1" indent="-457200">
              <a:buAutoNum type="arabicPeriod"/>
            </a:pPr>
            <a:r>
              <a:rPr lang="fi-FI" sz="2000">
                <a:cs typeface="Arial"/>
              </a:rPr>
              <a:t>Säilytysajan pituus</a:t>
            </a:r>
          </a:p>
          <a:p>
            <a:pPr marL="814070" lvl="1" indent="-457200">
              <a:buAutoNum type="arabicPeriod"/>
            </a:pPr>
            <a:r>
              <a:rPr lang="fi-FI" sz="2000">
                <a:cs typeface="Arial"/>
              </a:rPr>
              <a:t>Säilytysajan laskentaperuste</a:t>
            </a:r>
          </a:p>
          <a:p>
            <a:pPr marL="814070" lvl="1" indent="-457200">
              <a:buAutoNum type="arabicPeriod"/>
            </a:pPr>
            <a:r>
              <a:rPr lang="fi-FI" sz="2000">
                <a:cs typeface="Arial"/>
              </a:rPr>
              <a:t>Asiakirjat</a:t>
            </a:r>
          </a:p>
          <a:p>
            <a:pPr marL="814070" lvl="1" indent="-457200">
              <a:buAutoNum type="arabicPeriod"/>
            </a:pPr>
            <a:r>
              <a:rPr lang="fi-FI" sz="2000">
                <a:cs typeface="Arial"/>
              </a:rPr>
              <a:t>Käytettävyys</a:t>
            </a:r>
          </a:p>
          <a:p>
            <a:pPr marL="814070" lvl="1" indent="-457200">
              <a:buAutoNum type="arabicPeriod"/>
            </a:pPr>
            <a:r>
              <a:rPr lang="fi-FI" sz="2000">
                <a:cs typeface="Arial"/>
              </a:rPr>
              <a:t>Muut</a:t>
            </a:r>
          </a:p>
          <a:p>
            <a:pPr>
              <a:buAutoNum type="arabicPeriod"/>
            </a:pPr>
            <a:endParaRPr lang="fi-FI">
              <a:cs typeface="Arial"/>
            </a:endParaRPr>
          </a:p>
        </p:txBody>
      </p:sp>
      <p:sp>
        <p:nvSpPr>
          <p:cNvPr id="4" name="Slide Number Placeholder 3">
            <a:extLst>
              <a:ext uri="{FF2B5EF4-FFF2-40B4-BE49-F238E27FC236}">
                <a16:creationId xmlns:a16="http://schemas.microsoft.com/office/drawing/2014/main" id="{034570E5-9C06-07B8-BED2-A8B858CEE10E}"/>
              </a:ext>
            </a:extLst>
          </p:cNvPr>
          <p:cNvSpPr>
            <a:spLocks noGrp="1"/>
          </p:cNvSpPr>
          <p:nvPr>
            <p:ph type="sldNum" sz="quarter" idx="12"/>
          </p:nvPr>
        </p:nvSpPr>
        <p:spPr/>
        <p:txBody>
          <a:bodyPr/>
          <a:lstStyle/>
          <a:p>
            <a:fld id="{76F465DD-0031-4147-BA55-31CD0DA9CEF6}" type="slidenum">
              <a:rPr lang="fi-FI" smtClean="0"/>
              <a:pPr/>
              <a:t>10</a:t>
            </a:fld>
            <a:endParaRPr lang="fi-FI"/>
          </a:p>
        </p:txBody>
      </p:sp>
    </p:spTree>
    <p:extLst>
      <p:ext uri="{BB962C8B-B14F-4D97-AF65-F5344CB8AC3E}">
        <p14:creationId xmlns:p14="http://schemas.microsoft.com/office/powerpoint/2010/main" val="1205912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E9B5AF-1749-3505-FA65-5E660A2A0081}"/>
              </a:ext>
            </a:extLst>
          </p:cNvPr>
          <p:cNvSpPr>
            <a:spLocks noGrp="1"/>
          </p:cNvSpPr>
          <p:nvPr>
            <p:ph type="title"/>
          </p:nvPr>
        </p:nvSpPr>
        <p:spPr>
          <a:xfrm>
            <a:off x="756000" y="777240"/>
            <a:ext cx="10694894" cy="549756"/>
          </a:xfrm>
        </p:spPr>
        <p:txBody>
          <a:bodyPr/>
          <a:lstStyle/>
          <a:p>
            <a:r>
              <a:rPr lang="fi-FI" dirty="0"/>
              <a:t>1a. Yhteenveto palautteesta: säilytysajan pituus</a:t>
            </a:r>
          </a:p>
        </p:txBody>
      </p:sp>
      <p:sp>
        <p:nvSpPr>
          <p:cNvPr id="3" name="Sisällön paikkamerkki 2">
            <a:extLst>
              <a:ext uri="{FF2B5EF4-FFF2-40B4-BE49-F238E27FC236}">
                <a16:creationId xmlns:a16="http://schemas.microsoft.com/office/drawing/2014/main" id="{67F5FC1F-EA38-5F0C-41A4-AE91DC74714E}"/>
              </a:ext>
            </a:extLst>
          </p:cNvPr>
          <p:cNvSpPr>
            <a:spLocks noGrp="1"/>
          </p:cNvSpPr>
          <p:nvPr>
            <p:ph sz="half" idx="1"/>
          </p:nvPr>
        </p:nvSpPr>
        <p:spPr>
          <a:xfrm>
            <a:off x="588102" y="1826543"/>
            <a:ext cx="5349498" cy="4217857"/>
          </a:xfrm>
        </p:spPr>
        <p:txBody>
          <a:bodyPr vert="horz" lIns="0" tIns="0" rIns="0" bIns="0" rtlCol="0" anchor="t">
            <a:noAutofit/>
          </a:bodyPr>
          <a:lstStyle/>
          <a:p>
            <a:pPr marL="174625" indent="-174625"/>
            <a:r>
              <a:rPr lang="fi-FI" sz="1600" b="1"/>
              <a:t>Liian pitkä tai lyhyt säilytysaika:</a:t>
            </a:r>
            <a:r>
              <a:rPr lang="fi-FI" sz="1600"/>
              <a:t> Säilytysaikoja on tarkasteltu osin uudelleen palautteen perusteella. Samaan asiakirjaan on saadussa palautteessa voinut kohdistua toiveita sekä säilytysaikasuosituksen pidentämisestä että lyhentämisestä. Suositukset on tarkoitettu tiedonhallintayksikön oman määritystyön tueksi ja tiedonhallintayksikön oma päätös voi olla suositusta lyhyempi tai pidempi. Asiakirjojen pysyvästä säilyttämisestä määrää Kansallisarkisto (Arkistolaki 8 §) sekä joiltain osin erityislait.</a:t>
            </a:r>
          </a:p>
          <a:p>
            <a:pPr marL="174625" indent="-174625"/>
            <a:r>
              <a:rPr lang="fi-FI" sz="1600" b="1"/>
              <a:t>Ristiriitaiset säilytysajat: </a:t>
            </a:r>
            <a:r>
              <a:rPr lang="fi-FI" sz="1600"/>
              <a:t>Sarakkeiden ristiriitaisia arvoja ja toisiinsa linkittyvien asiakirjojen säilytysajoissa ilmenneitä ristiriitoja on korjattu.</a:t>
            </a:r>
          </a:p>
        </p:txBody>
      </p:sp>
      <p:sp>
        <p:nvSpPr>
          <p:cNvPr id="4" name="Sisällön paikkamerkki 3">
            <a:extLst>
              <a:ext uri="{FF2B5EF4-FFF2-40B4-BE49-F238E27FC236}">
                <a16:creationId xmlns:a16="http://schemas.microsoft.com/office/drawing/2014/main" id="{C9A2D61C-1707-73B8-242E-B79EB0B9B0CC}"/>
              </a:ext>
            </a:extLst>
          </p:cNvPr>
          <p:cNvSpPr>
            <a:spLocks noGrp="1"/>
          </p:cNvSpPr>
          <p:nvPr>
            <p:ph sz="half" idx="2"/>
          </p:nvPr>
        </p:nvSpPr>
        <p:spPr>
          <a:xfrm>
            <a:off x="6100219" y="1826543"/>
            <a:ext cx="5233261" cy="4217857"/>
          </a:xfrm>
        </p:spPr>
        <p:txBody>
          <a:bodyPr vert="horz" lIns="0" tIns="0" rIns="0" bIns="0" rtlCol="0" anchor="t">
            <a:noAutofit/>
          </a:bodyPr>
          <a:lstStyle/>
          <a:p>
            <a:pPr marL="174625" indent="-174625"/>
            <a:r>
              <a:rPr lang="fi-FI" sz="1600" b="1"/>
              <a:t>Määritysten puuttuminen ja vaihtelevat muodot:</a:t>
            </a:r>
            <a:r>
              <a:rPr lang="fi-FI" sz="1600"/>
              <a:t> Puuttuvat säilytysajat on lisätty ja arvot muutettu numeerisiksi vuosiarvoiksi sarakkeessa E lukuun ottamatta joitakin poikkeuksia (2 kk tai 6 kk), joiden osalta viesti alle vuoden säilytysajoista on katsottu tärkeäksi.</a:t>
            </a:r>
          </a:p>
          <a:p>
            <a:pPr marL="174625" indent="-174625"/>
            <a:r>
              <a:rPr lang="fi-FI" sz="1600" b="1"/>
              <a:t>Epäyhtenäisyys säilytysajoissa eri välilehtien välillä:</a:t>
            </a:r>
            <a:r>
              <a:rPr lang="fi-FI" sz="1600"/>
              <a:t> Säilytysaikoja on osin yhtenäistetty. Erilaiset käytännöt ja lainsäädäntö asettavat kuitenkin rajoituksia ja tekevät suositusten yhtenäistämistyöstä haastavaa ja aikaa vaativaa. </a:t>
            </a:r>
          </a:p>
          <a:p>
            <a:endParaRPr lang="fi-FI" sz="1600"/>
          </a:p>
        </p:txBody>
      </p:sp>
      <p:sp>
        <p:nvSpPr>
          <p:cNvPr id="5" name="Dian numeron paikkamerkki 4">
            <a:extLst>
              <a:ext uri="{FF2B5EF4-FFF2-40B4-BE49-F238E27FC236}">
                <a16:creationId xmlns:a16="http://schemas.microsoft.com/office/drawing/2014/main" id="{20A210AC-83EA-E89E-DB2F-DC0EEBF5B40F}"/>
              </a:ext>
            </a:extLst>
          </p:cNvPr>
          <p:cNvSpPr>
            <a:spLocks noGrp="1"/>
          </p:cNvSpPr>
          <p:nvPr>
            <p:ph type="sldNum" sz="quarter" idx="12"/>
          </p:nvPr>
        </p:nvSpPr>
        <p:spPr/>
        <p:txBody>
          <a:bodyPr/>
          <a:lstStyle/>
          <a:p>
            <a:fld id="{76F465DD-0031-4147-BA55-31CD0DA9CEF6}" type="slidenum">
              <a:rPr lang="fi-FI" smtClean="0"/>
              <a:t>11</a:t>
            </a:fld>
            <a:endParaRPr lang="fi-FI"/>
          </a:p>
        </p:txBody>
      </p:sp>
    </p:spTree>
    <p:extLst>
      <p:ext uri="{BB962C8B-B14F-4D97-AF65-F5344CB8AC3E}">
        <p14:creationId xmlns:p14="http://schemas.microsoft.com/office/powerpoint/2010/main" val="126349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B9321C-3BDF-9562-8712-6A623E75C8A1}"/>
              </a:ext>
            </a:extLst>
          </p:cNvPr>
          <p:cNvSpPr>
            <a:spLocks noGrp="1"/>
          </p:cNvSpPr>
          <p:nvPr>
            <p:ph type="title"/>
          </p:nvPr>
        </p:nvSpPr>
        <p:spPr>
          <a:xfrm>
            <a:off x="748553" y="740316"/>
            <a:ext cx="10694894" cy="677488"/>
          </a:xfrm>
        </p:spPr>
        <p:txBody>
          <a:bodyPr/>
          <a:lstStyle/>
          <a:p>
            <a:r>
              <a:rPr lang="fi-FI" sz="3200" dirty="0"/>
              <a:t>1b. Säilytysajan pituus: esimerkkejä kommenteista ja ratkaisuista</a:t>
            </a:r>
          </a:p>
        </p:txBody>
      </p:sp>
      <p:sp>
        <p:nvSpPr>
          <p:cNvPr id="3" name="Sisällön paikkamerkki 2">
            <a:extLst>
              <a:ext uri="{FF2B5EF4-FFF2-40B4-BE49-F238E27FC236}">
                <a16:creationId xmlns:a16="http://schemas.microsoft.com/office/drawing/2014/main" id="{BA46AA7A-0571-AF08-E10A-B0F5566DBE9D}"/>
              </a:ext>
            </a:extLst>
          </p:cNvPr>
          <p:cNvSpPr>
            <a:spLocks noGrp="1"/>
          </p:cNvSpPr>
          <p:nvPr>
            <p:ph sz="half" idx="1"/>
          </p:nvPr>
        </p:nvSpPr>
        <p:spPr>
          <a:xfrm>
            <a:off x="756000" y="1847142"/>
            <a:ext cx="5181600" cy="3830400"/>
          </a:xfrm>
        </p:spPr>
        <p:txBody>
          <a:bodyPr/>
          <a:lstStyle/>
          <a:p>
            <a:pPr marL="174625" indent="-174625"/>
            <a:r>
              <a:rPr lang="fi-FI" sz="1600"/>
              <a:t>Tutkintotodistuksille toivottiin sekä pidempää että lyhyempää säilytysaikaa. Todistusten osalta 10 vuotta on katsottu riittäväksi viranomaisen tehtävän kannalta. Todistuksille suoritetuista opinnoista ja koulutukseen osallistumisesta ehdotettu kahden vuoden säilytysaika nostettiin 10 vuoteen, koska lyhyempi aika katsottiin liian lyhyeksi mm. mahdollisten virheellisten KOSKI-tietovarantoon tallennettujen tietojen korjaamisprosessin näkökulmasta.</a:t>
            </a:r>
          </a:p>
          <a:p>
            <a:pPr marL="174625" indent="-174625"/>
            <a:r>
              <a:rPr lang="fi-FI" sz="1600"/>
              <a:t>Säilytysaikoja on yhtenäistetty esimerkiksi esiopetuksen, varhaiskasvatuksen ja perusopetuksen hakemusten ja päätösten kohdalla.</a:t>
            </a:r>
          </a:p>
          <a:p>
            <a:pPr marL="174625" indent="-174625"/>
            <a:endParaRPr lang="fi-FI" sz="1600"/>
          </a:p>
        </p:txBody>
      </p:sp>
      <p:sp>
        <p:nvSpPr>
          <p:cNvPr id="4" name="Sisällön paikkamerkki 3">
            <a:extLst>
              <a:ext uri="{FF2B5EF4-FFF2-40B4-BE49-F238E27FC236}">
                <a16:creationId xmlns:a16="http://schemas.microsoft.com/office/drawing/2014/main" id="{6584BF0D-EA7A-F381-EEB4-E81BAE0A011B}"/>
              </a:ext>
            </a:extLst>
          </p:cNvPr>
          <p:cNvSpPr>
            <a:spLocks noGrp="1"/>
          </p:cNvSpPr>
          <p:nvPr>
            <p:ph sz="half" idx="2"/>
          </p:nvPr>
        </p:nvSpPr>
        <p:spPr>
          <a:xfrm>
            <a:off x="6103447" y="1825624"/>
            <a:ext cx="5181600" cy="3830400"/>
          </a:xfrm>
        </p:spPr>
        <p:txBody>
          <a:bodyPr/>
          <a:lstStyle/>
          <a:p>
            <a:pPr marL="174625" indent="-174625"/>
            <a:r>
              <a:rPr lang="fi-FI" sz="1600"/>
              <a:t>Asiakirjat sisältävät usein henkilötietoja ja voivat sisältää myös erityisiä henkilötietoja. Asiakirjan säilytysaika ja henkilötietojen käsittelytarve ovat kaksi eri asiaa, eikä säilytysaikasuosituksen määrittelytyötä ole tehty erityisten henkilötietoryhmien kautta. </a:t>
            </a:r>
          </a:p>
        </p:txBody>
      </p:sp>
      <p:sp>
        <p:nvSpPr>
          <p:cNvPr id="5" name="Dian numeron paikkamerkki 4">
            <a:extLst>
              <a:ext uri="{FF2B5EF4-FFF2-40B4-BE49-F238E27FC236}">
                <a16:creationId xmlns:a16="http://schemas.microsoft.com/office/drawing/2014/main" id="{04874E7B-F2C1-343A-B3DC-7E4965A90BD3}"/>
              </a:ext>
            </a:extLst>
          </p:cNvPr>
          <p:cNvSpPr>
            <a:spLocks noGrp="1"/>
          </p:cNvSpPr>
          <p:nvPr>
            <p:ph type="sldNum" sz="quarter" idx="12"/>
          </p:nvPr>
        </p:nvSpPr>
        <p:spPr/>
        <p:txBody>
          <a:bodyPr/>
          <a:lstStyle/>
          <a:p>
            <a:fld id="{76F465DD-0031-4147-BA55-31CD0DA9CEF6}" type="slidenum">
              <a:rPr lang="fi-FI" smtClean="0"/>
              <a:t>12</a:t>
            </a:fld>
            <a:endParaRPr lang="fi-FI"/>
          </a:p>
        </p:txBody>
      </p:sp>
    </p:spTree>
    <p:extLst>
      <p:ext uri="{BB962C8B-B14F-4D97-AF65-F5344CB8AC3E}">
        <p14:creationId xmlns:p14="http://schemas.microsoft.com/office/powerpoint/2010/main" val="2307427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A7F2B1-690F-9DB6-2909-EE6CFFFB2A94}"/>
              </a:ext>
            </a:extLst>
          </p:cNvPr>
          <p:cNvSpPr>
            <a:spLocks noGrp="1"/>
          </p:cNvSpPr>
          <p:nvPr>
            <p:ph type="title"/>
          </p:nvPr>
        </p:nvSpPr>
        <p:spPr>
          <a:xfrm>
            <a:off x="748553" y="690686"/>
            <a:ext cx="10694894" cy="744591"/>
          </a:xfrm>
        </p:spPr>
        <p:txBody>
          <a:bodyPr/>
          <a:lstStyle/>
          <a:p>
            <a:r>
              <a:rPr lang="fi-FI" dirty="0"/>
              <a:t>2a. Yhteenvetoa palautteesta: säilytysajan laskentaperuste</a:t>
            </a:r>
          </a:p>
        </p:txBody>
      </p:sp>
      <p:sp>
        <p:nvSpPr>
          <p:cNvPr id="3" name="Sisällön paikkamerkki 2">
            <a:extLst>
              <a:ext uri="{FF2B5EF4-FFF2-40B4-BE49-F238E27FC236}">
                <a16:creationId xmlns:a16="http://schemas.microsoft.com/office/drawing/2014/main" id="{A37281A1-D421-160A-7C4F-8AD8DE30F909}"/>
              </a:ext>
            </a:extLst>
          </p:cNvPr>
          <p:cNvSpPr>
            <a:spLocks noGrp="1"/>
          </p:cNvSpPr>
          <p:nvPr>
            <p:ph sz="half" idx="1"/>
          </p:nvPr>
        </p:nvSpPr>
        <p:spPr>
          <a:xfrm>
            <a:off x="748553" y="1964618"/>
            <a:ext cx="5181600" cy="3830400"/>
          </a:xfrm>
        </p:spPr>
        <p:txBody>
          <a:bodyPr/>
          <a:lstStyle/>
          <a:p>
            <a:pPr marL="174625" indent="-174625"/>
            <a:r>
              <a:rPr lang="fi-FI" sz="1600" b="1"/>
              <a:t>Valitusta laskentaperusteesta johtuva liian pitkä tai lyhyt säilytysaika:</a:t>
            </a:r>
            <a:r>
              <a:rPr lang="fi-FI" sz="1600"/>
              <a:t> Tunnistettiin tilanteita, joissa suositeltu säilytysaika nähtiin liian lyhyenä tai pitkänä johtuen valitusta säilytysajan laskentaperusteesta. Laskentaperusteita on tarkasteltu osin uudelleen palautteen perusteella.</a:t>
            </a:r>
          </a:p>
          <a:p>
            <a:pPr marL="174625" indent="-174625"/>
            <a:r>
              <a:rPr lang="fi-FI" sz="1600" b="1"/>
              <a:t>Säilytysaikojen laskentaperuste vaikeasti toteutettava, tietojärjestelmät eivät tunnista: </a:t>
            </a:r>
            <a:r>
              <a:rPr lang="fi-FI" sz="1600"/>
              <a:t>Määriteltyjä suosituksia ei ole tarkoitus soveltaa sellaisenaan tai syöttää suoraan järjestelmiin, vaan ne toimivat tukena asianhallintayksiköiden omalle säilytysaikojen määrittelylle.</a:t>
            </a:r>
          </a:p>
        </p:txBody>
      </p:sp>
      <p:sp>
        <p:nvSpPr>
          <p:cNvPr id="4" name="Sisällön paikkamerkki 3">
            <a:extLst>
              <a:ext uri="{FF2B5EF4-FFF2-40B4-BE49-F238E27FC236}">
                <a16:creationId xmlns:a16="http://schemas.microsoft.com/office/drawing/2014/main" id="{BD77EC33-63D9-4142-948D-0BFE237F1862}"/>
              </a:ext>
            </a:extLst>
          </p:cNvPr>
          <p:cNvSpPr>
            <a:spLocks noGrp="1"/>
          </p:cNvSpPr>
          <p:nvPr>
            <p:ph sz="half" idx="2"/>
          </p:nvPr>
        </p:nvSpPr>
        <p:spPr>
          <a:xfrm>
            <a:off x="6261847" y="1964618"/>
            <a:ext cx="5181600" cy="3830400"/>
          </a:xfrm>
        </p:spPr>
        <p:txBody>
          <a:bodyPr/>
          <a:lstStyle/>
          <a:p>
            <a:pPr marL="174625" indent="-174625"/>
            <a:r>
              <a:rPr lang="fi-FI" sz="1600" b="1"/>
              <a:t>Epäyhtenäisyys säilytysaikojen laskentaperusteissa: </a:t>
            </a:r>
            <a:r>
              <a:rPr lang="fi-FI" sz="1600"/>
              <a:t>Laskentaperusteita osin yhtenäistetty asiakirjojen ja välilehtien välillä. Myös laskentaperusteiden variaatioiden lukumäärää toivottiin vähennettävän. Perusteina esitettiin mm. asianhallinnan selkeys. Eri asiakirjatyyppien kohdalla laskentaperusteita on pyritty yhtenäistämään, mutta erilaisia laskentaperusteita on yhä runsaasti. </a:t>
            </a:r>
          </a:p>
        </p:txBody>
      </p:sp>
      <p:sp>
        <p:nvSpPr>
          <p:cNvPr id="5" name="Dian numeron paikkamerkki 4">
            <a:extLst>
              <a:ext uri="{FF2B5EF4-FFF2-40B4-BE49-F238E27FC236}">
                <a16:creationId xmlns:a16="http://schemas.microsoft.com/office/drawing/2014/main" id="{C248D6CF-01DA-AD33-6939-921A3CA61191}"/>
              </a:ext>
            </a:extLst>
          </p:cNvPr>
          <p:cNvSpPr>
            <a:spLocks noGrp="1"/>
          </p:cNvSpPr>
          <p:nvPr>
            <p:ph type="sldNum" sz="quarter" idx="12"/>
          </p:nvPr>
        </p:nvSpPr>
        <p:spPr/>
        <p:txBody>
          <a:bodyPr/>
          <a:lstStyle/>
          <a:p>
            <a:fld id="{76F465DD-0031-4147-BA55-31CD0DA9CEF6}" type="slidenum">
              <a:rPr lang="fi-FI" smtClean="0"/>
              <a:t>13</a:t>
            </a:fld>
            <a:endParaRPr lang="fi-FI"/>
          </a:p>
        </p:txBody>
      </p:sp>
    </p:spTree>
    <p:extLst>
      <p:ext uri="{BB962C8B-B14F-4D97-AF65-F5344CB8AC3E}">
        <p14:creationId xmlns:p14="http://schemas.microsoft.com/office/powerpoint/2010/main" val="401382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D7E18F-3B5B-B3AA-6DF6-D12187AC9A41}"/>
              </a:ext>
            </a:extLst>
          </p:cNvPr>
          <p:cNvSpPr>
            <a:spLocks noGrp="1"/>
          </p:cNvSpPr>
          <p:nvPr>
            <p:ph type="title"/>
          </p:nvPr>
        </p:nvSpPr>
        <p:spPr/>
        <p:txBody>
          <a:bodyPr/>
          <a:lstStyle/>
          <a:p>
            <a:r>
              <a:rPr lang="fi-FI" sz="3200" dirty="0"/>
              <a:t>2b. Säilytysajan laskentaperuste: esimerkkejä kommenteista ja ratkaisuista</a:t>
            </a:r>
          </a:p>
        </p:txBody>
      </p:sp>
      <p:sp>
        <p:nvSpPr>
          <p:cNvPr id="3" name="Sisällön paikkamerkki 2">
            <a:extLst>
              <a:ext uri="{FF2B5EF4-FFF2-40B4-BE49-F238E27FC236}">
                <a16:creationId xmlns:a16="http://schemas.microsoft.com/office/drawing/2014/main" id="{C8324920-BECF-0FCA-B65E-C7EEC6BD3925}"/>
              </a:ext>
            </a:extLst>
          </p:cNvPr>
          <p:cNvSpPr>
            <a:spLocks noGrp="1"/>
          </p:cNvSpPr>
          <p:nvPr>
            <p:ph sz="half" idx="1"/>
          </p:nvPr>
        </p:nvSpPr>
        <p:spPr/>
        <p:txBody>
          <a:bodyPr/>
          <a:lstStyle/>
          <a:p>
            <a:pPr marL="174625" indent="-174625">
              <a:spcBef>
                <a:spcPts val="600"/>
              </a:spcBef>
            </a:pPr>
            <a:r>
              <a:rPr lang="fi-FI" sz="1600"/>
              <a:t>Laskentaperustetta ”voimassaoloaika” muutettiin asian ratkaisuksi, tilanteissa, joissa tunnistettiin, että asiakirjalle ei voida määritellä selkeää voimassaoloaikaa. </a:t>
            </a:r>
            <a:endParaRPr lang="fi-FI" sz="1600">
              <a:solidFill>
                <a:srgbClr val="FF0000"/>
              </a:solidFill>
            </a:endParaRPr>
          </a:p>
          <a:p>
            <a:pPr marL="174625" indent="-174625">
              <a:spcBef>
                <a:spcPts val="600"/>
              </a:spcBef>
            </a:pPr>
            <a:r>
              <a:rPr lang="fi-FI" sz="1600"/>
              <a:t>Sopimuksilla, joiden kesto voi vaihdella huomattavasti, laskentaperuste muutettiin asian ratkaisusta voimassaoloaikaan.</a:t>
            </a:r>
          </a:p>
          <a:p>
            <a:pPr marL="174625" indent="-174625">
              <a:spcBef>
                <a:spcPts val="600"/>
              </a:spcBef>
            </a:pPr>
            <a:r>
              <a:rPr lang="fi-FI" sz="1600"/>
              <a:t>Säilytysaika lyheni esimerkiksi, kun hakemus esi- tai perusopetukseen muutettiin oppivelvollisuusajan päättymisestä asian ratkaisuksi. Vastaava muutos tehtiin varhaiskasvatuksessa hakemuksessa esiopetukseen. </a:t>
            </a:r>
          </a:p>
        </p:txBody>
      </p:sp>
      <p:sp>
        <p:nvSpPr>
          <p:cNvPr id="4" name="Sisällön paikkamerkki 3">
            <a:extLst>
              <a:ext uri="{FF2B5EF4-FFF2-40B4-BE49-F238E27FC236}">
                <a16:creationId xmlns:a16="http://schemas.microsoft.com/office/drawing/2014/main" id="{95BB34B9-199E-169E-22B3-D8990CD205D5}"/>
              </a:ext>
            </a:extLst>
          </p:cNvPr>
          <p:cNvSpPr>
            <a:spLocks noGrp="1"/>
          </p:cNvSpPr>
          <p:nvPr>
            <p:ph sz="half" idx="2"/>
          </p:nvPr>
        </p:nvSpPr>
        <p:spPr/>
        <p:txBody>
          <a:bodyPr/>
          <a:lstStyle/>
          <a:p>
            <a:pPr marL="174625" indent="-174625">
              <a:spcBef>
                <a:spcPts val="600"/>
              </a:spcBef>
            </a:pPr>
            <a:r>
              <a:rPr lang="fi-FI" sz="1600"/>
              <a:t>Luonnoksessa oli välilehdillä erilaisia ratkaisuja tilanteisiin, joissa koulutuksen järjestäjän lisäksi oli jo olemassa toinen taho, joka säilyttää asiakirjan. Todettiin, että suositusliitteessä tarkastellaan vain koulutuksen järjestäjien aktiivisen säilytysajan tarpeita. Suositus ei ota kantaa säilytyksen toteutustapaan tai muiden toimijoiden säilytysvastuisiin. Yhtenäistettiin näiden osalta suositusmäärittelyt.</a:t>
            </a:r>
          </a:p>
          <a:p>
            <a:pPr marL="174625" indent="-174625">
              <a:spcBef>
                <a:spcPts val="600"/>
              </a:spcBef>
            </a:pPr>
            <a:r>
              <a:rPr lang="fi-FI" sz="1600"/>
              <a:t>Varhaiskasvatuksen päättymisellä tarkoitetaan lapsen oikeutta varhaiskasvatukseen. Työryhmä päätyi käyttämään tätä määritelmää Varhaiskasvatuksen järjestäminen -osiossa.</a:t>
            </a:r>
          </a:p>
        </p:txBody>
      </p:sp>
      <p:sp>
        <p:nvSpPr>
          <p:cNvPr id="5" name="Dian numeron paikkamerkki 4">
            <a:extLst>
              <a:ext uri="{FF2B5EF4-FFF2-40B4-BE49-F238E27FC236}">
                <a16:creationId xmlns:a16="http://schemas.microsoft.com/office/drawing/2014/main" id="{3C0BC5C0-CBD9-E8A4-EAD1-30211FDCE959}"/>
              </a:ext>
            </a:extLst>
          </p:cNvPr>
          <p:cNvSpPr>
            <a:spLocks noGrp="1"/>
          </p:cNvSpPr>
          <p:nvPr>
            <p:ph type="sldNum" sz="quarter" idx="12"/>
          </p:nvPr>
        </p:nvSpPr>
        <p:spPr/>
        <p:txBody>
          <a:bodyPr/>
          <a:lstStyle/>
          <a:p>
            <a:fld id="{76F465DD-0031-4147-BA55-31CD0DA9CEF6}" type="slidenum">
              <a:rPr lang="fi-FI" smtClean="0"/>
              <a:t>14</a:t>
            </a:fld>
            <a:endParaRPr lang="fi-FI"/>
          </a:p>
        </p:txBody>
      </p:sp>
    </p:spTree>
    <p:extLst>
      <p:ext uri="{BB962C8B-B14F-4D97-AF65-F5344CB8AC3E}">
        <p14:creationId xmlns:p14="http://schemas.microsoft.com/office/powerpoint/2010/main" val="289441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EFAFF3-D02A-986B-AD9C-0714808941F3}"/>
              </a:ext>
            </a:extLst>
          </p:cNvPr>
          <p:cNvSpPr>
            <a:spLocks noGrp="1"/>
          </p:cNvSpPr>
          <p:nvPr>
            <p:ph type="title"/>
          </p:nvPr>
        </p:nvSpPr>
        <p:spPr/>
        <p:txBody>
          <a:bodyPr/>
          <a:lstStyle/>
          <a:p>
            <a:r>
              <a:rPr lang="fi-FI" dirty="0"/>
              <a:t>3a. Yhteenvetoa palautteesta: asiakirjat</a:t>
            </a:r>
          </a:p>
        </p:txBody>
      </p:sp>
      <p:sp>
        <p:nvSpPr>
          <p:cNvPr id="3" name="Sisällön paikkamerkki 2">
            <a:extLst>
              <a:ext uri="{FF2B5EF4-FFF2-40B4-BE49-F238E27FC236}">
                <a16:creationId xmlns:a16="http://schemas.microsoft.com/office/drawing/2014/main" id="{D1E14374-09F3-8697-7D82-3989988C5387}"/>
              </a:ext>
            </a:extLst>
          </p:cNvPr>
          <p:cNvSpPr>
            <a:spLocks noGrp="1"/>
          </p:cNvSpPr>
          <p:nvPr>
            <p:ph sz="half" idx="1"/>
          </p:nvPr>
        </p:nvSpPr>
        <p:spPr/>
        <p:txBody>
          <a:bodyPr/>
          <a:lstStyle/>
          <a:p>
            <a:pPr marL="174625" indent="-174625">
              <a:spcBef>
                <a:spcPts val="600"/>
              </a:spcBef>
            </a:pPr>
            <a:r>
              <a:rPr lang="fi-FI" sz="1600" b="1"/>
              <a:t>Toistuvat ja päällekkäiset asiakirjat:</a:t>
            </a:r>
            <a:r>
              <a:rPr lang="fi-FI" sz="1600"/>
              <a:t> Samalla välilehdellä toistuvat asiakirjat on karsittu. Asiakirjat, jotka eivät ole suoraan opetustoimen aluetta ja joille annetaan tai voitaisiin antaa säilytysaikasuositus jossain toisessa Tiedonhallintalautakunnan suosituksen liitteessä, on jätetty pois. Joiltain osin toisto on kuitenkin todettu välttämättömäksi kattavuuden ja käytettävyyden varmistamiseksi.</a:t>
            </a:r>
          </a:p>
          <a:p>
            <a:pPr marL="174625" indent="-174625">
              <a:spcBef>
                <a:spcPts val="600"/>
              </a:spcBef>
            </a:pPr>
            <a:r>
              <a:rPr lang="fi-FI" sz="1600" b="1"/>
              <a:t>Asiakirjoihin tehtäviä täydennyksiä ja liitteitä ei ole huomioitu:</a:t>
            </a:r>
            <a:r>
              <a:rPr lang="fi-FI" sz="1600"/>
              <a:t> Liitteitä ja täydennyksiä ei ole joitain poikkeuksia lukuun ottamatta erikseen määritelty suositukseen. Lähtökohtaisesti näihin voidaan soveltaa samaa säilytysaikasuositusta kuin varsinaiseen asiakirjaan. </a:t>
            </a:r>
          </a:p>
        </p:txBody>
      </p:sp>
      <p:sp>
        <p:nvSpPr>
          <p:cNvPr id="4" name="Sisällön paikkamerkki 3">
            <a:extLst>
              <a:ext uri="{FF2B5EF4-FFF2-40B4-BE49-F238E27FC236}">
                <a16:creationId xmlns:a16="http://schemas.microsoft.com/office/drawing/2014/main" id="{DDE125F8-F940-5D31-12E5-D2142B7EF401}"/>
              </a:ext>
            </a:extLst>
          </p:cNvPr>
          <p:cNvSpPr>
            <a:spLocks noGrp="1"/>
          </p:cNvSpPr>
          <p:nvPr>
            <p:ph sz="half" idx="2"/>
          </p:nvPr>
        </p:nvSpPr>
        <p:spPr>
          <a:xfrm>
            <a:off x="6151880" y="2214000"/>
            <a:ext cx="5299014" cy="3830400"/>
          </a:xfrm>
        </p:spPr>
        <p:txBody>
          <a:bodyPr/>
          <a:lstStyle/>
          <a:p>
            <a:pPr marL="174625" indent="-174625">
              <a:spcBef>
                <a:spcPts val="600"/>
              </a:spcBef>
            </a:pPr>
            <a:r>
              <a:rPr lang="fi-FI" sz="1600" b="1"/>
              <a:t>Puuttuvat asiakirjat: </a:t>
            </a:r>
            <a:r>
              <a:rPr lang="fi-FI" sz="1600"/>
              <a:t>Joukko kommenteissa tunnistettuja asiakirjoja on lisätty. Ehdotettu asiakirja on jätetty lisäämättä, jos vastaava tai sovellettavissa oleva asiakirja on jo tarjolla. Esimerkiksi suunnitelma-asiakirjatyyppi voi antaa suosituksen hyvin laajalle joukolle erilaisia asiakirjoja.</a:t>
            </a:r>
          </a:p>
          <a:p>
            <a:pPr marL="174625" indent="-174625">
              <a:spcBef>
                <a:spcPts val="600"/>
              </a:spcBef>
            </a:pPr>
            <a:r>
              <a:rPr lang="fi-FI" sz="1600" b="1"/>
              <a:t>Erot asiakirjakattavuudessa välilehtien välillä: </a:t>
            </a:r>
            <a:r>
              <a:rPr lang="fi-FI" sz="1600"/>
              <a:t>Kommenteissa oli tuotu hyvin esille tarvetta yhtenäistää eri välilehdillä määriteltyjä tehtäviä ja asiakirjoja. Säilytysaikasuosituksia on täydennetty ja samalla mahdollisuuksien mukaan yhtenäistetty vertailemalla määriteltyjä asiakirjoja eri välilehdillä. </a:t>
            </a:r>
          </a:p>
        </p:txBody>
      </p:sp>
      <p:sp>
        <p:nvSpPr>
          <p:cNvPr id="5" name="Dian numeron paikkamerkki 4">
            <a:extLst>
              <a:ext uri="{FF2B5EF4-FFF2-40B4-BE49-F238E27FC236}">
                <a16:creationId xmlns:a16="http://schemas.microsoft.com/office/drawing/2014/main" id="{6D04476A-9DC8-5E11-6836-131C067315D2}"/>
              </a:ext>
            </a:extLst>
          </p:cNvPr>
          <p:cNvSpPr>
            <a:spLocks noGrp="1"/>
          </p:cNvSpPr>
          <p:nvPr>
            <p:ph type="sldNum" sz="quarter" idx="12"/>
          </p:nvPr>
        </p:nvSpPr>
        <p:spPr/>
        <p:txBody>
          <a:bodyPr/>
          <a:lstStyle/>
          <a:p>
            <a:fld id="{76F465DD-0031-4147-BA55-31CD0DA9CEF6}" type="slidenum">
              <a:rPr lang="fi-FI" smtClean="0"/>
              <a:t>15</a:t>
            </a:fld>
            <a:endParaRPr lang="fi-FI"/>
          </a:p>
        </p:txBody>
      </p:sp>
    </p:spTree>
    <p:extLst>
      <p:ext uri="{BB962C8B-B14F-4D97-AF65-F5344CB8AC3E}">
        <p14:creationId xmlns:p14="http://schemas.microsoft.com/office/powerpoint/2010/main" val="3511343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96407C-6AAC-41F8-5663-77C2319838B7}"/>
              </a:ext>
            </a:extLst>
          </p:cNvPr>
          <p:cNvSpPr>
            <a:spLocks noGrp="1"/>
          </p:cNvSpPr>
          <p:nvPr>
            <p:ph type="title"/>
          </p:nvPr>
        </p:nvSpPr>
        <p:spPr/>
        <p:txBody>
          <a:bodyPr/>
          <a:lstStyle/>
          <a:p>
            <a:r>
              <a:rPr lang="fi-FI" dirty="0"/>
              <a:t>3b. Asiakirjat: </a:t>
            </a:r>
            <a:r>
              <a:rPr lang="fi-FI" sz="3600" dirty="0"/>
              <a:t>esimerkkejä kommenteista ja ratkaisuista</a:t>
            </a:r>
            <a:endParaRPr lang="fi-FI" dirty="0"/>
          </a:p>
        </p:txBody>
      </p:sp>
      <p:sp>
        <p:nvSpPr>
          <p:cNvPr id="3" name="Sisällön paikkamerkki 2">
            <a:extLst>
              <a:ext uri="{FF2B5EF4-FFF2-40B4-BE49-F238E27FC236}">
                <a16:creationId xmlns:a16="http://schemas.microsoft.com/office/drawing/2014/main" id="{F2841E38-68D3-A9FE-6D30-AF45FF19D52F}"/>
              </a:ext>
            </a:extLst>
          </p:cNvPr>
          <p:cNvSpPr>
            <a:spLocks noGrp="1"/>
          </p:cNvSpPr>
          <p:nvPr>
            <p:ph sz="half" idx="1"/>
          </p:nvPr>
        </p:nvSpPr>
        <p:spPr>
          <a:xfrm>
            <a:off x="545432" y="1652337"/>
            <a:ext cx="5392168" cy="4392063"/>
          </a:xfrm>
        </p:spPr>
        <p:txBody>
          <a:bodyPr/>
          <a:lstStyle/>
          <a:p>
            <a:pPr marL="174625" indent="-174625">
              <a:spcBef>
                <a:spcPts val="600"/>
              </a:spcBef>
            </a:pPr>
            <a:r>
              <a:rPr lang="fi-FI" sz="1600"/>
              <a:t>Toisen suositusliitteen kanssa päällekkäisiä tai muuten opetustoimen ulkopuolelle putoavia ja siten suosituksesta pois jätettyjä asiakirjatyyppejä olivat mm. kokeilu- ja kehittämistoiminnan hankeasiakirjat, rahoitus mm. valtionosuudet ja -avustukset, laadunhallinta, toiminnan arviointi ja tilastointi. Työryhmä esitti, että puuttuvat asiakirjat huomioitaisiin jatkossa jossain toisessa liitteessä.</a:t>
            </a:r>
          </a:p>
          <a:p>
            <a:pPr marL="174625" indent="-174625">
              <a:spcBef>
                <a:spcPts val="600"/>
              </a:spcBef>
            </a:pPr>
            <a:endParaRPr lang="fi-FI" sz="1600"/>
          </a:p>
          <a:p>
            <a:pPr marL="174625" indent="-174625">
              <a:spcBef>
                <a:spcPts val="600"/>
              </a:spcBef>
            </a:pPr>
            <a:r>
              <a:rPr kumimoji="0" lang="fi-FI" sz="1600" b="0" i="0" u="none" strike="noStrike" kern="1200" cap="none" spc="0" normalizeH="0" baseline="0" noProof="0">
                <a:ln>
                  <a:noFill/>
                </a:ln>
                <a:solidFill>
                  <a:prstClr val="black"/>
                </a:solidFill>
                <a:effectLst/>
                <a:uLnTx/>
                <a:uFillTx/>
                <a:latin typeface="Arial"/>
                <a:ea typeface="+mn-ea"/>
                <a:cs typeface="+mn-cs"/>
              </a:rPr>
              <a:t>Kodin ja koulun välisille viesteille ei ole annettu erillistä säilytysaikasuositusta. Viestit, jotka liittyvät tietyn asian hoitamiseen, voivat saada säilytysaikasuosituksen kyseiseltä tehtävältä. </a:t>
            </a:r>
          </a:p>
        </p:txBody>
      </p:sp>
      <p:sp>
        <p:nvSpPr>
          <p:cNvPr id="4" name="Sisällön paikkamerkki 3">
            <a:extLst>
              <a:ext uri="{FF2B5EF4-FFF2-40B4-BE49-F238E27FC236}">
                <a16:creationId xmlns:a16="http://schemas.microsoft.com/office/drawing/2014/main" id="{4F7295AF-EA67-77FF-E8BA-EC1B270F91C7}"/>
              </a:ext>
            </a:extLst>
          </p:cNvPr>
          <p:cNvSpPr>
            <a:spLocks noGrp="1"/>
          </p:cNvSpPr>
          <p:nvPr>
            <p:ph sz="half" idx="2"/>
          </p:nvPr>
        </p:nvSpPr>
        <p:spPr>
          <a:xfrm>
            <a:off x="6151880" y="1652337"/>
            <a:ext cx="5284120" cy="4392063"/>
          </a:xfrm>
        </p:spPr>
        <p:txBody>
          <a:bodyPr/>
          <a:lstStyle/>
          <a:p>
            <a:pPr marL="174625" indent="-174625">
              <a:spcBef>
                <a:spcPts val="600"/>
              </a:spcBef>
            </a:pPr>
            <a:r>
              <a:rPr kumimoji="0" lang="fi-FI" sz="1600" b="0" i="0" u="none" strike="noStrike" kern="1200" cap="none" spc="0" normalizeH="0" baseline="0" noProof="0">
                <a:ln>
                  <a:noFill/>
                </a:ln>
                <a:solidFill>
                  <a:prstClr val="black"/>
                </a:solidFill>
                <a:effectLst/>
                <a:uLnTx/>
                <a:uFillTx/>
                <a:latin typeface="Arial"/>
                <a:ea typeface="+mn-ea"/>
                <a:cs typeface="+mn-cs"/>
              </a:rPr>
              <a:t>Kommenteissa kaivattiin suositusta opiskelijarekistereiden säilytysajoille. Rekistereiden sisältö vaihtelee, joten yleistä säilytysaikasuositusta </a:t>
            </a:r>
            <a:r>
              <a:rPr lang="fi-FI" sz="1600">
                <a:solidFill>
                  <a:prstClr val="black"/>
                </a:solidFill>
                <a:latin typeface="Arial"/>
              </a:rPr>
              <a:t>on</a:t>
            </a:r>
            <a:r>
              <a:rPr kumimoji="0" lang="fi-FI" sz="1600" b="0" i="0" u="none" strike="noStrike" kern="1200" cap="none" spc="0" normalizeH="0" baseline="0" noProof="0">
                <a:ln>
                  <a:noFill/>
                </a:ln>
                <a:solidFill>
                  <a:prstClr val="black"/>
                </a:solidFill>
                <a:effectLst/>
                <a:uLnTx/>
                <a:uFillTx/>
                <a:latin typeface="Arial"/>
                <a:ea typeface="+mn-ea"/>
                <a:cs typeface="+mn-cs"/>
              </a:rPr>
              <a:t> vaikea antaa ilman tarkempaa selvitystä. </a:t>
            </a:r>
            <a:br>
              <a:rPr kumimoji="0" lang="fi-FI" sz="1600" b="0" i="0" u="none" strike="noStrike" kern="1200" cap="none" spc="0" normalizeH="0" baseline="0" noProof="0">
                <a:ln>
                  <a:noFill/>
                </a:ln>
                <a:solidFill>
                  <a:prstClr val="black"/>
                </a:solidFill>
                <a:effectLst/>
                <a:uLnTx/>
                <a:uFillTx/>
                <a:latin typeface="Arial"/>
                <a:ea typeface="+mn-ea"/>
                <a:cs typeface="+mn-cs"/>
              </a:rPr>
            </a:br>
            <a:r>
              <a:rPr kumimoji="0" lang="fi-FI" sz="1600" b="0" i="0" u="none" strike="noStrike" kern="1200" cap="none" spc="0" normalizeH="0" baseline="0" noProof="0">
                <a:ln>
                  <a:noFill/>
                </a:ln>
                <a:solidFill>
                  <a:prstClr val="black"/>
                </a:solidFill>
                <a:effectLst/>
                <a:uLnTx/>
                <a:uFillTx/>
                <a:latin typeface="Arial"/>
                <a:ea typeface="+mn-ea"/>
                <a:cs typeface="+mn-cs"/>
              </a:rPr>
              <a:t>Tukea määrittelytyöhön voi hakea tietosisältöjä vastaavien asiakirjojen säilytysaikasuosituksista. Lisätueksi ja useiden kommenttien perusteella on kuitenkin lisätty asiakirja ”oppilaskortti” (tai opiskelijatiedot), kattaen esimerkiksi esi- ja perusopetuksessa henkilö- ja arvosanatiedot.</a:t>
            </a:r>
          </a:p>
          <a:p>
            <a:pPr marL="174625" indent="-174625">
              <a:spcBef>
                <a:spcPts val="600"/>
              </a:spcBef>
            </a:pPr>
            <a:endParaRPr kumimoji="0" lang="fi-FI" sz="1600" b="0" i="0" u="none" strike="noStrike" kern="1200" cap="none" spc="0" normalizeH="0" baseline="0" noProof="0">
              <a:ln>
                <a:noFill/>
              </a:ln>
              <a:solidFill>
                <a:prstClr val="black"/>
              </a:solidFill>
              <a:effectLst/>
              <a:uLnTx/>
              <a:uFillTx/>
              <a:latin typeface="Arial"/>
              <a:ea typeface="+mn-ea"/>
              <a:cs typeface="+mn-cs"/>
            </a:endParaRPr>
          </a:p>
        </p:txBody>
      </p:sp>
      <p:sp>
        <p:nvSpPr>
          <p:cNvPr id="5" name="Dian numeron paikkamerkki 4">
            <a:extLst>
              <a:ext uri="{FF2B5EF4-FFF2-40B4-BE49-F238E27FC236}">
                <a16:creationId xmlns:a16="http://schemas.microsoft.com/office/drawing/2014/main" id="{391FA8B6-6151-CD3D-C053-414D1655237E}"/>
              </a:ext>
            </a:extLst>
          </p:cNvPr>
          <p:cNvSpPr>
            <a:spLocks noGrp="1"/>
          </p:cNvSpPr>
          <p:nvPr>
            <p:ph type="sldNum" sz="quarter" idx="12"/>
          </p:nvPr>
        </p:nvSpPr>
        <p:spPr/>
        <p:txBody>
          <a:bodyPr/>
          <a:lstStyle/>
          <a:p>
            <a:fld id="{76F465DD-0031-4147-BA55-31CD0DA9CEF6}" type="slidenum">
              <a:rPr lang="fi-FI" smtClean="0"/>
              <a:t>16</a:t>
            </a:fld>
            <a:endParaRPr lang="fi-FI"/>
          </a:p>
        </p:txBody>
      </p:sp>
    </p:spTree>
    <p:extLst>
      <p:ext uri="{BB962C8B-B14F-4D97-AF65-F5344CB8AC3E}">
        <p14:creationId xmlns:p14="http://schemas.microsoft.com/office/powerpoint/2010/main" val="1850635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7C6EEC-1F62-1AF5-DEAF-6DE641D8BAB6}"/>
              </a:ext>
            </a:extLst>
          </p:cNvPr>
          <p:cNvSpPr>
            <a:spLocks noGrp="1"/>
          </p:cNvSpPr>
          <p:nvPr>
            <p:ph type="title"/>
          </p:nvPr>
        </p:nvSpPr>
        <p:spPr>
          <a:xfrm>
            <a:off x="756000" y="777240"/>
            <a:ext cx="10694894" cy="672420"/>
          </a:xfrm>
        </p:spPr>
        <p:txBody>
          <a:bodyPr/>
          <a:lstStyle/>
          <a:p>
            <a:r>
              <a:rPr lang="fi-FI" dirty="0"/>
              <a:t>4 Yhteenvetoa palautteesta: käytettävyys</a:t>
            </a:r>
          </a:p>
        </p:txBody>
      </p:sp>
      <p:sp>
        <p:nvSpPr>
          <p:cNvPr id="3" name="Sisällön paikkamerkki 2">
            <a:extLst>
              <a:ext uri="{FF2B5EF4-FFF2-40B4-BE49-F238E27FC236}">
                <a16:creationId xmlns:a16="http://schemas.microsoft.com/office/drawing/2014/main" id="{F152319F-AD8F-1713-D765-BCAA20BC97F5}"/>
              </a:ext>
            </a:extLst>
          </p:cNvPr>
          <p:cNvSpPr>
            <a:spLocks noGrp="1"/>
          </p:cNvSpPr>
          <p:nvPr>
            <p:ph sz="half" idx="1"/>
          </p:nvPr>
        </p:nvSpPr>
        <p:spPr>
          <a:xfrm>
            <a:off x="577516" y="1700463"/>
            <a:ext cx="5360084" cy="4343937"/>
          </a:xfrm>
        </p:spPr>
        <p:txBody>
          <a:bodyPr vert="horz" lIns="0" tIns="0" rIns="0" bIns="0" rtlCol="0" anchor="t">
            <a:noAutofit/>
          </a:bodyPr>
          <a:lstStyle/>
          <a:p>
            <a:pPr marL="174625" indent="-174625">
              <a:spcBef>
                <a:spcPts val="600"/>
              </a:spcBef>
            </a:pPr>
            <a:r>
              <a:rPr lang="fi-FI" sz="1600" b="1" dirty="0"/>
              <a:t>Kansallisarkiston määräykset pysyvästä säilyttämisestä ja Lisätietoja -sarakkeet puuttuivat luonnoksesta: </a:t>
            </a:r>
            <a:r>
              <a:rPr lang="fi-FI" sz="1600" dirty="0"/>
              <a:t>Sarakkeet on nyt lisätty. </a:t>
            </a:r>
            <a:br>
              <a:rPr lang="fi-FI" sz="1600" dirty="0"/>
            </a:br>
            <a:r>
              <a:rPr lang="fi-FI" sz="1600"/>
              <a:t>Kansallisarkiston </a:t>
            </a:r>
            <a:r>
              <a:rPr lang="fi-FI" sz="1600" dirty="0"/>
              <a:t>vanhoja päätöksiä ei kuitenkaan ole merkitty liitteeseen, koska Kansallisarkisto on alustavasti kertonut kumoavansa kaikki opetustoimen arkistointia koskevat päätökset ja yhdistävänsä ne yhteen päivitettyyn päätökseen.</a:t>
            </a:r>
            <a:endParaRPr lang="fi-FI" sz="1600">
              <a:cs typeface="Arial"/>
            </a:endParaRPr>
          </a:p>
        </p:txBody>
      </p:sp>
      <p:sp>
        <p:nvSpPr>
          <p:cNvPr id="4" name="Sisällön paikkamerkki 3">
            <a:extLst>
              <a:ext uri="{FF2B5EF4-FFF2-40B4-BE49-F238E27FC236}">
                <a16:creationId xmlns:a16="http://schemas.microsoft.com/office/drawing/2014/main" id="{24B1980B-26F0-7137-1206-1A18EE428BE8}"/>
              </a:ext>
            </a:extLst>
          </p:cNvPr>
          <p:cNvSpPr>
            <a:spLocks noGrp="1"/>
          </p:cNvSpPr>
          <p:nvPr>
            <p:ph sz="half" idx="2"/>
          </p:nvPr>
        </p:nvSpPr>
        <p:spPr>
          <a:xfrm>
            <a:off x="6151880" y="1700463"/>
            <a:ext cx="5299014" cy="4343937"/>
          </a:xfrm>
        </p:spPr>
        <p:txBody>
          <a:bodyPr/>
          <a:lstStyle/>
          <a:p>
            <a:pPr marL="174625" indent="-174625">
              <a:spcBef>
                <a:spcPts val="600"/>
              </a:spcBef>
              <a:buClr>
                <a:srgbClr val="365ABD"/>
              </a:buClr>
              <a:defRPr/>
            </a:pPr>
            <a:r>
              <a:rPr lang="fi-FI" sz="1600" b="1"/>
              <a:t>Ylimääräisiä väliotsikoita ja tarve tarkennuksille: </a:t>
            </a:r>
            <a:r>
              <a:rPr lang="fi-FI" sz="1600"/>
              <a:t>Väliotsikoita, asiakirjojen nimekkeitä, tehtäviä ja määritelmiä on yhtenäistetty ja tarkennettu.</a:t>
            </a:r>
          </a:p>
          <a:p>
            <a:pPr marL="174625" marR="0" lvl="0" indent="-174625" algn="l" defTabSz="914400" rtl="0" eaLnBrk="1" fontAlgn="auto" latinLnBrk="0" hangingPunct="1">
              <a:lnSpc>
                <a:spcPct val="100000"/>
              </a:lnSpc>
              <a:spcBef>
                <a:spcPts val="600"/>
              </a:spcBef>
              <a:spcAft>
                <a:spcPts val="0"/>
              </a:spcAft>
              <a:buClr>
                <a:srgbClr val="365ABD"/>
              </a:buClr>
              <a:buSzTx/>
              <a:buFontTx/>
              <a:buBlip>
                <a:blip r:embed="rId3"/>
              </a:buBlip>
              <a:tabLst/>
              <a:defRPr/>
            </a:pPr>
            <a:r>
              <a:rPr kumimoji="0" lang="fi-FI" sz="1600" b="1" i="0" u="none" strike="noStrike" kern="1200" cap="none" spc="0" normalizeH="0" baseline="0" noProof="0">
                <a:ln>
                  <a:noFill/>
                </a:ln>
                <a:solidFill>
                  <a:prstClr val="black"/>
                </a:solidFill>
                <a:effectLst/>
                <a:uLnTx/>
                <a:uFillTx/>
                <a:latin typeface="Arial"/>
                <a:ea typeface="+mn-ea"/>
                <a:cs typeface="+mn-cs"/>
              </a:rPr>
              <a:t>Epäyhtenäiset merkintätavat ja ulkoasu sekä kirjoitusvirheet: </a:t>
            </a:r>
            <a:r>
              <a:rPr kumimoji="0" lang="fi-FI" sz="1600" b="0" i="0" u="none" strike="noStrike" kern="1200" cap="none" spc="0" normalizeH="0" baseline="0" noProof="0">
                <a:ln>
                  <a:noFill/>
                </a:ln>
                <a:solidFill>
                  <a:prstClr val="black"/>
                </a:solidFill>
                <a:effectLst/>
                <a:uLnTx/>
                <a:uFillTx/>
                <a:latin typeface="Arial"/>
                <a:ea typeface="+mn-ea"/>
                <a:cs typeface="+mn-cs"/>
              </a:rPr>
              <a:t>Lukijaa tukee yhtenäinen ilme suositusliitteiden ja välilehtien välillä. Kirjoitusvirheet, erilaiset käytännöt isojen kirjaimien kanssa, epätarkkuudet asiakirjatyyppien nimeämisessä ja välilehtien merkintätavat on korjattu. </a:t>
            </a:r>
          </a:p>
          <a:p>
            <a:pPr marL="174625" marR="0" lvl="0" indent="-174625" algn="l" defTabSz="914400" rtl="0" eaLnBrk="1" fontAlgn="auto" latinLnBrk="0" hangingPunct="1">
              <a:lnSpc>
                <a:spcPct val="100000"/>
              </a:lnSpc>
              <a:spcBef>
                <a:spcPts val="600"/>
              </a:spcBef>
              <a:spcAft>
                <a:spcPts val="0"/>
              </a:spcAft>
              <a:buClr>
                <a:srgbClr val="365ABD"/>
              </a:buClr>
              <a:buSzTx/>
              <a:buFontTx/>
              <a:buBlip>
                <a:blip r:embed="rId3"/>
              </a:buBlip>
              <a:tabLst/>
              <a:defRPr/>
            </a:pPr>
            <a:r>
              <a:rPr kumimoji="0" lang="fi-FI" sz="1600" b="1" i="0" u="none" strike="noStrike" kern="1200" cap="none" spc="0" normalizeH="0" baseline="0" noProof="0">
                <a:ln>
                  <a:noFill/>
                </a:ln>
                <a:solidFill>
                  <a:prstClr val="black"/>
                </a:solidFill>
                <a:effectLst/>
                <a:uLnTx/>
                <a:uFillTx/>
                <a:latin typeface="Arial"/>
                <a:ea typeface="+mn-ea"/>
                <a:cs typeface="+mn-cs"/>
              </a:rPr>
              <a:t>Tarve tarkistaa asiakirjojen järjestystä välilehdillä: </a:t>
            </a:r>
            <a:r>
              <a:rPr kumimoji="0" lang="fi-FI" sz="1600" b="0" i="0" u="none" strike="noStrike" kern="1200" cap="none" spc="0" normalizeH="0" baseline="0" noProof="0">
                <a:ln>
                  <a:noFill/>
                </a:ln>
                <a:solidFill>
                  <a:prstClr val="black"/>
                </a:solidFill>
                <a:effectLst/>
                <a:uLnTx/>
                <a:uFillTx/>
                <a:latin typeface="Arial"/>
                <a:ea typeface="+mn-ea"/>
                <a:cs typeface="+mn-cs"/>
              </a:rPr>
              <a:t>Joitakin asiakirjoja siirrettiin osuvampiin paikkoihin. Laajempi tarkastelu ei ollut suunnitellussa aikataulussa mahdollinen.</a:t>
            </a:r>
          </a:p>
          <a:p>
            <a:endParaRPr lang="fi-FI" sz="1600"/>
          </a:p>
        </p:txBody>
      </p:sp>
      <p:sp>
        <p:nvSpPr>
          <p:cNvPr id="5" name="Dian numeron paikkamerkki 4">
            <a:extLst>
              <a:ext uri="{FF2B5EF4-FFF2-40B4-BE49-F238E27FC236}">
                <a16:creationId xmlns:a16="http://schemas.microsoft.com/office/drawing/2014/main" id="{FF41804A-3DD2-2BD4-CEE6-AEE0092CA5F7}"/>
              </a:ext>
            </a:extLst>
          </p:cNvPr>
          <p:cNvSpPr>
            <a:spLocks noGrp="1"/>
          </p:cNvSpPr>
          <p:nvPr>
            <p:ph type="sldNum" sz="quarter" idx="12"/>
          </p:nvPr>
        </p:nvSpPr>
        <p:spPr/>
        <p:txBody>
          <a:bodyPr/>
          <a:lstStyle/>
          <a:p>
            <a:fld id="{76F465DD-0031-4147-BA55-31CD0DA9CEF6}" type="slidenum">
              <a:rPr lang="fi-FI" smtClean="0"/>
              <a:t>17</a:t>
            </a:fld>
            <a:endParaRPr lang="fi-FI"/>
          </a:p>
        </p:txBody>
      </p:sp>
    </p:spTree>
    <p:extLst>
      <p:ext uri="{BB962C8B-B14F-4D97-AF65-F5344CB8AC3E}">
        <p14:creationId xmlns:p14="http://schemas.microsoft.com/office/powerpoint/2010/main" val="1066344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5C2C5D-6288-D006-CE12-4021686E5B6D}"/>
              </a:ext>
            </a:extLst>
          </p:cNvPr>
          <p:cNvSpPr>
            <a:spLocks noGrp="1"/>
          </p:cNvSpPr>
          <p:nvPr>
            <p:ph type="title"/>
          </p:nvPr>
        </p:nvSpPr>
        <p:spPr>
          <a:xfrm>
            <a:off x="756000" y="777239"/>
            <a:ext cx="10694894" cy="647161"/>
          </a:xfrm>
        </p:spPr>
        <p:txBody>
          <a:bodyPr/>
          <a:lstStyle/>
          <a:p>
            <a:r>
              <a:rPr lang="fi-FI" dirty="0"/>
              <a:t>5 Yhteenvetoa palautteesta: muut aihealueet</a:t>
            </a:r>
          </a:p>
        </p:txBody>
      </p:sp>
      <p:sp>
        <p:nvSpPr>
          <p:cNvPr id="3" name="Sisällön paikkamerkki 2">
            <a:extLst>
              <a:ext uri="{FF2B5EF4-FFF2-40B4-BE49-F238E27FC236}">
                <a16:creationId xmlns:a16="http://schemas.microsoft.com/office/drawing/2014/main" id="{9FDF471C-2894-E7C6-52A9-D98C5E1ABE95}"/>
              </a:ext>
            </a:extLst>
          </p:cNvPr>
          <p:cNvSpPr>
            <a:spLocks noGrp="1"/>
          </p:cNvSpPr>
          <p:nvPr>
            <p:ph sz="half" idx="1"/>
          </p:nvPr>
        </p:nvSpPr>
        <p:spPr>
          <a:xfrm>
            <a:off x="474686" y="1825624"/>
            <a:ext cx="5344042" cy="4218776"/>
          </a:xfrm>
        </p:spPr>
        <p:txBody>
          <a:bodyPr vert="horz" lIns="0" tIns="0" rIns="0" bIns="0" rtlCol="0" anchor="t">
            <a:noAutofit/>
          </a:bodyPr>
          <a:lstStyle/>
          <a:p>
            <a:pPr marL="174625" indent="-174625">
              <a:spcBef>
                <a:spcPts val="600"/>
              </a:spcBef>
            </a:pPr>
            <a:r>
              <a:rPr lang="fi-FI" sz="1600" b="1" dirty="0"/>
              <a:t>Tulevaa oppimisen tukeen kohdistuvaa lakiuudistusta ei oltu huomioitu: </a:t>
            </a:r>
            <a:r>
              <a:rPr lang="fi-FI" sz="1600" dirty="0"/>
              <a:t>Oppimisen tukeen liittyvät lakimuutokset tulivat voimaan</a:t>
            </a:r>
            <a:r>
              <a:rPr lang="fi-FI" sz="1600" b="1" dirty="0"/>
              <a:t> </a:t>
            </a:r>
            <a:r>
              <a:rPr lang="fi-FI" sz="1600" dirty="0"/>
              <a:t>esi- ja perusopetuksessa ja lukiokoulutuksessa 1.8.2025 alkaen. Ammatillista koulutusta koskevat muutokset astuvat voimaan 1.8.2026.</a:t>
            </a:r>
            <a:br>
              <a:rPr lang="fi-FI" sz="1600" dirty="0"/>
            </a:br>
            <a:br>
              <a:rPr lang="fi-FI" sz="1600" dirty="0"/>
            </a:br>
            <a:r>
              <a:rPr lang="fi-FI" sz="1600" dirty="0"/>
              <a:t>Muutokset on mahdollisuuksien mukaan huomioitu liitteessä. Suositusta valmisteltiin samaan aikaan, kun opetus- ja kulttuuriministeriö ja Opetushallitus laativat ohjeita ja mallilomakkeitalakimuutokseen liittyen. Näitä ohjeita ei ole pystytty täysimääräisesti huomioimaan vielä tässä vaiheessa. </a:t>
            </a:r>
            <a:br>
              <a:rPr lang="fi-FI" sz="1600" dirty="0"/>
            </a:br>
            <a:br>
              <a:rPr lang="fi-FI" sz="1600" dirty="0"/>
            </a:br>
            <a:endParaRPr lang="fi-FI" sz="1600"/>
          </a:p>
        </p:txBody>
      </p:sp>
      <p:sp>
        <p:nvSpPr>
          <p:cNvPr id="4" name="Sisällön paikkamerkki 3">
            <a:extLst>
              <a:ext uri="{FF2B5EF4-FFF2-40B4-BE49-F238E27FC236}">
                <a16:creationId xmlns:a16="http://schemas.microsoft.com/office/drawing/2014/main" id="{FB78C281-027F-920C-4A59-69CB9762322C}"/>
              </a:ext>
            </a:extLst>
          </p:cNvPr>
          <p:cNvSpPr>
            <a:spLocks noGrp="1"/>
          </p:cNvSpPr>
          <p:nvPr>
            <p:ph sz="half" idx="2"/>
          </p:nvPr>
        </p:nvSpPr>
        <p:spPr>
          <a:xfrm>
            <a:off x="6254402" y="1825624"/>
            <a:ext cx="5196492" cy="4218776"/>
          </a:xfrm>
        </p:spPr>
        <p:txBody>
          <a:bodyPr/>
          <a:lstStyle/>
          <a:p>
            <a:pPr marL="174625" marR="0" lvl="0" indent="-174625" algn="l" defTabSz="914400" rtl="0" eaLnBrk="1" fontAlgn="auto" latinLnBrk="0" hangingPunct="1">
              <a:lnSpc>
                <a:spcPct val="100000"/>
              </a:lnSpc>
              <a:spcBef>
                <a:spcPts val="600"/>
              </a:spcBef>
              <a:spcAft>
                <a:spcPts val="0"/>
              </a:spcAft>
              <a:buClr>
                <a:srgbClr val="365ABD"/>
              </a:buClr>
              <a:buSzTx/>
              <a:buFontTx/>
              <a:buBlip>
                <a:blip r:embed="rId2"/>
              </a:buBlip>
              <a:tabLst/>
              <a:defRPr/>
            </a:pPr>
            <a:r>
              <a:rPr kumimoji="0" lang="fi-FI" sz="1600" b="1" i="0" u="none" strike="noStrike" kern="1200" cap="none" spc="0" normalizeH="0" baseline="0" noProof="0">
                <a:ln>
                  <a:noFill/>
                </a:ln>
                <a:solidFill>
                  <a:prstClr val="black"/>
                </a:solidFill>
                <a:effectLst/>
                <a:uLnTx/>
                <a:uFillTx/>
                <a:latin typeface="Arial"/>
                <a:ea typeface="+mn-ea"/>
                <a:cs typeface="+mn-cs"/>
              </a:rPr>
              <a:t>Lainsäädäntöviittauksissa on puutteita ja virheitä: </a:t>
            </a:r>
            <a:r>
              <a:rPr kumimoji="0" lang="fi-FI" sz="1600" b="0" i="0" u="none" strike="noStrike" kern="1200" cap="none" spc="0" normalizeH="0" baseline="0" noProof="0">
                <a:ln>
                  <a:noFill/>
                </a:ln>
                <a:solidFill>
                  <a:prstClr val="black"/>
                </a:solidFill>
                <a:effectLst/>
                <a:uLnTx/>
                <a:uFillTx/>
                <a:latin typeface="Arial"/>
                <a:ea typeface="+mn-ea"/>
                <a:cs typeface="+mn-cs"/>
              </a:rPr>
              <a:t>Osin säilytysajoista on säädetty erityislainsäädännössä, jolloin </a:t>
            </a:r>
            <a:r>
              <a:rPr kumimoji="0" lang="fi-FI" sz="1600" b="0" i="0" u="none" strike="noStrike" kern="1200" cap="none" spc="0" normalizeH="0" baseline="0" noProof="0" err="1">
                <a:ln>
                  <a:noFill/>
                </a:ln>
                <a:solidFill>
                  <a:prstClr val="black"/>
                </a:solidFill>
                <a:effectLst/>
                <a:uLnTx/>
                <a:uFillTx/>
                <a:latin typeface="Arial"/>
                <a:ea typeface="+mn-ea"/>
                <a:cs typeface="+mn-cs"/>
              </a:rPr>
              <a:t>Tihl</a:t>
            </a:r>
            <a:r>
              <a:rPr kumimoji="0" lang="fi-FI" sz="1600" b="0" i="0" u="none" strike="noStrike" kern="1200" cap="none" spc="0" normalizeH="0" baseline="0" noProof="0">
                <a:ln>
                  <a:noFill/>
                </a:ln>
                <a:solidFill>
                  <a:prstClr val="black"/>
                </a:solidFill>
                <a:effectLst/>
                <a:uLnTx/>
                <a:uFillTx/>
                <a:latin typeface="Arial"/>
                <a:ea typeface="+mn-ea"/>
                <a:cs typeface="+mn-cs"/>
              </a:rPr>
              <a:t> 21 § -viittaukset eivät ole riittäviä. Puuttuvia tai virheellisiä viittauksia on korjattu ja täydennetty.</a:t>
            </a:r>
          </a:p>
          <a:p>
            <a:pPr marL="174625" indent="-174625">
              <a:spcBef>
                <a:spcPts val="600"/>
              </a:spcBef>
              <a:buClr>
                <a:srgbClr val="365ABD"/>
              </a:buClr>
              <a:defRPr/>
            </a:pPr>
            <a:r>
              <a:rPr lang="fi-FI" sz="1600" b="1"/>
              <a:t>Suosituksen kohderyhmä on epäselvä: </a:t>
            </a:r>
            <a:r>
              <a:rPr lang="fi-FI" sz="1600"/>
              <a:t>Kommentoijilla oli haasteita tulkita, kenelle suositus on tarkoitettu. Suosituksen kohderyhmä on koulutuksen järjestäjät. Tieto tarkemmasta kohderyhmästä on lisätty kunkin välilehden otsikkoon (solu A1).</a:t>
            </a:r>
            <a:endParaRPr kumimoji="0" lang="fi-FI" sz="1600" b="0" i="0" u="none" strike="noStrike" kern="1200" cap="none" spc="0" normalizeH="0" baseline="0" noProof="0">
              <a:ln>
                <a:noFill/>
              </a:ln>
              <a:solidFill>
                <a:prstClr val="black"/>
              </a:solidFill>
              <a:effectLst/>
              <a:uLnTx/>
              <a:uFillTx/>
              <a:latin typeface="Arial"/>
              <a:ea typeface="+mn-ea"/>
              <a:cs typeface="+mn-cs"/>
            </a:endParaRPr>
          </a:p>
          <a:p>
            <a:pPr marL="174625" indent="-174625">
              <a:spcBef>
                <a:spcPts val="600"/>
              </a:spcBef>
              <a:buClr>
                <a:srgbClr val="365ABD"/>
              </a:buClr>
              <a:defRPr/>
            </a:pPr>
            <a:r>
              <a:rPr kumimoji="0" lang="fi-FI" sz="1600" b="1" i="0" u="none" strike="noStrike" kern="1200" cap="none" spc="0" normalizeH="0" baseline="0" noProof="0">
                <a:ln>
                  <a:noFill/>
                </a:ln>
                <a:solidFill>
                  <a:prstClr val="black"/>
                </a:solidFill>
                <a:effectLst/>
                <a:uLnTx/>
                <a:uFillTx/>
                <a:latin typeface="Arial"/>
                <a:ea typeface="+mn-ea"/>
                <a:cs typeface="+mn-cs"/>
              </a:rPr>
              <a:t>Erilaisten säilytysratkaisujen ohjauksesta epäselvyyttä: </a:t>
            </a:r>
            <a:r>
              <a:rPr kumimoji="0" lang="fi-FI" sz="1600" b="0" i="0" u="none" strike="noStrike" kern="1200" cap="none" spc="0" normalizeH="0" baseline="0" noProof="0">
                <a:ln>
                  <a:noFill/>
                </a:ln>
                <a:solidFill>
                  <a:prstClr val="black"/>
                </a:solidFill>
                <a:effectLst/>
                <a:uLnTx/>
                <a:uFillTx/>
                <a:latin typeface="Arial"/>
                <a:ea typeface="+mn-ea"/>
                <a:cs typeface="+mn-cs"/>
              </a:rPr>
              <a:t>Suositus ei ota kantaa säilytysmuotoon. Suositus koskee sekä sähköisiä että analogisia aineistoja.</a:t>
            </a:r>
          </a:p>
          <a:p>
            <a:pPr marL="174625" indent="-174625">
              <a:spcBef>
                <a:spcPts val="600"/>
              </a:spcBef>
            </a:pPr>
            <a:endParaRPr lang="fi-FI" sz="1600"/>
          </a:p>
        </p:txBody>
      </p:sp>
      <p:sp>
        <p:nvSpPr>
          <p:cNvPr id="5" name="Dian numeron paikkamerkki 4">
            <a:extLst>
              <a:ext uri="{FF2B5EF4-FFF2-40B4-BE49-F238E27FC236}">
                <a16:creationId xmlns:a16="http://schemas.microsoft.com/office/drawing/2014/main" id="{79710075-CF96-A1DB-FC9A-19A440AF34B4}"/>
              </a:ext>
            </a:extLst>
          </p:cNvPr>
          <p:cNvSpPr>
            <a:spLocks noGrp="1"/>
          </p:cNvSpPr>
          <p:nvPr>
            <p:ph type="sldNum" sz="quarter" idx="12"/>
          </p:nvPr>
        </p:nvSpPr>
        <p:spPr/>
        <p:txBody>
          <a:bodyPr/>
          <a:lstStyle/>
          <a:p>
            <a:fld id="{76F465DD-0031-4147-BA55-31CD0DA9CEF6}" type="slidenum">
              <a:rPr lang="fi-FI" smtClean="0"/>
              <a:t>18</a:t>
            </a:fld>
            <a:endParaRPr lang="fi-FI"/>
          </a:p>
        </p:txBody>
      </p:sp>
    </p:spTree>
    <p:extLst>
      <p:ext uri="{BB962C8B-B14F-4D97-AF65-F5344CB8AC3E}">
        <p14:creationId xmlns:p14="http://schemas.microsoft.com/office/powerpoint/2010/main" val="218106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E4CF14-6B09-4258-8310-6B6827E9201A}"/>
              </a:ext>
            </a:extLst>
          </p:cNvPr>
          <p:cNvSpPr>
            <a:spLocks noGrp="1"/>
          </p:cNvSpPr>
          <p:nvPr>
            <p:ph type="title"/>
          </p:nvPr>
        </p:nvSpPr>
        <p:spPr>
          <a:xfrm>
            <a:off x="789560" y="261319"/>
            <a:ext cx="10515600" cy="585703"/>
          </a:xfrm>
        </p:spPr>
        <p:txBody>
          <a:bodyPr/>
          <a:lstStyle/>
          <a:p>
            <a:r>
              <a:rPr lang="fi-FI" dirty="0"/>
              <a:t>Opetustoimen säilytysajat -työryhmä</a:t>
            </a:r>
          </a:p>
        </p:txBody>
      </p:sp>
      <p:sp>
        <p:nvSpPr>
          <p:cNvPr id="3" name="Sisällön paikkamerkki 2">
            <a:extLst>
              <a:ext uri="{FF2B5EF4-FFF2-40B4-BE49-F238E27FC236}">
                <a16:creationId xmlns:a16="http://schemas.microsoft.com/office/drawing/2014/main" id="{12E6E661-66D1-42EE-8D6F-028753E91A22}"/>
              </a:ext>
            </a:extLst>
          </p:cNvPr>
          <p:cNvSpPr>
            <a:spLocks noGrp="1"/>
          </p:cNvSpPr>
          <p:nvPr>
            <p:ph idx="1"/>
          </p:nvPr>
        </p:nvSpPr>
        <p:spPr>
          <a:xfrm>
            <a:off x="379977" y="1287925"/>
            <a:ext cx="11334765" cy="5148916"/>
          </a:xfrm>
        </p:spPr>
        <p:txBody>
          <a:bodyPr numCol="2"/>
          <a:lstStyle/>
          <a:p>
            <a:pPr lvl="1"/>
            <a:r>
              <a:rPr lang="fi-FI" sz="1800"/>
              <a:t>Maarit Kivelä (Opetushallitus), pj</a:t>
            </a:r>
          </a:p>
          <a:p>
            <a:pPr lvl="1"/>
            <a:r>
              <a:rPr lang="fi-FI" sz="1800"/>
              <a:t>Johanna Räsänen (Opetushallitus)</a:t>
            </a:r>
          </a:p>
          <a:p>
            <a:pPr lvl="1"/>
            <a:r>
              <a:rPr lang="fi-FI" sz="1800"/>
              <a:t>Aino Piirainen (Lapin yliopisto ja AMK)</a:t>
            </a:r>
          </a:p>
          <a:p>
            <a:pPr lvl="1"/>
            <a:r>
              <a:rPr lang="fi-FI" sz="1800"/>
              <a:t>Anne Kerälä (Oulun kaupunki)</a:t>
            </a:r>
          </a:p>
          <a:p>
            <a:pPr lvl="1"/>
            <a:r>
              <a:rPr lang="fi-FI" sz="1800"/>
              <a:t>Anna Madetoja (Oulun kaupunki)</a:t>
            </a:r>
          </a:p>
          <a:p>
            <a:pPr lvl="1"/>
            <a:r>
              <a:rPr lang="fi-FI" sz="1800"/>
              <a:t>Hanna Lehmusto (Turun kaupunki)</a:t>
            </a:r>
          </a:p>
          <a:p>
            <a:pPr lvl="1"/>
            <a:r>
              <a:rPr lang="fi-FI" sz="1800"/>
              <a:t>Piia K. Huttunen (Helsingin yliopisto)</a:t>
            </a:r>
          </a:p>
          <a:p>
            <a:pPr lvl="1"/>
            <a:r>
              <a:rPr lang="fi-FI" sz="1800"/>
              <a:t>Merja Niskanen (Ammattiopisto Luovi) </a:t>
            </a:r>
          </a:p>
          <a:p>
            <a:pPr lvl="1"/>
            <a:r>
              <a:rPr lang="fi-FI" sz="1800"/>
              <a:t>Sanna Tiensuu (VATT)</a:t>
            </a:r>
          </a:p>
          <a:p>
            <a:pPr lvl="1"/>
            <a:r>
              <a:rPr lang="fi-FI" sz="1800"/>
              <a:t>Tiina Åke (Aluehallintovirasto)</a:t>
            </a:r>
          </a:p>
          <a:p>
            <a:pPr lvl="1"/>
            <a:endParaRPr lang="fi-FI" sz="1800"/>
          </a:p>
          <a:p>
            <a:pPr lvl="1"/>
            <a:endParaRPr lang="fi-FI" sz="1800"/>
          </a:p>
          <a:p>
            <a:pPr lvl="1"/>
            <a:endParaRPr lang="fi-FI" sz="1800"/>
          </a:p>
          <a:p>
            <a:pPr lvl="1"/>
            <a:r>
              <a:rPr lang="fi-FI" sz="1800"/>
              <a:t>Leena Metso (OSAO)</a:t>
            </a:r>
          </a:p>
          <a:p>
            <a:pPr lvl="1"/>
            <a:r>
              <a:rPr lang="fi-FI" sz="1800"/>
              <a:t>Tiina Kuokka (OSAO)</a:t>
            </a:r>
          </a:p>
          <a:p>
            <a:pPr lvl="1"/>
            <a:r>
              <a:rPr lang="fi-FI" sz="1800"/>
              <a:t>Taina Turpeinen (Taideyliopisto)</a:t>
            </a:r>
          </a:p>
          <a:p>
            <a:pPr lvl="1"/>
            <a:r>
              <a:rPr lang="fi-FI" sz="1800"/>
              <a:t>Hanna Knuuti (Turun yliopisto)</a:t>
            </a:r>
          </a:p>
          <a:p>
            <a:pPr lvl="1"/>
            <a:r>
              <a:rPr lang="fi-FI" sz="1800"/>
              <a:t>Hannu Terävä (TAMK)</a:t>
            </a:r>
          </a:p>
          <a:p>
            <a:pPr lvl="1"/>
            <a:r>
              <a:rPr lang="fi-FI" sz="1800"/>
              <a:t>Suvi Kyläkoski (</a:t>
            </a:r>
            <a:r>
              <a:rPr lang="fi-FI" sz="1800" err="1"/>
              <a:t>Rovalan</a:t>
            </a:r>
            <a:r>
              <a:rPr lang="fi-FI" sz="1800"/>
              <a:t> Setlementti ry)</a:t>
            </a:r>
          </a:p>
          <a:p>
            <a:pPr lvl="1"/>
            <a:r>
              <a:rPr lang="fi-FI" sz="1800"/>
              <a:t>Pia Linnakylä (Hämeenlinnan kaupunki)</a:t>
            </a:r>
          </a:p>
          <a:p>
            <a:pPr lvl="1"/>
            <a:r>
              <a:rPr lang="fi-FI" sz="1800"/>
              <a:t>Tiia Kallio (Oulun kaupunki)</a:t>
            </a:r>
          </a:p>
          <a:p>
            <a:pPr lvl="1"/>
            <a:r>
              <a:rPr lang="fi-FI" sz="1800"/>
              <a:t>Tytti Pantsar (Suomen Kansanopistoyhdistys)</a:t>
            </a:r>
          </a:p>
          <a:p>
            <a:pPr lvl="1"/>
            <a:endParaRPr lang="fi-FI" sz="1800"/>
          </a:p>
          <a:p>
            <a:pPr lvl="1"/>
            <a:endParaRPr lang="fi-FI" sz="1800"/>
          </a:p>
          <a:p>
            <a:pPr marL="0" indent="0">
              <a:buNone/>
            </a:pPr>
            <a:r>
              <a:rPr lang="fi-FI" sz="1800"/>
              <a:t>			</a:t>
            </a:r>
          </a:p>
        </p:txBody>
      </p:sp>
      <p:sp>
        <p:nvSpPr>
          <p:cNvPr id="6" name="Dian numeron paikkamerkki 5">
            <a:extLst>
              <a:ext uri="{FF2B5EF4-FFF2-40B4-BE49-F238E27FC236}">
                <a16:creationId xmlns:a16="http://schemas.microsoft.com/office/drawing/2014/main" id="{87F463AB-AF29-43FE-9248-31BA4E1DD5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131DE-DA31-4CDF-828A-8EB206A3CD12}" type="slidenum">
              <a:rPr kumimoji="0" lang="en-GB" sz="1000" b="0" i="0" u="none" strike="noStrike" kern="1200" cap="none" spc="0" normalizeH="0" baseline="0" noProof="0" smtClean="0">
                <a:ln>
                  <a:noFill/>
                </a:ln>
                <a:solidFill>
                  <a:srgbClr val="0041DC"/>
                </a:solidFill>
                <a:effectLst/>
                <a:uLnTx/>
                <a:uFillTx/>
                <a:latin typeface="Verdana"/>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a:ln>
                <a:noFill/>
              </a:ln>
              <a:solidFill>
                <a:srgbClr val="0041DC"/>
              </a:solidFill>
              <a:effectLst/>
              <a:uLnTx/>
              <a:uFillTx/>
              <a:latin typeface="Verdana"/>
              <a:ea typeface="+mn-ea"/>
              <a:cs typeface="Calibri" panose="020F0502020204030204" pitchFamily="34" charset="0"/>
            </a:endParaRPr>
          </a:p>
        </p:txBody>
      </p:sp>
    </p:spTree>
    <p:extLst>
      <p:ext uri="{BB962C8B-B14F-4D97-AF65-F5344CB8AC3E}">
        <p14:creationId xmlns:p14="http://schemas.microsoft.com/office/powerpoint/2010/main" val="394451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F4B281-FBDC-5152-5F4C-A8F3EF6D7C9D}"/>
              </a:ext>
            </a:extLst>
          </p:cNvPr>
          <p:cNvSpPr>
            <a:spLocks noGrp="1"/>
          </p:cNvSpPr>
          <p:nvPr>
            <p:ph type="title"/>
          </p:nvPr>
        </p:nvSpPr>
        <p:spPr>
          <a:xfrm>
            <a:off x="748553" y="639307"/>
            <a:ext cx="10694894" cy="670561"/>
          </a:xfrm>
        </p:spPr>
        <p:txBody>
          <a:bodyPr/>
          <a:lstStyle/>
          <a:p>
            <a:r>
              <a:rPr lang="fi-FI" dirty="0"/>
              <a:t>Opetustoimen säilytysajat – työn aloitus ja lähtökohdat</a:t>
            </a:r>
          </a:p>
        </p:txBody>
      </p:sp>
      <p:sp>
        <p:nvSpPr>
          <p:cNvPr id="3" name="Sisällön paikkamerkki 2">
            <a:extLst>
              <a:ext uri="{FF2B5EF4-FFF2-40B4-BE49-F238E27FC236}">
                <a16:creationId xmlns:a16="http://schemas.microsoft.com/office/drawing/2014/main" id="{30A372FD-C2BC-E7C9-8292-75D547774745}"/>
              </a:ext>
            </a:extLst>
          </p:cNvPr>
          <p:cNvSpPr>
            <a:spLocks noGrp="1"/>
          </p:cNvSpPr>
          <p:nvPr>
            <p:ph idx="1"/>
          </p:nvPr>
        </p:nvSpPr>
        <p:spPr>
          <a:xfrm>
            <a:off x="756000" y="1539432"/>
            <a:ext cx="10694894" cy="4791891"/>
          </a:xfrm>
        </p:spPr>
        <p:txBody>
          <a:bodyPr vert="horz" lIns="0" tIns="0" rIns="0" bIns="0" rtlCol="0" anchor="t">
            <a:noAutofit/>
          </a:bodyPr>
          <a:lstStyle/>
          <a:p>
            <a:r>
              <a:rPr lang="fi-FI" sz="1700" dirty="0"/>
              <a:t>Työ aloitettu syksyllä 2022</a:t>
            </a:r>
          </a:p>
          <a:p>
            <a:r>
              <a:rPr lang="fi-FI" sz="1700" dirty="0"/>
              <a:t>Kattaa koko suomalaisen koulutusjärjestelmän</a:t>
            </a:r>
          </a:p>
          <a:p>
            <a:r>
              <a:rPr lang="fi-FI" sz="1700" dirty="0"/>
              <a:t>Tausta-aineistona esim. Kuntaliiton julkaisu </a:t>
            </a:r>
            <a:r>
              <a:rPr lang="fi-FI" sz="1700" i="1" dirty="0"/>
              <a:t>Kunnallisten asiakirjojen säilytysajat. Opetustoimi 2003 </a:t>
            </a:r>
            <a:r>
              <a:rPr lang="fi-FI" sz="1700" dirty="0"/>
              <a:t>sekä eri koulutusasteiden tiedonohjaussuunnitelmat</a:t>
            </a:r>
          </a:p>
          <a:p>
            <a:r>
              <a:rPr lang="fi-FI" sz="1700" dirty="0"/>
              <a:t>Työn alussa pieni ryhmä, jonka koko ja asiantuntemus täydentyi matkan varrella</a:t>
            </a:r>
            <a:endParaRPr lang="fi-FI" sz="1700" dirty="0">
              <a:cs typeface="Arial"/>
            </a:endParaRPr>
          </a:p>
          <a:p>
            <a:r>
              <a:rPr lang="fi-FI" sz="1700" dirty="0"/>
              <a:t>Säilytysaikoja laadittiin aluksi koko opetustoimelle yhteisesti</a:t>
            </a:r>
          </a:p>
          <a:p>
            <a:pPr marL="715645" lvl="1" indent="-356870"/>
            <a:r>
              <a:rPr lang="fi-FI" sz="1700" dirty="0"/>
              <a:t>Koettiin haastavaksi määritellä kaikille yhteiset säilytysajat samaan taulukkoon; tehtävissä eroa ja kaikilla oma lainsäädäntönsä</a:t>
            </a:r>
            <a:endParaRPr lang="fi-FI" sz="1700" dirty="0">
              <a:cs typeface="Arial"/>
            </a:endParaRPr>
          </a:p>
          <a:p>
            <a:pPr marL="715645" lvl="1" indent="-356870"/>
            <a:r>
              <a:rPr lang="fi-FI" sz="1700" dirty="0"/>
              <a:t>Todettiin myös, että loppukäyttäjät hyötyisivät todennäköisesti enemmän koulutusasteittain laaditusta suosituksesta</a:t>
            </a:r>
            <a:endParaRPr lang="fi-FI" sz="1700" dirty="0">
              <a:cs typeface="Arial"/>
            </a:endParaRPr>
          </a:p>
          <a:p>
            <a:pPr marL="1081405" lvl="3">
              <a:buNone/>
            </a:pPr>
            <a:r>
              <a:rPr lang="fi-FI" sz="1800" dirty="0">
                <a:sym typeface="Wingdings" panose="05000000000000000000" pitchFamily="2" charset="2"/>
              </a:rPr>
              <a:t> </a:t>
            </a:r>
            <a:r>
              <a:rPr lang="fi-FI" sz="1800" dirty="0"/>
              <a:t>Jakauduttiin keväällä 2023 pienryhmiin</a:t>
            </a:r>
            <a:endParaRPr lang="fi-FI" sz="1800" dirty="0">
              <a:cs typeface="Arial"/>
            </a:endParaRPr>
          </a:p>
          <a:p>
            <a:pPr marL="0" indent="0">
              <a:buNone/>
            </a:pPr>
            <a:endParaRPr lang="fi-FI" dirty="0"/>
          </a:p>
        </p:txBody>
      </p:sp>
      <p:sp>
        <p:nvSpPr>
          <p:cNvPr id="4" name="Dian numeron paikkamerkki 3">
            <a:extLst>
              <a:ext uri="{FF2B5EF4-FFF2-40B4-BE49-F238E27FC236}">
                <a16:creationId xmlns:a16="http://schemas.microsoft.com/office/drawing/2014/main" id="{FFB74AEE-A273-B3A3-2D29-D47B3346E628}"/>
              </a:ext>
            </a:extLst>
          </p:cNvPr>
          <p:cNvSpPr>
            <a:spLocks noGrp="1"/>
          </p:cNvSpPr>
          <p:nvPr>
            <p:ph type="sldNum" sz="quarter" idx="12"/>
          </p:nvPr>
        </p:nvSpPr>
        <p:spPr/>
        <p:txBody>
          <a:bodyPr/>
          <a:lstStyle/>
          <a:p>
            <a:fld id="{76F465DD-0031-4147-BA55-31CD0DA9CEF6}" type="slidenum">
              <a:rPr lang="fi-FI" smtClean="0"/>
              <a:t>3</a:t>
            </a:fld>
            <a:endParaRPr lang="fi-FI"/>
          </a:p>
        </p:txBody>
      </p:sp>
    </p:spTree>
    <p:extLst>
      <p:ext uri="{BB962C8B-B14F-4D97-AF65-F5344CB8AC3E}">
        <p14:creationId xmlns:p14="http://schemas.microsoft.com/office/powerpoint/2010/main" val="47836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86A630-3F05-558E-5975-B6942EE6496A}"/>
              </a:ext>
            </a:extLst>
          </p:cNvPr>
          <p:cNvSpPr>
            <a:spLocks noGrp="1"/>
          </p:cNvSpPr>
          <p:nvPr>
            <p:ph type="title"/>
          </p:nvPr>
        </p:nvSpPr>
        <p:spPr>
          <a:xfrm>
            <a:off x="756000" y="288607"/>
            <a:ext cx="10694894" cy="1048385"/>
          </a:xfrm>
        </p:spPr>
        <p:txBody>
          <a:bodyPr/>
          <a:lstStyle/>
          <a:p>
            <a:r>
              <a:rPr lang="fi-FI" dirty="0"/>
              <a:t>Opetustoimen pienryhmät</a:t>
            </a:r>
          </a:p>
        </p:txBody>
      </p:sp>
      <p:sp>
        <p:nvSpPr>
          <p:cNvPr id="3" name="Sisällön paikkamerkki 2">
            <a:extLst>
              <a:ext uri="{FF2B5EF4-FFF2-40B4-BE49-F238E27FC236}">
                <a16:creationId xmlns:a16="http://schemas.microsoft.com/office/drawing/2014/main" id="{1B726F4A-48D3-2319-93E6-18374FDA4460}"/>
              </a:ext>
            </a:extLst>
          </p:cNvPr>
          <p:cNvSpPr>
            <a:spLocks noGrp="1"/>
          </p:cNvSpPr>
          <p:nvPr>
            <p:ph idx="1"/>
          </p:nvPr>
        </p:nvSpPr>
        <p:spPr>
          <a:xfrm>
            <a:off x="756000" y="933450"/>
            <a:ext cx="10694894" cy="5111750"/>
          </a:xfrm>
        </p:spPr>
        <p:txBody>
          <a:bodyPr/>
          <a:lstStyle/>
          <a:p>
            <a:pPr algn="l">
              <a:spcAft>
                <a:spcPts val="600"/>
              </a:spcAft>
            </a:pPr>
            <a:r>
              <a:rPr lang="fi-FI" sz="1800" b="1" i="0">
                <a:solidFill>
                  <a:srgbClr val="000000"/>
                </a:solidFill>
                <a:effectLst/>
              </a:rPr>
              <a:t>Varhaiskasvatus</a:t>
            </a:r>
            <a:endParaRPr lang="fi-FI" sz="1800" b="1" i="0" strike="sngStrike">
              <a:solidFill>
                <a:srgbClr val="000000"/>
              </a:solidFill>
              <a:effectLst/>
            </a:endParaRPr>
          </a:p>
          <a:p>
            <a:pPr lvl="1"/>
            <a:r>
              <a:rPr lang="fi-FI" sz="1800" b="0" i="0">
                <a:solidFill>
                  <a:srgbClr val="000000"/>
                </a:solidFill>
                <a:effectLst/>
              </a:rPr>
              <a:t>Tiina </a:t>
            </a:r>
            <a:r>
              <a:rPr lang="fi-FI" sz="1800" b="0" i="0">
                <a:effectLst/>
              </a:rPr>
              <a:t>Åke ja Pia Linnakylä</a:t>
            </a:r>
          </a:p>
          <a:p>
            <a:pPr algn="l">
              <a:spcAft>
                <a:spcPts val="600"/>
              </a:spcAft>
            </a:pPr>
            <a:r>
              <a:rPr lang="fi-FI" sz="1800" b="1" i="0">
                <a:solidFill>
                  <a:srgbClr val="000000"/>
                </a:solidFill>
                <a:effectLst/>
              </a:rPr>
              <a:t>Esi- ja perusopetus ja lukiokoulutus</a:t>
            </a:r>
          </a:p>
          <a:p>
            <a:pPr lvl="1"/>
            <a:r>
              <a:rPr lang="fi-FI" sz="1800" b="0" i="0">
                <a:solidFill>
                  <a:srgbClr val="000000"/>
                </a:solidFill>
                <a:effectLst/>
              </a:rPr>
              <a:t>Anne Kerälä, Anne Madetoja, Hanna Lehmusto, </a:t>
            </a:r>
            <a:r>
              <a:rPr lang="fi-FI" sz="1800"/>
              <a:t>Johanna Räsänen ja Maarit Kivelä</a:t>
            </a:r>
            <a:endParaRPr lang="fi-FI" sz="1800" b="0" i="0">
              <a:effectLst/>
            </a:endParaRPr>
          </a:p>
          <a:p>
            <a:pPr algn="l">
              <a:spcAft>
                <a:spcPts val="600"/>
              </a:spcAft>
            </a:pPr>
            <a:r>
              <a:rPr lang="fi-FI" sz="1800" b="1" i="0">
                <a:solidFill>
                  <a:srgbClr val="000000"/>
                </a:solidFill>
                <a:effectLst/>
              </a:rPr>
              <a:t>Ammatillinen koulutus</a:t>
            </a:r>
          </a:p>
          <a:p>
            <a:pPr lvl="1"/>
            <a:r>
              <a:rPr lang="fi-FI" sz="1800" b="0" i="0">
                <a:solidFill>
                  <a:srgbClr val="000000"/>
                </a:solidFill>
                <a:effectLst/>
              </a:rPr>
              <a:t>Leena Metso, Merja Niskanen, Sanna Tiensuu ja Tiina Kuokka</a:t>
            </a:r>
          </a:p>
          <a:p>
            <a:pPr algn="l">
              <a:spcAft>
                <a:spcPts val="600"/>
              </a:spcAft>
            </a:pPr>
            <a:r>
              <a:rPr lang="fi-FI" sz="1800" b="1" i="0">
                <a:solidFill>
                  <a:srgbClr val="000000"/>
                </a:solidFill>
                <a:effectLst/>
              </a:rPr>
              <a:t>Ammattikorkeakoulut ja yliopistot</a:t>
            </a:r>
          </a:p>
          <a:p>
            <a:pPr lvl="1"/>
            <a:r>
              <a:rPr lang="fi-FI" sz="1800" b="0" i="0">
                <a:solidFill>
                  <a:srgbClr val="000000"/>
                </a:solidFill>
                <a:effectLst/>
              </a:rPr>
              <a:t>Aino Piirainen, </a:t>
            </a:r>
            <a:r>
              <a:rPr lang="fi-FI" sz="1800"/>
              <a:t>Piia Huttunen, Taina Turpeinen, Hanna Knuuti ja Hannu Terävä</a:t>
            </a:r>
            <a:endParaRPr lang="fi-FI" sz="1800" b="0" i="0">
              <a:effectLst/>
            </a:endParaRPr>
          </a:p>
          <a:p>
            <a:r>
              <a:rPr lang="fi-FI" sz="1800" b="1" i="0">
                <a:solidFill>
                  <a:srgbClr val="000000"/>
                </a:solidFill>
                <a:effectLst/>
              </a:rPr>
              <a:t>Vapaa sivistystyö ja taiteen perusopetus</a:t>
            </a:r>
          </a:p>
          <a:p>
            <a:pPr lvl="1">
              <a:spcAft>
                <a:spcPts val="600"/>
              </a:spcAft>
            </a:pPr>
            <a:r>
              <a:rPr lang="fi-FI" sz="1800" b="0" i="0">
                <a:effectLst/>
              </a:rPr>
              <a:t>Sanna Tiensuu, Suvi Kyläkoski, Tiia Kallio ja Tytti </a:t>
            </a:r>
            <a:r>
              <a:rPr lang="fi-FI" sz="1800"/>
              <a:t>P</a:t>
            </a:r>
            <a:r>
              <a:rPr lang="fi-FI" sz="1800" b="0" i="0">
                <a:effectLst/>
              </a:rPr>
              <a:t>antsar</a:t>
            </a:r>
          </a:p>
          <a:p>
            <a:pPr lvl="1"/>
            <a:r>
              <a:rPr lang="fi-FI" sz="1800"/>
              <a:t>Loppuvaiheessa mukana myös OPH:n asiantuntijat Mirka </a:t>
            </a:r>
            <a:r>
              <a:rPr lang="fi-FI" sz="1800" err="1"/>
              <a:t>Råback</a:t>
            </a:r>
            <a:r>
              <a:rPr lang="fi-FI" sz="1800"/>
              <a:t> ja Heikki Tulkki</a:t>
            </a:r>
          </a:p>
          <a:p>
            <a:endParaRPr lang="fi-FI"/>
          </a:p>
        </p:txBody>
      </p:sp>
      <p:sp>
        <p:nvSpPr>
          <p:cNvPr id="4" name="Dian numeron paikkamerkki 3">
            <a:extLst>
              <a:ext uri="{FF2B5EF4-FFF2-40B4-BE49-F238E27FC236}">
                <a16:creationId xmlns:a16="http://schemas.microsoft.com/office/drawing/2014/main" id="{8612F665-40D7-D613-B553-4A005464CA8F}"/>
              </a:ext>
            </a:extLst>
          </p:cNvPr>
          <p:cNvSpPr>
            <a:spLocks noGrp="1"/>
          </p:cNvSpPr>
          <p:nvPr>
            <p:ph type="sldNum" sz="quarter" idx="12"/>
          </p:nvPr>
        </p:nvSpPr>
        <p:spPr/>
        <p:txBody>
          <a:bodyPr/>
          <a:lstStyle/>
          <a:p>
            <a:fld id="{76F465DD-0031-4147-BA55-31CD0DA9CEF6}" type="slidenum">
              <a:rPr lang="fi-FI" smtClean="0"/>
              <a:t>4</a:t>
            </a:fld>
            <a:endParaRPr lang="fi-FI"/>
          </a:p>
        </p:txBody>
      </p:sp>
    </p:spTree>
    <p:extLst>
      <p:ext uri="{BB962C8B-B14F-4D97-AF65-F5344CB8AC3E}">
        <p14:creationId xmlns:p14="http://schemas.microsoft.com/office/powerpoint/2010/main" val="116061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87EB7E-9749-C67A-F33D-41D97112481A}"/>
              </a:ext>
            </a:extLst>
          </p:cNvPr>
          <p:cNvSpPr>
            <a:spLocks noGrp="1"/>
          </p:cNvSpPr>
          <p:nvPr>
            <p:ph type="title"/>
          </p:nvPr>
        </p:nvSpPr>
        <p:spPr>
          <a:xfrm>
            <a:off x="756000" y="228227"/>
            <a:ext cx="10694894" cy="457573"/>
          </a:xfrm>
        </p:spPr>
        <p:txBody>
          <a:bodyPr/>
          <a:lstStyle/>
          <a:p>
            <a:r>
              <a:rPr lang="fi-FI" dirty="0"/>
              <a:t>Liitteen rakenne</a:t>
            </a:r>
          </a:p>
        </p:txBody>
      </p:sp>
      <p:sp>
        <p:nvSpPr>
          <p:cNvPr id="4" name="Dian numeron paikkamerkki 3">
            <a:extLst>
              <a:ext uri="{FF2B5EF4-FFF2-40B4-BE49-F238E27FC236}">
                <a16:creationId xmlns:a16="http://schemas.microsoft.com/office/drawing/2014/main" id="{BA7D07EC-BE56-5801-C6C7-2890C9211D27}"/>
              </a:ext>
            </a:extLst>
          </p:cNvPr>
          <p:cNvSpPr>
            <a:spLocks noGrp="1"/>
          </p:cNvSpPr>
          <p:nvPr>
            <p:ph type="sldNum" sz="quarter" idx="12"/>
          </p:nvPr>
        </p:nvSpPr>
        <p:spPr/>
        <p:txBody>
          <a:bodyPr/>
          <a:lstStyle/>
          <a:p>
            <a:fld id="{76F465DD-0031-4147-BA55-31CD0DA9CEF6}" type="slidenum">
              <a:rPr lang="fi-FI" smtClean="0"/>
              <a:t>5</a:t>
            </a:fld>
            <a:endParaRPr lang="fi-FI"/>
          </a:p>
        </p:txBody>
      </p:sp>
      <p:sp>
        <p:nvSpPr>
          <p:cNvPr id="5" name="Sisällön paikkamerkki 2">
            <a:extLst>
              <a:ext uri="{FF2B5EF4-FFF2-40B4-BE49-F238E27FC236}">
                <a16:creationId xmlns:a16="http://schemas.microsoft.com/office/drawing/2014/main" id="{78F6C449-0731-636D-5213-D707AB95CE78}"/>
              </a:ext>
            </a:extLst>
          </p:cNvPr>
          <p:cNvSpPr>
            <a:spLocks noGrp="1"/>
          </p:cNvSpPr>
          <p:nvPr>
            <p:ph idx="1"/>
          </p:nvPr>
        </p:nvSpPr>
        <p:spPr>
          <a:xfrm>
            <a:off x="748506" y="812800"/>
            <a:ext cx="10694988" cy="5877299"/>
          </a:xfrm>
        </p:spPr>
        <p:txBody>
          <a:bodyPr/>
          <a:lstStyle/>
          <a:p>
            <a:pPr>
              <a:spcAft>
                <a:spcPts val="600"/>
              </a:spcAft>
            </a:pPr>
            <a:r>
              <a:rPr lang="fi-FI" sz="1400"/>
              <a:t>Säilytysajat jaettu omille välilehdilleen seuraavasti:</a:t>
            </a:r>
          </a:p>
          <a:p>
            <a:pPr marL="447675" lvl="1" indent="0">
              <a:lnSpc>
                <a:spcPct val="105000"/>
              </a:lnSpc>
              <a:spcBef>
                <a:spcPts val="0"/>
              </a:spcBef>
              <a:spcAft>
                <a:spcPts val="0"/>
              </a:spcAft>
              <a:buNone/>
            </a:pPr>
            <a:r>
              <a:rPr lang="fi-FI" sz="1200"/>
              <a:t>A. Varhaiskasvatus</a:t>
            </a:r>
          </a:p>
          <a:p>
            <a:pPr marL="447675" lvl="1" indent="0">
              <a:lnSpc>
                <a:spcPct val="105000"/>
              </a:lnSpc>
              <a:spcBef>
                <a:spcPts val="0"/>
              </a:spcBef>
              <a:spcAft>
                <a:spcPts val="0"/>
              </a:spcAft>
              <a:buNone/>
            </a:pPr>
            <a:r>
              <a:rPr lang="fi-FI" sz="1200"/>
              <a:t>B. Esi- ja perusopetus</a:t>
            </a:r>
          </a:p>
          <a:p>
            <a:pPr marL="447675" lvl="1" indent="0">
              <a:lnSpc>
                <a:spcPct val="105000"/>
              </a:lnSpc>
              <a:spcBef>
                <a:spcPts val="0"/>
              </a:spcBef>
              <a:spcAft>
                <a:spcPts val="0"/>
              </a:spcAft>
              <a:buNone/>
            </a:pPr>
            <a:r>
              <a:rPr lang="fi-FI" sz="1200"/>
              <a:t>C. Lukiokoulutus</a:t>
            </a:r>
          </a:p>
          <a:p>
            <a:pPr marL="447675" lvl="1" indent="0">
              <a:lnSpc>
                <a:spcPct val="105000"/>
              </a:lnSpc>
              <a:spcBef>
                <a:spcPts val="0"/>
              </a:spcBef>
              <a:spcAft>
                <a:spcPts val="0"/>
              </a:spcAft>
              <a:buNone/>
            </a:pPr>
            <a:r>
              <a:rPr lang="fi-FI" sz="1200"/>
              <a:t>D. Ammatillinen koulutus</a:t>
            </a:r>
          </a:p>
          <a:p>
            <a:pPr marL="447675" lvl="1" indent="0">
              <a:lnSpc>
                <a:spcPct val="105000"/>
              </a:lnSpc>
              <a:spcBef>
                <a:spcPts val="0"/>
              </a:spcBef>
              <a:spcAft>
                <a:spcPts val="0"/>
              </a:spcAft>
              <a:buNone/>
            </a:pPr>
            <a:r>
              <a:rPr lang="fi-FI" sz="1200"/>
              <a:t>E. Korkeakoulut</a:t>
            </a:r>
          </a:p>
          <a:p>
            <a:pPr marL="447675" lvl="1" indent="0">
              <a:lnSpc>
                <a:spcPct val="105000"/>
              </a:lnSpc>
              <a:spcBef>
                <a:spcPts val="0"/>
              </a:spcBef>
              <a:spcAft>
                <a:spcPts val="0"/>
              </a:spcAft>
              <a:buNone/>
            </a:pPr>
            <a:r>
              <a:rPr lang="fi-FI" sz="1200"/>
              <a:t>F. Taiteen perusopetus</a:t>
            </a:r>
          </a:p>
          <a:p>
            <a:pPr marL="447675" lvl="1" indent="0">
              <a:lnSpc>
                <a:spcPct val="105000"/>
              </a:lnSpc>
              <a:spcBef>
                <a:spcPts val="0"/>
              </a:spcBef>
              <a:buNone/>
            </a:pPr>
            <a:r>
              <a:rPr lang="fi-FI" sz="1200"/>
              <a:t>G. Vapaa sivistystyö</a:t>
            </a:r>
          </a:p>
          <a:p>
            <a:r>
              <a:rPr lang="fi-FI" sz="1400"/>
              <a:t>Jokainen välilehti on itsenäinen kokonaisuus ja siten jotkut asiakirjat toistuvat välilehdittäin, esim. ohjaukseen liittyvät. Näin käyttäjän tarvitsemat tiedot ovat samalla välilehdellä.</a:t>
            </a:r>
          </a:p>
          <a:p>
            <a:pPr marL="0" indent="0">
              <a:spcAft>
                <a:spcPts val="0"/>
              </a:spcAft>
              <a:buNone/>
            </a:pPr>
            <a:r>
              <a:rPr lang="fi-FI"/>
              <a:t>    </a:t>
            </a:r>
          </a:p>
        </p:txBody>
      </p:sp>
      <p:pic>
        <p:nvPicPr>
          <p:cNvPr id="3" name="Kuva 2">
            <a:extLst>
              <a:ext uri="{FF2B5EF4-FFF2-40B4-BE49-F238E27FC236}">
                <a16:creationId xmlns:a16="http://schemas.microsoft.com/office/drawing/2014/main" id="{155C8ADD-33FB-570C-28A9-C31C29E9CF1B}"/>
              </a:ext>
            </a:extLst>
          </p:cNvPr>
          <p:cNvPicPr>
            <a:picLocks noChangeAspect="1"/>
          </p:cNvPicPr>
          <p:nvPr/>
        </p:nvPicPr>
        <p:blipFill rotWithShape="1">
          <a:blip r:embed="rId3"/>
          <a:srcRect l="728" t="36824" r="16100" b="9395"/>
          <a:stretch/>
        </p:blipFill>
        <p:spPr>
          <a:xfrm>
            <a:off x="1338145" y="3145289"/>
            <a:ext cx="8675649" cy="3155369"/>
          </a:xfrm>
          <a:prstGeom prst="rect">
            <a:avLst/>
          </a:prstGeom>
        </p:spPr>
      </p:pic>
    </p:spTree>
    <p:extLst>
      <p:ext uri="{BB962C8B-B14F-4D97-AF65-F5344CB8AC3E}">
        <p14:creationId xmlns:p14="http://schemas.microsoft.com/office/powerpoint/2010/main" val="8778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A89BB4-626F-7092-CEA0-05FD1A6234FF}"/>
              </a:ext>
            </a:extLst>
          </p:cNvPr>
          <p:cNvSpPr>
            <a:spLocks noGrp="1"/>
          </p:cNvSpPr>
          <p:nvPr>
            <p:ph type="title"/>
          </p:nvPr>
        </p:nvSpPr>
        <p:spPr/>
        <p:txBody>
          <a:bodyPr/>
          <a:lstStyle/>
          <a:p>
            <a:r>
              <a:rPr lang="fi-FI" dirty="0"/>
              <a:t>Lausuntopalautteen käsittely</a:t>
            </a:r>
          </a:p>
        </p:txBody>
      </p:sp>
      <p:sp>
        <p:nvSpPr>
          <p:cNvPr id="3" name="Tekstin paikkamerkki 2">
            <a:extLst>
              <a:ext uri="{FF2B5EF4-FFF2-40B4-BE49-F238E27FC236}">
                <a16:creationId xmlns:a16="http://schemas.microsoft.com/office/drawing/2014/main" id="{F57BDA61-F39E-6745-8D75-A6B3BE45FE4E}"/>
              </a:ext>
            </a:extLst>
          </p:cNvPr>
          <p:cNvSpPr>
            <a:spLocks noGrp="1"/>
          </p:cNvSpPr>
          <p:nvPr>
            <p:ph type="body" sz="quarter" idx="13"/>
          </p:nvPr>
        </p:nvSpPr>
        <p:spPr>
          <a:xfrm>
            <a:off x="6538935" y="2321440"/>
            <a:ext cx="4293584" cy="2085030"/>
          </a:xfrm>
        </p:spPr>
        <p:txBody>
          <a:bodyPr vert="horz" lIns="0" tIns="0" rIns="0" bIns="0" rtlCol="0" anchor="t">
            <a:noAutofit/>
          </a:bodyPr>
          <a:lstStyle/>
          <a:p>
            <a:r>
              <a:rPr lang="fi-FI" sz="1800"/>
              <a:t>Tiedonhallintalautakunnan kommentointipyyntöön vastanneet</a:t>
            </a:r>
          </a:p>
          <a:p>
            <a:r>
              <a:rPr lang="fi-FI" sz="1800"/>
              <a:t>Palautteen käsittely</a:t>
            </a:r>
            <a:endParaRPr lang="fi-FI" sz="1800">
              <a:cs typeface="Arial"/>
            </a:endParaRPr>
          </a:p>
          <a:p>
            <a:r>
              <a:rPr lang="fi-FI" sz="1800"/>
              <a:t>Suosituksen soveltamiseen liittyvät lähtökohdat</a:t>
            </a:r>
          </a:p>
          <a:p>
            <a:endParaRPr lang="fi-FI" sz="1800"/>
          </a:p>
        </p:txBody>
      </p:sp>
      <p:sp>
        <p:nvSpPr>
          <p:cNvPr id="4" name="Dian numeron paikkamerkki 3">
            <a:extLst>
              <a:ext uri="{FF2B5EF4-FFF2-40B4-BE49-F238E27FC236}">
                <a16:creationId xmlns:a16="http://schemas.microsoft.com/office/drawing/2014/main" id="{BA046DC1-878B-3EB0-6391-0515E0A21035}"/>
              </a:ext>
            </a:extLst>
          </p:cNvPr>
          <p:cNvSpPr>
            <a:spLocks noGrp="1"/>
          </p:cNvSpPr>
          <p:nvPr>
            <p:ph type="sldNum" sz="quarter" idx="12"/>
          </p:nvPr>
        </p:nvSpPr>
        <p:spPr/>
        <p:txBody>
          <a:bodyPr/>
          <a:lstStyle/>
          <a:p>
            <a:fld id="{76F465DD-0031-4147-BA55-31CD0DA9CEF6}" type="slidenum">
              <a:rPr lang="fi-FI" smtClean="0"/>
              <a:pPr/>
              <a:t>6</a:t>
            </a:fld>
            <a:endParaRPr lang="fi-FI"/>
          </a:p>
        </p:txBody>
      </p:sp>
    </p:spTree>
    <p:extLst>
      <p:ext uri="{BB962C8B-B14F-4D97-AF65-F5344CB8AC3E}">
        <p14:creationId xmlns:p14="http://schemas.microsoft.com/office/powerpoint/2010/main" val="3812589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881785-61A9-771E-3237-7E3627F5BEB5}"/>
              </a:ext>
            </a:extLst>
          </p:cNvPr>
          <p:cNvSpPr>
            <a:spLocks noGrp="1"/>
          </p:cNvSpPr>
          <p:nvPr>
            <p:ph type="title"/>
          </p:nvPr>
        </p:nvSpPr>
        <p:spPr/>
        <p:txBody>
          <a:bodyPr/>
          <a:lstStyle/>
          <a:p>
            <a:r>
              <a:rPr lang="fi-FI" dirty="0"/>
              <a:t>Tiedonhallintalautakunnan kommentointipyyntöön vastanneet</a:t>
            </a:r>
          </a:p>
        </p:txBody>
      </p:sp>
      <p:sp>
        <p:nvSpPr>
          <p:cNvPr id="3" name="Sisällön paikkamerkki 2">
            <a:extLst>
              <a:ext uri="{FF2B5EF4-FFF2-40B4-BE49-F238E27FC236}">
                <a16:creationId xmlns:a16="http://schemas.microsoft.com/office/drawing/2014/main" id="{E0DB188D-4E8A-AA1B-2D48-D951FB2E8261}"/>
              </a:ext>
            </a:extLst>
          </p:cNvPr>
          <p:cNvSpPr>
            <a:spLocks noGrp="1"/>
          </p:cNvSpPr>
          <p:nvPr>
            <p:ph sz="half" idx="1"/>
          </p:nvPr>
        </p:nvSpPr>
        <p:spPr>
          <a:xfrm>
            <a:off x="633337" y="2002127"/>
            <a:ext cx="5181600" cy="4247343"/>
          </a:xfrm>
        </p:spPr>
        <p:txBody>
          <a:bodyPr vert="horz" lIns="0" tIns="0" rIns="0" bIns="0" rtlCol="0" anchor="t">
            <a:noAutofit/>
          </a:bodyPr>
          <a:lstStyle/>
          <a:p>
            <a:pPr marL="457200" indent="-457200">
              <a:spcBef>
                <a:spcPts val="300"/>
              </a:spcBef>
              <a:buFont typeface="+mj-lt"/>
              <a:buAutoNum type="arabicPeriod"/>
            </a:pPr>
            <a:r>
              <a:rPr lang="fi-FI" sz="1100"/>
              <a:t>Ammattiosaamisen kehittämisyhdistys AMKE ry</a:t>
            </a:r>
            <a:endParaRPr lang="fi-FI" sz="1100">
              <a:cs typeface="Arial"/>
            </a:endParaRPr>
          </a:p>
          <a:p>
            <a:pPr marL="457200" indent="-457200">
              <a:spcBef>
                <a:spcPts val="300"/>
              </a:spcBef>
              <a:buFont typeface="+mj-lt"/>
              <a:buAutoNum type="arabicPeriod"/>
            </a:pPr>
            <a:r>
              <a:rPr lang="fi-FI" sz="1100" err="1"/>
              <a:t>Axxell</a:t>
            </a:r>
            <a:r>
              <a:rPr lang="fi-FI" sz="1100"/>
              <a:t> Utbildning Ab</a:t>
            </a:r>
            <a:endParaRPr lang="fi-FI" sz="1100">
              <a:cs typeface="Arial"/>
            </a:endParaRPr>
          </a:p>
          <a:p>
            <a:pPr marL="457200" indent="-457200">
              <a:spcBef>
                <a:spcPts val="300"/>
              </a:spcBef>
              <a:buFont typeface="+mj-lt"/>
              <a:buAutoNum type="arabicPeriod"/>
            </a:pPr>
            <a:r>
              <a:rPr lang="fi-FI" sz="1100" err="1"/>
              <a:t>Centria</a:t>
            </a:r>
            <a:r>
              <a:rPr lang="fi-FI" sz="1100"/>
              <a:t>-ammattikorkeakoulu</a:t>
            </a:r>
            <a:endParaRPr lang="fi-FI" sz="1100">
              <a:cs typeface="Arial"/>
            </a:endParaRPr>
          </a:p>
          <a:p>
            <a:pPr marL="457200" indent="-457200">
              <a:spcBef>
                <a:spcPts val="300"/>
              </a:spcBef>
              <a:buFont typeface="+mj-lt"/>
              <a:buAutoNum type="arabicPeriod"/>
            </a:pPr>
            <a:r>
              <a:rPr lang="fi-FI" sz="1100"/>
              <a:t>Enonkosken kunta</a:t>
            </a:r>
            <a:endParaRPr lang="fi-FI" sz="1100">
              <a:cs typeface="Arial"/>
            </a:endParaRPr>
          </a:p>
          <a:p>
            <a:pPr marL="457200" indent="-457200">
              <a:spcBef>
                <a:spcPts val="300"/>
              </a:spcBef>
              <a:buFont typeface="+mj-lt"/>
              <a:buAutoNum type="arabicPeriod"/>
            </a:pPr>
            <a:r>
              <a:rPr lang="fi-FI" sz="1100"/>
              <a:t>Espoon kaupunki</a:t>
            </a:r>
            <a:endParaRPr lang="en-US" sz="1100"/>
          </a:p>
          <a:p>
            <a:pPr marL="457200" indent="-457200">
              <a:spcBef>
                <a:spcPts val="300"/>
              </a:spcBef>
              <a:buFont typeface="+mj-lt"/>
              <a:buAutoNum type="arabicPeriod"/>
            </a:pPr>
            <a:r>
              <a:rPr lang="fi-FI" sz="1100"/>
              <a:t>Haminan kaupungin kasvatus- ja </a:t>
            </a:r>
            <a:r>
              <a:rPr lang="fi-FI" sz="1100" err="1"/>
              <a:t>koulutuspalvelut</a:t>
            </a:r>
            <a:endParaRPr lang="fi-FI" sz="1100">
              <a:cs typeface="Arial"/>
            </a:endParaRPr>
          </a:p>
          <a:p>
            <a:pPr marL="457200" indent="-457200">
              <a:spcBef>
                <a:spcPts val="300"/>
              </a:spcBef>
              <a:buFont typeface="+mj-lt"/>
              <a:buAutoNum type="arabicPeriod"/>
            </a:pPr>
            <a:r>
              <a:rPr lang="fi-FI" sz="1100"/>
              <a:t>Helsingin kaupunki, Kaupunginkanslia, tiedonhallintayksikkö</a:t>
            </a:r>
            <a:endParaRPr lang="fi-FI" sz="1100">
              <a:cs typeface="Arial"/>
            </a:endParaRPr>
          </a:p>
          <a:p>
            <a:pPr marL="457200" indent="-457200">
              <a:spcBef>
                <a:spcPts val="300"/>
              </a:spcBef>
              <a:buFont typeface="+mj-lt"/>
              <a:buAutoNum type="arabicPeriod"/>
            </a:pPr>
            <a:r>
              <a:rPr lang="fi-FI" sz="1100"/>
              <a:t>Hämeen ammattikorkeakoulu Oy</a:t>
            </a:r>
            <a:endParaRPr lang="fi-FI" sz="1100">
              <a:cs typeface="Arial"/>
            </a:endParaRPr>
          </a:p>
          <a:p>
            <a:pPr marL="457200" indent="-457200">
              <a:spcBef>
                <a:spcPts val="300"/>
              </a:spcBef>
              <a:buAutoNum type="arabicPeriod"/>
            </a:pPr>
            <a:r>
              <a:rPr lang="fi-FI" sz="1100"/>
              <a:t>Itä-Suomen yliopisto</a:t>
            </a:r>
            <a:endParaRPr lang="fi-FI" sz="1100">
              <a:cs typeface="Arial"/>
            </a:endParaRPr>
          </a:p>
          <a:p>
            <a:pPr marL="457200" indent="-457200">
              <a:spcBef>
                <a:spcPts val="300"/>
              </a:spcBef>
              <a:buFont typeface="+mj-lt"/>
              <a:buAutoNum type="arabicPeriod"/>
            </a:pPr>
            <a:r>
              <a:rPr lang="fi-FI" sz="1100"/>
              <a:t>Kangasalan kaupunki</a:t>
            </a:r>
            <a:endParaRPr lang="fi-FI" sz="1100">
              <a:cs typeface="Arial"/>
            </a:endParaRPr>
          </a:p>
          <a:p>
            <a:pPr marL="457200" indent="-457200">
              <a:spcBef>
                <a:spcPts val="300"/>
              </a:spcBef>
              <a:buAutoNum type="arabicPeriod"/>
            </a:pPr>
            <a:r>
              <a:rPr lang="fi-FI" sz="1100"/>
              <a:t>Kansallisarkisto</a:t>
            </a:r>
            <a:endParaRPr lang="fi-FI" sz="1100">
              <a:cs typeface="Arial"/>
            </a:endParaRPr>
          </a:p>
          <a:p>
            <a:pPr marL="457200" indent="-457200">
              <a:spcBef>
                <a:spcPts val="300"/>
              </a:spcBef>
              <a:buFont typeface="+mj-lt"/>
              <a:buAutoNum type="arabicPeriod"/>
            </a:pPr>
            <a:r>
              <a:rPr lang="fi-FI" sz="1100">
                <a:cs typeface="Arial"/>
              </a:rPr>
              <a:t>Keravan kaupunki</a:t>
            </a:r>
            <a:endParaRPr lang="fi-FI" sz="1100"/>
          </a:p>
          <a:p>
            <a:pPr marL="457200" indent="-457200">
              <a:spcBef>
                <a:spcPts val="300"/>
              </a:spcBef>
              <a:buFont typeface="+mj-lt"/>
              <a:buAutoNum type="arabicPeriod"/>
            </a:pPr>
            <a:r>
              <a:rPr lang="fi-FI" sz="1100"/>
              <a:t>Koulutuskuntayhtymä OSAO, Koulutuskuntayhtymä </a:t>
            </a:r>
            <a:r>
              <a:rPr lang="fi-FI" sz="1100" err="1"/>
              <a:t>OSAOn</a:t>
            </a:r>
            <a:r>
              <a:rPr lang="fi-FI" sz="1100"/>
              <a:t> Erityisen tuen työryhmä</a:t>
            </a:r>
            <a:endParaRPr lang="fi-FI" sz="1100">
              <a:cs typeface="Arial"/>
            </a:endParaRPr>
          </a:p>
          <a:p>
            <a:pPr marL="457200" indent="-457200">
              <a:spcBef>
                <a:spcPts val="300"/>
              </a:spcBef>
              <a:buAutoNum type="arabicPeriod"/>
            </a:pPr>
            <a:r>
              <a:rPr lang="fi-FI" sz="1100"/>
              <a:t>Kymenlaakson liitto</a:t>
            </a:r>
            <a:endParaRPr lang="fi-FI" sz="1100">
              <a:cs typeface="Arial"/>
            </a:endParaRPr>
          </a:p>
          <a:p>
            <a:pPr marL="457200" indent="-457200">
              <a:spcBef>
                <a:spcPts val="300"/>
              </a:spcBef>
              <a:buFont typeface="+mj-lt"/>
              <a:buAutoNum type="arabicPeriod"/>
            </a:pPr>
            <a:r>
              <a:rPr lang="fi-FI" sz="1100"/>
              <a:t>Liedon kaupunki</a:t>
            </a:r>
          </a:p>
          <a:p>
            <a:pPr marL="457200" indent="-457200">
              <a:spcBef>
                <a:spcPts val="300"/>
              </a:spcBef>
              <a:buFont typeface="+mj-lt"/>
              <a:buAutoNum type="arabicPeriod"/>
            </a:pPr>
            <a:r>
              <a:rPr lang="fi-FI" sz="1100"/>
              <a:t>Liperin kunta</a:t>
            </a:r>
            <a:endParaRPr lang="fi-FI" sz="1100">
              <a:cs typeface="Arial"/>
            </a:endParaRPr>
          </a:p>
          <a:p>
            <a:pPr marL="457200" indent="-457200">
              <a:spcBef>
                <a:spcPts val="300"/>
              </a:spcBef>
              <a:buFont typeface="+mj-lt"/>
              <a:buAutoNum type="arabicPeriod"/>
            </a:pPr>
            <a:r>
              <a:rPr lang="fi-FI" sz="1100">
                <a:cs typeface="Arial"/>
              </a:rPr>
              <a:t>OKM</a:t>
            </a:r>
          </a:p>
          <a:p>
            <a:pPr marL="457200" indent="-457200">
              <a:spcBef>
                <a:spcPts val="300"/>
              </a:spcBef>
              <a:buFont typeface="+mj-lt"/>
              <a:buAutoNum type="arabicPeriod"/>
            </a:pPr>
            <a:r>
              <a:rPr lang="fi-FI" sz="1100">
                <a:cs typeface="Arial"/>
              </a:rPr>
              <a:t>Opetushallitus</a:t>
            </a:r>
          </a:p>
          <a:p>
            <a:pPr marL="457200" indent="-457200">
              <a:spcBef>
                <a:spcPts val="300"/>
              </a:spcBef>
              <a:buFontTx/>
              <a:buAutoNum type="arabicPeriod"/>
            </a:pPr>
            <a:r>
              <a:rPr lang="fi-FI" sz="1100"/>
              <a:t>Oulun kaupunki</a:t>
            </a:r>
            <a:endParaRPr lang="fi-FI" sz="1100">
              <a:cs typeface="Arial"/>
            </a:endParaRPr>
          </a:p>
          <a:p>
            <a:pPr marL="457200" indent="-457200">
              <a:spcBef>
                <a:spcPts val="300"/>
              </a:spcBef>
              <a:buFontTx/>
              <a:buAutoNum type="arabicPeriod"/>
            </a:pPr>
            <a:endParaRPr lang="fi-FI" sz="1100">
              <a:cs typeface="Arial"/>
            </a:endParaRPr>
          </a:p>
        </p:txBody>
      </p:sp>
      <p:sp>
        <p:nvSpPr>
          <p:cNvPr id="4" name="Sisällön paikkamerkki 3">
            <a:extLst>
              <a:ext uri="{FF2B5EF4-FFF2-40B4-BE49-F238E27FC236}">
                <a16:creationId xmlns:a16="http://schemas.microsoft.com/office/drawing/2014/main" id="{169A1466-7358-C3FA-0347-4E7A74177918}"/>
              </a:ext>
            </a:extLst>
          </p:cNvPr>
          <p:cNvSpPr>
            <a:spLocks noGrp="1"/>
          </p:cNvSpPr>
          <p:nvPr>
            <p:ph sz="half" idx="2"/>
          </p:nvPr>
        </p:nvSpPr>
        <p:spPr>
          <a:xfrm>
            <a:off x="6269294" y="2002127"/>
            <a:ext cx="5181600" cy="4255137"/>
          </a:xfrm>
        </p:spPr>
        <p:txBody>
          <a:bodyPr vert="horz" lIns="0" tIns="0" rIns="0" bIns="0" rtlCol="0" anchor="t">
            <a:noAutofit/>
          </a:bodyPr>
          <a:lstStyle/>
          <a:p>
            <a:pPr>
              <a:spcBef>
                <a:spcPts val="300"/>
              </a:spcBef>
              <a:buFont typeface="+mj-lt"/>
              <a:buAutoNum type="arabicPeriod" startAt="21"/>
            </a:pPr>
            <a:r>
              <a:rPr lang="fi-FI" sz="1100"/>
              <a:t>Poliisiammattikorkeakoulu</a:t>
            </a:r>
          </a:p>
          <a:p>
            <a:pPr>
              <a:spcBef>
                <a:spcPts val="300"/>
              </a:spcBef>
              <a:buFont typeface="+mj-lt"/>
              <a:buAutoNum type="arabicPeriod" startAt="21"/>
            </a:pPr>
            <a:r>
              <a:rPr lang="fi-FI" sz="1100"/>
              <a:t>Porin kaupunki</a:t>
            </a:r>
          </a:p>
          <a:p>
            <a:pPr>
              <a:spcBef>
                <a:spcPts val="300"/>
              </a:spcBef>
              <a:buFont typeface="+mj-lt"/>
              <a:buAutoNum type="arabicPeriod" startAt="21"/>
            </a:pPr>
            <a:r>
              <a:rPr lang="fi-FI" sz="1100"/>
              <a:t>Pyhtään kunta</a:t>
            </a:r>
          </a:p>
          <a:p>
            <a:pPr>
              <a:spcBef>
                <a:spcPts val="300"/>
              </a:spcBef>
              <a:buFont typeface="+mj-lt"/>
              <a:buAutoNum type="arabicPeriod" startAt="21"/>
            </a:pPr>
            <a:r>
              <a:rPr lang="fi-FI" sz="1100"/>
              <a:t>Ruskon kunta, Perusopetus</a:t>
            </a:r>
          </a:p>
          <a:p>
            <a:pPr>
              <a:spcBef>
                <a:spcPts val="300"/>
              </a:spcBef>
              <a:buFont typeface="+mj-lt"/>
              <a:buAutoNum type="arabicPeriod" startAt="21"/>
            </a:pPr>
            <a:r>
              <a:rPr lang="fi-FI" sz="1100"/>
              <a:t>Saamelaisalueen koulutuskeskus</a:t>
            </a:r>
          </a:p>
          <a:p>
            <a:pPr>
              <a:spcBef>
                <a:spcPts val="300"/>
              </a:spcBef>
              <a:buFont typeface="+mj-lt"/>
              <a:buAutoNum type="arabicPeriod" startAt="21"/>
            </a:pPr>
            <a:r>
              <a:rPr lang="fi-FI" sz="1100"/>
              <a:t>Salon kaupunki, hallintopalvelut, Keskitetyt hallinto- ja toimistopalvelut</a:t>
            </a:r>
          </a:p>
          <a:p>
            <a:pPr>
              <a:spcBef>
                <a:spcPts val="300"/>
              </a:spcBef>
              <a:buFont typeface="+mj-lt"/>
              <a:buAutoNum type="arabicPeriod" startAt="21"/>
            </a:pPr>
            <a:r>
              <a:rPr lang="fi-FI" sz="1100"/>
              <a:t>Seinäjoen kaupunki, Sivistyksen ja hyvinvoinnin toimiala, opetuspalvelut</a:t>
            </a:r>
          </a:p>
          <a:p>
            <a:pPr>
              <a:spcBef>
                <a:spcPts val="300"/>
              </a:spcBef>
              <a:buFont typeface="+mj-lt"/>
              <a:buAutoNum type="arabicPeriod" startAt="21"/>
            </a:pPr>
            <a:r>
              <a:rPr lang="fi-FI" sz="1100"/>
              <a:t>Sotkamon kunta/koulutoimi, Sotkamon kunnan sivistystoimiala, koulutoimisto</a:t>
            </a:r>
          </a:p>
          <a:p>
            <a:pPr>
              <a:spcBef>
                <a:spcPts val="300"/>
              </a:spcBef>
              <a:buFont typeface="+mj-lt"/>
              <a:buAutoNum type="arabicPeriod" startAt="21"/>
            </a:pPr>
            <a:r>
              <a:rPr lang="fi-FI" sz="1100"/>
              <a:t>Suomen Diakoniaopisto Oy</a:t>
            </a:r>
            <a:endParaRPr lang="fi-FI" sz="1100">
              <a:cs typeface="Arial"/>
            </a:endParaRPr>
          </a:p>
          <a:p>
            <a:pPr>
              <a:spcBef>
                <a:spcPts val="300"/>
              </a:spcBef>
              <a:buFont typeface="+mj-lt"/>
              <a:buAutoNum type="arabicPeriod" startAt="21"/>
            </a:pPr>
            <a:r>
              <a:rPr lang="fi-FI" sz="1100"/>
              <a:t>Svenska </a:t>
            </a:r>
            <a:r>
              <a:rPr lang="fi-FI" sz="1100" err="1"/>
              <a:t>Österbottens</a:t>
            </a:r>
            <a:r>
              <a:rPr lang="fi-FI" sz="1100"/>
              <a:t> </a:t>
            </a:r>
            <a:r>
              <a:rPr lang="fi-FI" sz="1100" err="1"/>
              <a:t>förbund</a:t>
            </a:r>
            <a:r>
              <a:rPr lang="fi-FI" sz="1100"/>
              <a:t> för </a:t>
            </a:r>
            <a:r>
              <a:rPr lang="fi-FI" sz="1100" err="1"/>
              <a:t>utbildning</a:t>
            </a:r>
            <a:r>
              <a:rPr lang="fi-FI" sz="1100"/>
              <a:t> </a:t>
            </a:r>
            <a:r>
              <a:rPr lang="fi-FI" sz="1100" err="1"/>
              <a:t>och</a:t>
            </a:r>
            <a:r>
              <a:rPr lang="fi-FI" sz="1100"/>
              <a:t> </a:t>
            </a:r>
            <a:r>
              <a:rPr lang="fi-FI" sz="1100" err="1"/>
              <a:t>kultur</a:t>
            </a:r>
            <a:endParaRPr lang="fi-FI" sz="1100"/>
          </a:p>
          <a:p>
            <a:pPr>
              <a:spcBef>
                <a:spcPts val="300"/>
              </a:spcBef>
              <a:buFont typeface="+mj-lt"/>
              <a:buAutoNum type="arabicPeriod" startAt="21"/>
            </a:pPr>
            <a:r>
              <a:rPr lang="fi-FI" sz="1100"/>
              <a:t>Taideyliopisto, Taideyliopiston Kehittämispalvelut, tiedonhallinta ja arkistopalvelut</a:t>
            </a:r>
            <a:endParaRPr lang="fi-FI" sz="1100">
              <a:cs typeface="Arial"/>
            </a:endParaRPr>
          </a:p>
          <a:p>
            <a:pPr>
              <a:spcBef>
                <a:spcPts val="300"/>
              </a:spcBef>
              <a:buFont typeface="+mj-lt"/>
              <a:buAutoNum type="arabicPeriod" startAt="21"/>
            </a:pPr>
            <a:r>
              <a:rPr lang="fi-FI" sz="1100"/>
              <a:t>Tammelan kunta</a:t>
            </a:r>
            <a:endParaRPr lang="fi-FI" sz="1100">
              <a:cs typeface="Arial"/>
            </a:endParaRPr>
          </a:p>
          <a:p>
            <a:pPr>
              <a:spcBef>
                <a:spcPts val="300"/>
              </a:spcBef>
              <a:buFont typeface="+mj-lt"/>
              <a:buAutoNum type="arabicPeriod" startAt="21"/>
            </a:pPr>
            <a:r>
              <a:rPr lang="fi-FI" sz="1100"/>
              <a:t>Tampereen kaupunki</a:t>
            </a:r>
            <a:endParaRPr lang="fi-FI" sz="1100">
              <a:cs typeface="Arial"/>
            </a:endParaRPr>
          </a:p>
          <a:p>
            <a:pPr>
              <a:spcBef>
                <a:spcPts val="300"/>
              </a:spcBef>
              <a:buFont typeface="+mj-lt"/>
              <a:buAutoNum type="arabicPeriod" startAt="21"/>
            </a:pPr>
            <a:r>
              <a:rPr lang="fi-FI" sz="1100"/>
              <a:t>Turun kaupunki</a:t>
            </a:r>
            <a:endParaRPr lang="fi-FI" sz="1100">
              <a:cs typeface="Arial"/>
            </a:endParaRPr>
          </a:p>
          <a:p>
            <a:pPr>
              <a:spcBef>
                <a:spcPts val="300"/>
              </a:spcBef>
              <a:buFont typeface="+mj-lt"/>
              <a:buAutoNum type="arabicPeriod" startAt="21"/>
            </a:pPr>
            <a:r>
              <a:rPr lang="fi-FI" sz="1100"/>
              <a:t>Turun yliopisto</a:t>
            </a:r>
            <a:endParaRPr lang="fi-FI" sz="1100">
              <a:cs typeface="Arial"/>
            </a:endParaRPr>
          </a:p>
          <a:p>
            <a:pPr>
              <a:spcBef>
                <a:spcPts val="300"/>
              </a:spcBef>
              <a:buFont typeface="+mj-lt"/>
              <a:buAutoNum type="arabicPeriod" startAt="21"/>
            </a:pPr>
            <a:r>
              <a:rPr lang="fi-FI" sz="1100"/>
              <a:t>Vaasan yliopisto</a:t>
            </a:r>
            <a:endParaRPr lang="fi-FI" sz="1100">
              <a:cs typeface="Arial"/>
            </a:endParaRPr>
          </a:p>
          <a:p>
            <a:pPr>
              <a:spcBef>
                <a:spcPts val="300"/>
              </a:spcBef>
              <a:buFont typeface="+mj-lt"/>
              <a:buAutoNum type="arabicPeriod" startAt="21"/>
            </a:pPr>
            <a:r>
              <a:rPr lang="fi-FI" sz="1100"/>
              <a:t>Valtioneuvoston kanslia</a:t>
            </a:r>
            <a:endParaRPr lang="fi-FI" sz="1100">
              <a:cs typeface="Arial"/>
            </a:endParaRPr>
          </a:p>
          <a:p>
            <a:pPr>
              <a:spcBef>
                <a:spcPts val="300"/>
              </a:spcBef>
              <a:buFont typeface="+mj-lt"/>
              <a:buAutoNum type="arabicPeriod" startAt="21"/>
            </a:pPr>
            <a:r>
              <a:rPr lang="fi-FI" sz="1100"/>
              <a:t>Vantaan kaupunki</a:t>
            </a:r>
            <a:endParaRPr lang="fi-FI" sz="1100">
              <a:cs typeface="Arial"/>
            </a:endParaRPr>
          </a:p>
          <a:p>
            <a:pPr>
              <a:spcBef>
                <a:spcPts val="300"/>
              </a:spcBef>
              <a:buFont typeface="+mj-lt"/>
              <a:buAutoNum type="arabicPeriod" startAt="21"/>
            </a:pPr>
            <a:r>
              <a:rPr lang="fi-FI" sz="1100"/>
              <a:t>Varkauden kaupunki</a:t>
            </a:r>
            <a:endParaRPr lang="fi-FI" sz="1100">
              <a:cs typeface="Arial"/>
            </a:endParaRPr>
          </a:p>
        </p:txBody>
      </p:sp>
      <p:sp>
        <p:nvSpPr>
          <p:cNvPr id="5" name="Dian numeron paikkamerkki 4">
            <a:extLst>
              <a:ext uri="{FF2B5EF4-FFF2-40B4-BE49-F238E27FC236}">
                <a16:creationId xmlns:a16="http://schemas.microsoft.com/office/drawing/2014/main" id="{774458A7-A187-38BD-78A4-C7AFCE00C5B8}"/>
              </a:ext>
            </a:extLst>
          </p:cNvPr>
          <p:cNvSpPr>
            <a:spLocks noGrp="1"/>
          </p:cNvSpPr>
          <p:nvPr>
            <p:ph type="sldNum" sz="quarter" idx="12"/>
          </p:nvPr>
        </p:nvSpPr>
        <p:spPr/>
        <p:txBody>
          <a:bodyPr/>
          <a:lstStyle/>
          <a:p>
            <a:fld id="{76F465DD-0031-4147-BA55-31CD0DA9CEF6}" type="slidenum">
              <a:rPr lang="fi-FI" smtClean="0"/>
              <a:t>7</a:t>
            </a:fld>
            <a:endParaRPr lang="fi-FI"/>
          </a:p>
        </p:txBody>
      </p:sp>
    </p:spTree>
    <p:extLst>
      <p:ext uri="{BB962C8B-B14F-4D97-AF65-F5344CB8AC3E}">
        <p14:creationId xmlns:p14="http://schemas.microsoft.com/office/powerpoint/2010/main" val="113097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7E5F6A-DCC5-D568-9C8E-7A7DABBA79AE}"/>
              </a:ext>
            </a:extLst>
          </p:cNvPr>
          <p:cNvSpPr>
            <a:spLocks noGrp="1"/>
          </p:cNvSpPr>
          <p:nvPr>
            <p:ph type="title"/>
          </p:nvPr>
        </p:nvSpPr>
        <p:spPr/>
        <p:txBody>
          <a:bodyPr/>
          <a:lstStyle/>
          <a:p>
            <a:r>
              <a:rPr lang="fi-FI" dirty="0"/>
              <a:t>Palautteen käsittely</a:t>
            </a:r>
          </a:p>
        </p:txBody>
      </p:sp>
      <p:sp>
        <p:nvSpPr>
          <p:cNvPr id="3" name="Sisällön paikkamerkki 2">
            <a:extLst>
              <a:ext uri="{FF2B5EF4-FFF2-40B4-BE49-F238E27FC236}">
                <a16:creationId xmlns:a16="http://schemas.microsoft.com/office/drawing/2014/main" id="{4C14BBC2-FC42-5C9F-4775-86C55C15129C}"/>
              </a:ext>
            </a:extLst>
          </p:cNvPr>
          <p:cNvSpPr>
            <a:spLocks noGrp="1"/>
          </p:cNvSpPr>
          <p:nvPr>
            <p:ph idx="1"/>
          </p:nvPr>
        </p:nvSpPr>
        <p:spPr>
          <a:xfrm>
            <a:off x="756000" y="1711186"/>
            <a:ext cx="10359098" cy="4334014"/>
          </a:xfrm>
        </p:spPr>
        <p:txBody>
          <a:bodyPr vert="horz" lIns="0" tIns="0" rIns="0" bIns="0" rtlCol="0" anchor="t">
            <a:noAutofit/>
          </a:bodyPr>
          <a:lstStyle/>
          <a:p>
            <a:pPr>
              <a:spcAft>
                <a:spcPts val="1200"/>
              </a:spcAft>
            </a:pPr>
            <a:r>
              <a:rPr lang="fi-FI" sz="2400"/>
              <a:t>Lausuntopyyntöön saatiin yhteensä 39 vastausta.  </a:t>
            </a:r>
          </a:p>
          <a:p>
            <a:pPr>
              <a:spcAft>
                <a:spcPts val="1200"/>
              </a:spcAft>
            </a:pPr>
            <a:r>
              <a:rPr lang="fi-FI" sz="2400"/>
              <a:t>Palaute käsiteltiin opetustoimen liitettä valmistelleissa pienryhmissä ja koko ryhmän yhteisissä työpalavereissa.</a:t>
            </a:r>
            <a:endParaRPr lang="fi-FI" sz="2400">
              <a:cs typeface="Arial"/>
            </a:endParaRPr>
          </a:p>
          <a:p>
            <a:pPr>
              <a:spcAft>
                <a:spcPts val="1200"/>
              </a:spcAft>
            </a:pPr>
            <a:r>
              <a:rPr lang="fi-FI" sz="2400"/>
              <a:t>Ratkaisut tehtiin pääosin pienryhmissä, tarvittaessa kysymyksiä nostettiin yhteisiin työpalavereihin tai tiedonhallintalautakunnan sihteeristöön.</a:t>
            </a:r>
          </a:p>
          <a:p>
            <a:r>
              <a:rPr lang="fi-FI" sz="2400"/>
              <a:t>Isompia lisäyksiä ja/tai syvällisempää analyysia vaativia muokkauksia tai uusia kommentointipyyntöjä ei enää tehty, vaan ne jätettiin tuleviin päivityksiin. </a:t>
            </a:r>
          </a:p>
          <a:p>
            <a:endParaRPr lang="fi-FI" sz="2400"/>
          </a:p>
        </p:txBody>
      </p:sp>
      <p:sp>
        <p:nvSpPr>
          <p:cNvPr id="4" name="Dian numeron paikkamerkki 3">
            <a:extLst>
              <a:ext uri="{FF2B5EF4-FFF2-40B4-BE49-F238E27FC236}">
                <a16:creationId xmlns:a16="http://schemas.microsoft.com/office/drawing/2014/main" id="{F1F1BA09-85AE-48A4-7978-9FFC45D4330B}"/>
              </a:ext>
            </a:extLst>
          </p:cNvPr>
          <p:cNvSpPr>
            <a:spLocks noGrp="1"/>
          </p:cNvSpPr>
          <p:nvPr>
            <p:ph type="sldNum" sz="quarter" idx="12"/>
          </p:nvPr>
        </p:nvSpPr>
        <p:spPr/>
        <p:txBody>
          <a:bodyPr/>
          <a:lstStyle/>
          <a:p>
            <a:fld id="{76F465DD-0031-4147-BA55-31CD0DA9CEF6}" type="slidenum">
              <a:rPr lang="fi-FI" smtClean="0"/>
              <a:t>8</a:t>
            </a:fld>
            <a:endParaRPr lang="fi-FI"/>
          </a:p>
        </p:txBody>
      </p:sp>
    </p:spTree>
    <p:extLst>
      <p:ext uri="{BB962C8B-B14F-4D97-AF65-F5344CB8AC3E}">
        <p14:creationId xmlns:p14="http://schemas.microsoft.com/office/powerpoint/2010/main" val="313140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702968F0-6FFD-7F72-0BFD-146C2F5AF3A9}"/>
              </a:ext>
            </a:extLst>
          </p:cNvPr>
          <p:cNvPicPr>
            <a:picLocks noChangeAspect="1"/>
          </p:cNvPicPr>
          <p:nvPr/>
        </p:nvPicPr>
        <p:blipFill>
          <a:blip r:embed="rId3"/>
          <a:stretch>
            <a:fillRect/>
          </a:stretch>
        </p:blipFill>
        <p:spPr>
          <a:xfrm>
            <a:off x="1980290" y="3882285"/>
            <a:ext cx="4115709" cy="2366939"/>
          </a:xfrm>
          <a:prstGeom prst="rect">
            <a:avLst/>
          </a:prstGeom>
        </p:spPr>
      </p:pic>
      <p:sp>
        <p:nvSpPr>
          <p:cNvPr id="2" name="Otsikko 1">
            <a:extLst>
              <a:ext uri="{FF2B5EF4-FFF2-40B4-BE49-F238E27FC236}">
                <a16:creationId xmlns:a16="http://schemas.microsoft.com/office/drawing/2014/main" id="{30707DE9-1CDB-8EB9-7BCB-F00BE081ECCD}"/>
              </a:ext>
            </a:extLst>
          </p:cNvPr>
          <p:cNvSpPr>
            <a:spLocks noGrp="1"/>
          </p:cNvSpPr>
          <p:nvPr>
            <p:ph type="title"/>
          </p:nvPr>
        </p:nvSpPr>
        <p:spPr>
          <a:xfrm>
            <a:off x="755010" y="167766"/>
            <a:ext cx="10681979" cy="648013"/>
          </a:xfrm>
        </p:spPr>
        <p:txBody>
          <a:bodyPr/>
          <a:lstStyle/>
          <a:p>
            <a:r>
              <a:rPr lang="fi-FI" sz="3600" dirty="0"/>
              <a:t>Suosituksen </a:t>
            </a:r>
            <a:r>
              <a:rPr lang="fi-FI" dirty="0"/>
              <a:t>soveltamiseen liittyvät </a:t>
            </a:r>
            <a:r>
              <a:rPr lang="fi-FI" sz="3600" dirty="0"/>
              <a:t>lähtökohdat</a:t>
            </a:r>
          </a:p>
        </p:txBody>
      </p:sp>
      <p:sp>
        <p:nvSpPr>
          <p:cNvPr id="4" name="Dian numeron paikkamerkki 3">
            <a:extLst>
              <a:ext uri="{FF2B5EF4-FFF2-40B4-BE49-F238E27FC236}">
                <a16:creationId xmlns:a16="http://schemas.microsoft.com/office/drawing/2014/main" id="{279F5FAB-8158-B84B-9443-99740EC7798F}"/>
              </a:ext>
            </a:extLst>
          </p:cNvPr>
          <p:cNvSpPr>
            <a:spLocks noGrp="1"/>
          </p:cNvSpPr>
          <p:nvPr>
            <p:ph type="sldNum" sz="quarter" idx="12"/>
          </p:nvPr>
        </p:nvSpPr>
        <p:spPr/>
        <p:txBody>
          <a:bodyPr/>
          <a:lstStyle/>
          <a:p>
            <a:fld id="{76F465DD-0031-4147-BA55-31CD0DA9CEF6}" type="slidenum">
              <a:rPr lang="fi-FI" smtClean="0"/>
              <a:t>9</a:t>
            </a:fld>
            <a:endParaRPr lang="fi-FI"/>
          </a:p>
        </p:txBody>
      </p:sp>
      <p:sp>
        <p:nvSpPr>
          <p:cNvPr id="7" name="Tekstiruutu 6">
            <a:extLst>
              <a:ext uri="{FF2B5EF4-FFF2-40B4-BE49-F238E27FC236}">
                <a16:creationId xmlns:a16="http://schemas.microsoft.com/office/drawing/2014/main" id="{5BD8EDE0-74F1-4649-4AB2-75A959E1DBFD}"/>
              </a:ext>
            </a:extLst>
          </p:cNvPr>
          <p:cNvSpPr txBox="1"/>
          <p:nvPr/>
        </p:nvSpPr>
        <p:spPr>
          <a:xfrm>
            <a:off x="6183389" y="5557672"/>
            <a:ext cx="3672409" cy="553998"/>
          </a:xfrm>
          <a:prstGeom prst="rect">
            <a:avLst/>
          </a:prstGeom>
          <a:noFill/>
        </p:spPr>
        <p:txBody>
          <a:bodyPr wrap="square" lIns="0" tIns="0" rIns="0" bIns="0" rtlCol="0">
            <a:spAutoFit/>
          </a:bodyPr>
          <a:lstStyle/>
          <a:p>
            <a:pPr algn="l"/>
            <a:r>
              <a:rPr lang="fi-FI" sz="1200"/>
              <a:t>Kuva. Tietoaineistojen elinkaari säilytyksen näkökulmasta. Lähde: Suositus tietoaineistojen säilytysajasta ja toimenpiteistä säilytysajan päätyttyä.</a:t>
            </a:r>
          </a:p>
        </p:txBody>
      </p:sp>
      <p:sp>
        <p:nvSpPr>
          <p:cNvPr id="10" name="Content Placeholder 9">
            <a:extLst>
              <a:ext uri="{FF2B5EF4-FFF2-40B4-BE49-F238E27FC236}">
                <a16:creationId xmlns:a16="http://schemas.microsoft.com/office/drawing/2014/main" id="{5A1DD153-1EA4-ACF8-2DC5-465DD5CF1C9E}"/>
              </a:ext>
            </a:extLst>
          </p:cNvPr>
          <p:cNvSpPr>
            <a:spLocks noGrp="1"/>
          </p:cNvSpPr>
          <p:nvPr>
            <p:ph idx="1"/>
          </p:nvPr>
        </p:nvSpPr>
        <p:spPr>
          <a:xfrm>
            <a:off x="590311" y="913141"/>
            <a:ext cx="10544536" cy="2871782"/>
          </a:xfrm>
        </p:spPr>
        <p:txBody>
          <a:bodyPr/>
          <a:lstStyle/>
          <a:p>
            <a:pPr>
              <a:buFont typeface="Arial" panose="020B0604020202020204" pitchFamily="34" charset="0"/>
              <a:buChar char="•"/>
            </a:pPr>
            <a:r>
              <a:rPr lang="fi-FI" sz="1800"/>
              <a:t>Suosituksen kohderyhmä on koulutuksen järjestäjät. ​</a:t>
            </a:r>
          </a:p>
          <a:p>
            <a:pPr>
              <a:buFont typeface="Arial" panose="020B0604020202020204" pitchFamily="34" charset="0"/>
              <a:buChar char="•"/>
            </a:pPr>
            <a:r>
              <a:rPr lang="fi-FI" sz="1800"/>
              <a:t>Tiedonhallintayksiköiden tulee harkita säilytystarve omista lähtökohdistaan. Suositus kuvaa yleistä käsitystä säilytystarpeista, minkä toivotaan auttavan tiedonhallintayksikköjä niiden omassa määrittelytyössä.</a:t>
            </a:r>
          </a:p>
          <a:p>
            <a:r>
              <a:rPr lang="fi-FI" sz="1800"/>
              <a:t>Säilytysaikoja ei ole määritelty tietojärjestelmien toiminnan näkökulmista.</a:t>
            </a:r>
            <a:endParaRPr lang="fi-FI" sz="1800" strike="sngStrike">
              <a:cs typeface="Arial"/>
            </a:endParaRPr>
          </a:p>
          <a:p>
            <a:r>
              <a:rPr lang="fi-FI" sz="1800"/>
              <a:t>Opetustoimen liitteessä ei pääsääntöisesti määritellä säilytysaikaa muissa säilytysaikasuosituksen liitteissä jo käsitellyille tai käsiteltävissä oleville asiakirjoille ja tietoaineistoille. Aineistosta on rajattu pois mm. henkilöstöhallinnon, taloushallinnon, tutkimuksen ja hankehallinnon aineistot. </a:t>
            </a:r>
          </a:p>
          <a:p>
            <a:pPr>
              <a:buFont typeface="Arial" panose="020B0604020202020204" pitchFamily="34" charset="0"/>
              <a:buChar char="•"/>
            </a:pPr>
            <a:endParaRPr lang="fi-FI" sz="1800"/>
          </a:p>
          <a:p>
            <a:pPr marL="0" indent="0">
              <a:buNone/>
            </a:pPr>
            <a:endParaRPr lang="fi-FI" sz="1800"/>
          </a:p>
        </p:txBody>
      </p:sp>
    </p:spTree>
    <p:extLst>
      <p:ext uri="{BB962C8B-B14F-4D97-AF65-F5344CB8AC3E}">
        <p14:creationId xmlns:p14="http://schemas.microsoft.com/office/powerpoint/2010/main" val="3332689729"/>
      </p:ext>
    </p:extLst>
  </p:cSld>
  <p:clrMapOvr>
    <a:masterClrMapping/>
  </p:clrMapOvr>
</p:sld>
</file>

<file path=ppt/theme/theme1.xml><?xml version="1.0" encoding="utf-8"?>
<a:theme xmlns:a="http://schemas.openxmlformats.org/drawingml/2006/main" name="Tiedonhallintalautakunta">
  <a:themeElements>
    <a:clrScheme name="Tiedonhallintalautakunta">
      <a:dk1>
        <a:sysClr val="windowText" lastClr="000000"/>
      </a:dk1>
      <a:lt1>
        <a:sysClr val="window" lastClr="FFFFFF"/>
      </a:lt1>
      <a:dk2>
        <a:srgbClr val="365ABD"/>
      </a:dk2>
      <a:lt2>
        <a:srgbClr val="E7E6E6"/>
      </a:lt2>
      <a:accent1>
        <a:srgbClr val="365ABD"/>
      </a:accent1>
      <a:accent2>
        <a:srgbClr val="1B365D"/>
      </a:accent2>
      <a:accent3>
        <a:srgbClr val="A34E96"/>
      </a:accent3>
      <a:accent4>
        <a:srgbClr val="479A36"/>
      </a:accent4>
      <a:accent5>
        <a:srgbClr val="728CD1"/>
      </a:accent5>
      <a:accent6>
        <a:srgbClr val="954689"/>
      </a:accent6>
      <a:hlink>
        <a:srgbClr val="0563C1"/>
      </a:hlink>
      <a:folHlink>
        <a:srgbClr val="954F72"/>
      </a:folHlink>
    </a:clrScheme>
    <a:fontScheme name="Arial Narrow - 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err="1"/>
        </a:defPPr>
      </a:lstStyle>
    </a:txDef>
  </a:objectDefaults>
  <a:extraClrSchemeLst/>
  <a:extLst>
    <a:ext uri="{05A4C25C-085E-4340-85A3-A5531E510DB2}">
      <thm15:themeFamily xmlns:thm15="http://schemas.microsoft.com/office/thememl/2012/main" name="tiedonhallintalautakunnan-pp-pohja.pptx" id="{C27CC71A-68AD-4571-8155-254C5D19DAEB}" vid="{05760D47-C7C7-48B7-AEAE-453060E1875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05305db-45a5-4be9-81f7-dc746360dbbc">
      <Terms xmlns="http://schemas.microsoft.com/office/infopath/2007/PartnerControls"/>
    </lcf76f155ced4ddcb4097134ff3c332f>
    <TaxCatchAll xmlns="cfe885dc-9db7-4894-95a4-8bf7ccbac14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AA598C1E3C7E4CB4210BD257FF7126" ma:contentTypeVersion="14" ma:contentTypeDescription="Create a new document." ma:contentTypeScope="" ma:versionID="440d99c4b7ba036e10f75864f16e7fa3">
  <xsd:schema xmlns:xsd="http://www.w3.org/2001/XMLSchema" xmlns:xs="http://www.w3.org/2001/XMLSchema" xmlns:p="http://schemas.microsoft.com/office/2006/metadata/properties" xmlns:ns2="905305db-45a5-4be9-81f7-dc746360dbbc" xmlns:ns3="cfe885dc-9db7-4894-95a4-8bf7ccbac140" xmlns:ns4="48ae6b07-a4e1-4c73-9d53-25b5745ab5ff" targetNamespace="http://schemas.microsoft.com/office/2006/metadata/properties" ma:root="true" ma:fieldsID="cee0cf93ebc4de311c2d7ced8ec7a3e4" ns2:_="" ns3:_="" ns4:_="">
    <xsd:import namespace="905305db-45a5-4be9-81f7-dc746360dbbc"/>
    <xsd:import namespace="cfe885dc-9db7-4894-95a4-8bf7ccbac140"/>
    <xsd:import namespace="48ae6b07-a4e1-4c73-9d53-25b5745ab5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4:SharedWithUsers" minOccurs="0"/>
                <xsd:element ref="ns4: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5305db-45a5-4be9-81f7-dc746360db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95fa535-6bc0-41a5-b9d9-f1c35ec2e0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e885dc-9db7-4894-95a4-8bf7ccbac14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b5a42d8-dabf-4455-83b5-db2b5c538b48}" ma:internalName="TaxCatchAll" ma:showField="CatchAllData" ma:web="48ae6b07-a4e1-4c73-9d53-25b5745ab5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8ae6b07-a4e1-4c73-9d53-25b5745ab5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1A9189-1822-4E76-9A9E-68D9F03804C8}">
  <ds:schemaRef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905305db-45a5-4be9-81f7-dc746360dbbc"/>
    <ds:schemaRef ds:uri="http://schemas.microsoft.com/office/2006/metadata/properties"/>
    <ds:schemaRef ds:uri="48ae6b07-a4e1-4c73-9d53-25b5745ab5ff"/>
    <ds:schemaRef ds:uri="cfe885dc-9db7-4894-95a4-8bf7ccbac140"/>
    <ds:schemaRef ds:uri="http://www.w3.org/XML/1998/namespace"/>
  </ds:schemaRefs>
</ds:datastoreItem>
</file>

<file path=customXml/itemProps2.xml><?xml version="1.0" encoding="utf-8"?>
<ds:datastoreItem xmlns:ds="http://schemas.openxmlformats.org/officeDocument/2006/customXml" ds:itemID="{05D3B2B8-C27F-4F1F-B0CC-49A1139BF073}">
  <ds:schemaRefs>
    <ds:schemaRef ds:uri="48ae6b07-a4e1-4c73-9d53-25b5745ab5ff"/>
    <ds:schemaRef ds:uri="905305db-45a5-4be9-81f7-dc746360dbbc"/>
    <ds:schemaRef ds:uri="cfe885dc-9db7-4894-95a4-8bf7ccbac1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8EABD06-4031-4643-BF92-B62BE20739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1764</Words>
  <Application>Microsoft Office PowerPoint</Application>
  <PresentationFormat>Laajakuva</PresentationFormat>
  <Paragraphs>187</Paragraphs>
  <Slides>18</Slides>
  <Notes>8</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18</vt:i4>
      </vt:variant>
    </vt:vector>
  </HeadingPairs>
  <TitlesOfParts>
    <vt:vector size="24" baseType="lpstr">
      <vt:lpstr>Arial</vt:lpstr>
      <vt:lpstr>Arial Narrow</vt:lpstr>
      <vt:lpstr>Calibri</vt:lpstr>
      <vt:lpstr>Verdana</vt:lpstr>
      <vt:lpstr>Wingdings</vt:lpstr>
      <vt:lpstr>Tiedonhallintalautakunta</vt:lpstr>
      <vt:lpstr>Suositus tietoaineistojen säilytysajasta ja toimenpiteistä säilytysajan päätyttyä – liite 6 Opetustoimi</vt:lpstr>
      <vt:lpstr>Opetustoimen säilytysajat -työryhmä</vt:lpstr>
      <vt:lpstr>Opetustoimen säilytysajat – työn aloitus ja lähtökohdat</vt:lpstr>
      <vt:lpstr>Opetustoimen pienryhmät</vt:lpstr>
      <vt:lpstr>Liitteen rakenne</vt:lpstr>
      <vt:lpstr>Lausuntopalautteen käsittely</vt:lpstr>
      <vt:lpstr>Tiedonhallintalautakunnan kommentointipyyntöön vastanneet</vt:lpstr>
      <vt:lpstr>Palautteen käsittely</vt:lpstr>
      <vt:lpstr>Suosituksen soveltamiseen liittyvät lähtökohdat</vt:lpstr>
      <vt:lpstr>Tiivistelmä palautteesta</vt:lpstr>
      <vt:lpstr>1a. Yhteenveto palautteesta: säilytysajan pituus</vt:lpstr>
      <vt:lpstr>1b. Säilytysajan pituus: esimerkkejä kommenteista ja ratkaisuista</vt:lpstr>
      <vt:lpstr>2a. Yhteenvetoa palautteesta: säilytysajan laskentaperuste</vt:lpstr>
      <vt:lpstr>2b. Säilytysajan laskentaperuste: esimerkkejä kommenteista ja ratkaisuista</vt:lpstr>
      <vt:lpstr>3a. Yhteenvetoa palautteesta: asiakirjat</vt:lpstr>
      <vt:lpstr>3b. Asiakirjat: esimerkkejä kommenteista ja ratkaisuista</vt:lpstr>
      <vt:lpstr>4 Yhteenvetoa palautteesta: käytettävyys</vt:lpstr>
      <vt:lpstr>5 Yhteenvetoa palautteesta: muut aihealueet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Säilytysaikajaosto; Opetustoimen alatyöryhmä</dc:title>
  <dc:creator>Kivelä Maarit (OPH)</dc:creator>
  <cp:lastModifiedBy>Metsärinta-Lehmusvaara Suvi (VM)</cp:lastModifiedBy>
  <cp:revision>17</cp:revision>
  <dcterms:created xsi:type="dcterms:W3CDTF">2022-10-05T11:55:46Z</dcterms:created>
  <dcterms:modified xsi:type="dcterms:W3CDTF">2025-09-16T07:19:51Z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0x01010069AA598C1E3C7E4CB4210BD257FF7126</vt:lpwstr>
  </property>
  <property fmtid="{D5CDD505-2E9C-101B-9397-08002B2CF9AE}" pid="3" name="MediaServiceImageTags">
    <vt:lpwstr/>
  </property>
</Properties>
</file>