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9" r:id="rId5"/>
  </p:sldMasterIdLst>
  <p:notesMasterIdLst>
    <p:notesMasterId r:id="rId16"/>
  </p:notesMasterIdLst>
  <p:handoutMasterIdLst>
    <p:handoutMasterId r:id="rId17"/>
  </p:handoutMasterIdLst>
  <p:sldIdLst>
    <p:sldId id="258" r:id="rId6"/>
    <p:sldId id="682" r:id="rId7"/>
    <p:sldId id="603" r:id="rId8"/>
    <p:sldId id="630" r:id="rId9"/>
    <p:sldId id="629" r:id="rId10"/>
    <p:sldId id="683" r:id="rId11"/>
    <p:sldId id="681" r:id="rId12"/>
    <p:sldId id="685" r:id="rId13"/>
    <p:sldId id="686" r:id="rId14"/>
    <p:sldId id="269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50B4"/>
    <a:srgbClr val="FFFFFF"/>
    <a:srgbClr val="E9F6E6"/>
    <a:srgbClr val="954688"/>
    <a:srgbClr val="2E50B5"/>
    <a:srgbClr val="365ABD"/>
    <a:srgbClr val="404142"/>
    <a:srgbClr val="9D559E"/>
    <a:srgbClr val="3762AE"/>
    <a:srgbClr val="B455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howGuides="1">
      <p:cViewPr varScale="1">
        <p:scale>
          <a:sx n="60" d="100"/>
          <a:sy n="60" d="100"/>
        </p:scale>
        <p:origin x="8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122" d="100"/>
          <a:sy n="122" d="100"/>
        </p:scale>
        <p:origin x="3296" y="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44C2849C-0981-4885-8896-101EB4A3CA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9690D04-84E0-4A96-9819-AE4C4A71ED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8EFB7-308A-48A7-AD73-D7C264B48FA3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F1DBC43-279F-4F79-8234-F3BB7B6631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FE8D3C7-5618-461C-992F-4F302583DF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2BA12-BFE1-4777-AA95-88C60CAD79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2442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071F3-6543-467A-A461-3E68632202EC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E2A80-8CB4-4ADF-99F1-E7456C72C6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415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>
          <a:gsLst>
            <a:gs pos="0">
              <a:srgbClr val="365ABD"/>
            </a:gs>
            <a:gs pos="26000">
              <a:srgbClr val="365ABD"/>
            </a:gs>
            <a:gs pos="100000">
              <a:srgbClr val="2E50B5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Ryhmä 45">
            <a:extLst>
              <a:ext uri="{FF2B5EF4-FFF2-40B4-BE49-F238E27FC236}">
                <a16:creationId xmlns:a16="http://schemas.microsoft.com/office/drawing/2014/main" id="{55F0BEA7-EF72-412B-BD15-00585A7E2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166688" y="158750"/>
            <a:chExt cx="12163426" cy="6845300"/>
          </a:xfrm>
          <a:solidFill>
            <a:srgbClr val="2E50B5"/>
          </a:solidFill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5689EF59-0DF4-4321-907F-0167889FCF1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6688" y="158750"/>
              <a:ext cx="12163425" cy="6845300"/>
            </a:xfrm>
            <a:custGeom>
              <a:avLst/>
              <a:gdLst>
                <a:gd name="T0" fmla="*/ 53832 w 67733"/>
                <a:gd name="T1" fmla="*/ 0 h 38100"/>
                <a:gd name="T2" fmla="*/ 54856 w 67733"/>
                <a:gd name="T3" fmla="*/ 6134 h 38100"/>
                <a:gd name="T4" fmla="*/ 49234 w 67733"/>
                <a:gd name="T5" fmla="*/ 0 h 38100"/>
                <a:gd name="T6" fmla="*/ 40879 w 67733"/>
                <a:gd name="T7" fmla="*/ 0 h 38100"/>
                <a:gd name="T8" fmla="*/ 33918 w 67733"/>
                <a:gd name="T9" fmla="*/ 6134 h 38100"/>
                <a:gd name="T10" fmla="*/ 37487 w 67733"/>
                <a:gd name="T11" fmla="*/ 5 h 38100"/>
                <a:gd name="T12" fmla="*/ 28300 w 67733"/>
                <a:gd name="T13" fmla="*/ 5 h 38100"/>
                <a:gd name="T14" fmla="*/ 20893 w 67733"/>
                <a:gd name="T15" fmla="*/ 3945 h 38100"/>
                <a:gd name="T16" fmla="*/ 23192 w 67733"/>
                <a:gd name="T17" fmla="*/ 5 h 38100"/>
                <a:gd name="T18" fmla="*/ 21146 w 67733"/>
                <a:gd name="T19" fmla="*/ 7880 h 38100"/>
                <a:gd name="T20" fmla="*/ 10425 w 67733"/>
                <a:gd name="T21" fmla="*/ 1756 h 38100"/>
                <a:gd name="T22" fmla="*/ 11444 w 67733"/>
                <a:gd name="T23" fmla="*/ 0 h 38100"/>
                <a:gd name="T24" fmla="*/ 8120 w 67733"/>
                <a:gd name="T25" fmla="*/ 10074 h 38100"/>
                <a:gd name="T26" fmla="*/ 3523 w 67733"/>
                <a:gd name="T27" fmla="*/ 10075 h 38100"/>
                <a:gd name="T28" fmla="*/ 0 w 67733"/>
                <a:gd name="T29" fmla="*/ 21896 h 38100"/>
                <a:gd name="T30" fmla="*/ 8126 w 67733"/>
                <a:gd name="T31" fmla="*/ 22333 h 38100"/>
                <a:gd name="T32" fmla="*/ 7871 w 67733"/>
                <a:gd name="T33" fmla="*/ 26274 h 38100"/>
                <a:gd name="T34" fmla="*/ 0 w 67733"/>
                <a:gd name="T35" fmla="*/ 32056 h 38100"/>
                <a:gd name="T36" fmla="*/ 10170 w 67733"/>
                <a:gd name="T37" fmla="*/ 38095 h 38100"/>
                <a:gd name="T38" fmla="*/ 6843 w 67733"/>
                <a:gd name="T39" fmla="*/ 35906 h 38100"/>
                <a:gd name="T40" fmla="*/ 15271 w 67733"/>
                <a:gd name="T41" fmla="*/ 38095 h 38100"/>
                <a:gd name="T42" fmla="*/ 24487 w 67733"/>
                <a:gd name="T43" fmla="*/ 38095 h 38100"/>
                <a:gd name="T44" fmla="*/ 23191 w 67733"/>
                <a:gd name="T45" fmla="*/ 28026 h 38100"/>
                <a:gd name="T46" fmla="*/ 29063 w 67733"/>
                <a:gd name="T47" fmla="*/ 38100 h 38100"/>
                <a:gd name="T48" fmla="*/ 28037 w 67733"/>
                <a:gd name="T49" fmla="*/ 36344 h 38100"/>
                <a:gd name="T50" fmla="*/ 38764 w 67733"/>
                <a:gd name="T51" fmla="*/ 30215 h 38100"/>
                <a:gd name="T52" fmla="*/ 40807 w 67733"/>
                <a:gd name="T53" fmla="*/ 38100 h 38100"/>
                <a:gd name="T54" fmla="*/ 39785 w 67733"/>
                <a:gd name="T55" fmla="*/ 36344 h 38100"/>
                <a:gd name="T56" fmla="*/ 50508 w 67733"/>
                <a:gd name="T57" fmla="*/ 30215 h 38100"/>
                <a:gd name="T58" fmla="*/ 55105 w 67733"/>
                <a:gd name="T59" fmla="*/ 38095 h 38100"/>
                <a:gd name="T60" fmla="*/ 51529 w 67733"/>
                <a:gd name="T61" fmla="*/ 31966 h 38100"/>
                <a:gd name="T62" fmla="*/ 59695 w 67733"/>
                <a:gd name="T63" fmla="*/ 30204 h 38100"/>
                <a:gd name="T64" fmla="*/ 66854 w 67733"/>
                <a:gd name="T65" fmla="*/ 38100 h 38100"/>
                <a:gd name="T66" fmla="*/ 65574 w 67733"/>
                <a:gd name="T67" fmla="*/ 35906 h 38100"/>
                <a:gd name="T68" fmla="*/ 57410 w 67733"/>
                <a:gd name="T69" fmla="*/ 26274 h 38100"/>
                <a:gd name="T70" fmla="*/ 67733 w 67733"/>
                <a:gd name="T71" fmla="*/ 19468 h 38100"/>
                <a:gd name="T72" fmla="*/ 67733 w 67733"/>
                <a:gd name="T73" fmla="*/ 12069 h 38100"/>
                <a:gd name="T74" fmla="*/ 56133 w 67733"/>
                <a:gd name="T75" fmla="*/ 3945 h 38100"/>
                <a:gd name="T76" fmla="*/ 60979 w 67733"/>
                <a:gd name="T77" fmla="*/ 7886 h 38100"/>
                <a:gd name="T78" fmla="*/ 62254 w 67733"/>
                <a:gd name="T79" fmla="*/ 17955 h 38100"/>
                <a:gd name="T80" fmla="*/ 50253 w 67733"/>
                <a:gd name="T81" fmla="*/ 14015 h 38100"/>
                <a:gd name="T82" fmla="*/ 50508 w 67733"/>
                <a:gd name="T83" fmla="*/ 10075 h 38100"/>
                <a:gd name="T84" fmla="*/ 47980 w 67733"/>
                <a:gd name="T85" fmla="*/ 17955 h 38100"/>
                <a:gd name="T86" fmla="*/ 46683 w 67733"/>
                <a:gd name="T87" fmla="*/ 7886 h 38100"/>
                <a:gd name="T88" fmla="*/ 38760 w 67733"/>
                <a:gd name="T89" fmla="*/ 17955 h 38100"/>
                <a:gd name="T90" fmla="*/ 26761 w 67733"/>
                <a:gd name="T91" fmla="*/ 14015 h 38100"/>
                <a:gd name="T92" fmla="*/ 27016 w 67733"/>
                <a:gd name="T93" fmla="*/ 10075 h 38100"/>
                <a:gd name="T94" fmla="*/ 24487 w 67733"/>
                <a:gd name="T95" fmla="*/ 17955 h 38100"/>
                <a:gd name="T96" fmla="*/ 23191 w 67733"/>
                <a:gd name="T97" fmla="*/ 7886 h 38100"/>
                <a:gd name="T98" fmla="*/ 55105 w 67733"/>
                <a:gd name="T99" fmla="*/ 30214 h 38100"/>
                <a:gd name="T100" fmla="*/ 48216 w 67733"/>
                <a:gd name="T101" fmla="*/ 21896 h 38100"/>
                <a:gd name="T102" fmla="*/ 42081 w 67733"/>
                <a:gd name="T103" fmla="*/ 20134 h 38100"/>
                <a:gd name="T104" fmla="*/ 33918 w 67733"/>
                <a:gd name="T105" fmla="*/ 26274 h 38100"/>
                <a:gd name="T106" fmla="*/ 31613 w 67733"/>
                <a:gd name="T107" fmla="*/ 17956 h 38100"/>
                <a:gd name="T108" fmla="*/ 27789 w 67733"/>
                <a:gd name="T109" fmla="*/ 28025 h 38100"/>
                <a:gd name="T110" fmla="*/ 24469 w 67733"/>
                <a:gd name="T111" fmla="*/ 25836 h 38100"/>
                <a:gd name="T112" fmla="*/ 21146 w 67733"/>
                <a:gd name="T113" fmla="*/ 28020 h 38100"/>
                <a:gd name="T114" fmla="*/ 10425 w 67733"/>
                <a:gd name="T115" fmla="*/ 21896 h 38100"/>
                <a:gd name="T116" fmla="*/ 13993 w 67733"/>
                <a:gd name="T117" fmla="*/ 12262 h 38100"/>
                <a:gd name="T118" fmla="*/ 12742 w 67733"/>
                <a:gd name="T119" fmla="*/ 17955 h 38100"/>
                <a:gd name="T120" fmla="*/ 11446 w 67733"/>
                <a:gd name="T121" fmla="*/ 7886 h 38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7733" h="38100">
                  <a:moveTo>
                    <a:pt x="60981" y="0"/>
                  </a:moveTo>
                  <a:lnTo>
                    <a:pt x="60979" y="5"/>
                  </a:lnTo>
                  <a:lnTo>
                    <a:pt x="58432" y="5"/>
                  </a:lnTo>
                  <a:lnTo>
                    <a:pt x="58429" y="0"/>
                  </a:lnTo>
                  <a:lnTo>
                    <a:pt x="56379" y="0"/>
                  </a:lnTo>
                  <a:lnTo>
                    <a:pt x="56385" y="10"/>
                  </a:lnTo>
                  <a:lnTo>
                    <a:pt x="55112" y="2193"/>
                  </a:lnTo>
                  <a:lnTo>
                    <a:pt x="53832" y="0"/>
                  </a:lnTo>
                  <a:lnTo>
                    <a:pt x="52626" y="0"/>
                  </a:lnTo>
                  <a:lnTo>
                    <a:pt x="51792" y="5"/>
                  </a:lnTo>
                  <a:lnTo>
                    <a:pt x="56385" y="7881"/>
                  </a:lnTo>
                  <a:lnTo>
                    <a:pt x="55105" y="10074"/>
                  </a:lnTo>
                  <a:lnTo>
                    <a:pt x="52558" y="10074"/>
                  </a:lnTo>
                  <a:lnTo>
                    <a:pt x="51281" y="7885"/>
                  </a:lnTo>
                  <a:lnTo>
                    <a:pt x="53860" y="7885"/>
                  </a:lnTo>
                  <a:lnTo>
                    <a:pt x="54856" y="6134"/>
                  </a:lnTo>
                  <a:lnTo>
                    <a:pt x="45662" y="6134"/>
                  </a:lnTo>
                  <a:lnTo>
                    <a:pt x="44386" y="3945"/>
                  </a:lnTo>
                  <a:lnTo>
                    <a:pt x="45662" y="1756"/>
                  </a:lnTo>
                  <a:lnTo>
                    <a:pt x="48216" y="1756"/>
                  </a:lnTo>
                  <a:lnTo>
                    <a:pt x="46939" y="3945"/>
                  </a:lnTo>
                  <a:lnTo>
                    <a:pt x="47961" y="5696"/>
                  </a:lnTo>
                  <a:lnTo>
                    <a:pt x="51283" y="0"/>
                  </a:lnTo>
                  <a:lnTo>
                    <a:pt x="49234" y="0"/>
                  </a:lnTo>
                  <a:lnTo>
                    <a:pt x="49231" y="5"/>
                  </a:lnTo>
                  <a:lnTo>
                    <a:pt x="46684" y="5"/>
                  </a:lnTo>
                  <a:lnTo>
                    <a:pt x="46681" y="0"/>
                  </a:lnTo>
                  <a:lnTo>
                    <a:pt x="44631" y="0"/>
                  </a:lnTo>
                  <a:lnTo>
                    <a:pt x="44637" y="10"/>
                  </a:lnTo>
                  <a:lnTo>
                    <a:pt x="43364" y="2194"/>
                  </a:lnTo>
                  <a:lnTo>
                    <a:pt x="42084" y="0"/>
                  </a:lnTo>
                  <a:lnTo>
                    <a:pt x="40879" y="0"/>
                  </a:lnTo>
                  <a:lnTo>
                    <a:pt x="40044" y="5"/>
                  </a:lnTo>
                  <a:lnTo>
                    <a:pt x="44638" y="7880"/>
                  </a:lnTo>
                  <a:lnTo>
                    <a:pt x="43357" y="10074"/>
                  </a:lnTo>
                  <a:lnTo>
                    <a:pt x="40810" y="10074"/>
                  </a:lnTo>
                  <a:lnTo>
                    <a:pt x="39533" y="7885"/>
                  </a:lnTo>
                  <a:lnTo>
                    <a:pt x="42112" y="7885"/>
                  </a:lnTo>
                  <a:lnTo>
                    <a:pt x="43108" y="6134"/>
                  </a:lnTo>
                  <a:lnTo>
                    <a:pt x="33918" y="6134"/>
                  </a:lnTo>
                  <a:lnTo>
                    <a:pt x="32641" y="3945"/>
                  </a:lnTo>
                  <a:lnTo>
                    <a:pt x="33918" y="1756"/>
                  </a:lnTo>
                  <a:lnTo>
                    <a:pt x="36468" y="1756"/>
                  </a:lnTo>
                  <a:lnTo>
                    <a:pt x="35192" y="3945"/>
                  </a:lnTo>
                  <a:lnTo>
                    <a:pt x="36213" y="5696"/>
                  </a:lnTo>
                  <a:lnTo>
                    <a:pt x="39536" y="0"/>
                  </a:lnTo>
                  <a:lnTo>
                    <a:pt x="37489" y="0"/>
                  </a:lnTo>
                  <a:lnTo>
                    <a:pt x="37487" y="5"/>
                  </a:lnTo>
                  <a:lnTo>
                    <a:pt x="34939" y="5"/>
                  </a:lnTo>
                  <a:lnTo>
                    <a:pt x="34937" y="0"/>
                  </a:lnTo>
                  <a:lnTo>
                    <a:pt x="32887" y="0"/>
                  </a:lnTo>
                  <a:lnTo>
                    <a:pt x="32893" y="10"/>
                  </a:lnTo>
                  <a:lnTo>
                    <a:pt x="31619" y="2192"/>
                  </a:lnTo>
                  <a:lnTo>
                    <a:pt x="30340" y="0"/>
                  </a:lnTo>
                  <a:lnTo>
                    <a:pt x="29134" y="0"/>
                  </a:lnTo>
                  <a:lnTo>
                    <a:pt x="28300" y="5"/>
                  </a:lnTo>
                  <a:lnTo>
                    <a:pt x="32892" y="7882"/>
                  </a:lnTo>
                  <a:lnTo>
                    <a:pt x="31613" y="10074"/>
                  </a:lnTo>
                  <a:lnTo>
                    <a:pt x="29066" y="10074"/>
                  </a:lnTo>
                  <a:lnTo>
                    <a:pt x="27789" y="7885"/>
                  </a:lnTo>
                  <a:lnTo>
                    <a:pt x="30368" y="7885"/>
                  </a:lnTo>
                  <a:lnTo>
                    <a:pt x="31364" y="6134"/>
                  </a:lnTo>
                  <a:lnTo>
                    <a:pt x="22170" y="6134"/>
                  </a:lnTo>
                  <a:lnTo>
                    <a:pt x="20893" y="3945"/>
                  </a:lnTo>
                  <a:lnTo>
                    <a:pt x="22170" y="1756"/>
                  </a:lnTo>
                  <a:lnTo>
                    <a:pt x="24724" y="1756"/>
                  </a:lnTo>
                  <a:lnTo>
                    <a:pt x="23447" y="3945"/>
                  </a:lnTo>
                  <a:lnTo>
                    <a:pt x="24469" y="5696"/>
                  </a:lnTo>
                  <a:lnTo>
                    <a:pt x="27791" y="0"/>
                  </a:lnTo>
                  <a:lnTo>
                    <a:pt x="25742" y="0"/>
                  </a:lnTo>
                  <a:lnTo>
                    <a:pt x="25739" y="5"/>
                  </a:lnTo>
                  <a:lnTo>
                    <a:pt x="23192" y="5"/>
                  </a:lnTo>
                  <a:lnTo>
                    <a:pt x="23189" y="0"/>
                  </a:lnTo>
                  <a:lnTo>
                    <a:pt x="21139" y="0"/>
                  </a:lnTo>
                  <a:lnTo>
                    <a:pt x="21145" y="10"/>
                  </a:lnTo>
                  <a:lnTo>
                    <a:pt x="19872" y="2194"/>
                  </a:lnTo>
                  <a:lnTo>
                    <a:pt x="18592" y="0"/>
                  </a:lnTo>
                  <a:lnTo>
                    <a:pt x="17387" y="0"/>
                  </a:lnTo>
                  <a:lnTo>
                    <a:pt x="16552" y="5"/>
                  </a:lnTo>
                  <a:lnTo>
                    <a:pt x="21146" y="7880"/>
                  </a:lnTo>
                  <a:lnTo>
                    <a:pt x="19865" y="10074"/>
                  </a:lnTo>
                  <a:lnTo>
                    <a:pt x="17318" y="10074"/>
                  </a:lnTo>
                  <a:lnTo>
                    <a:pt x="16041" y="7885"/>
                  </a:lnTo>
                  <a:lnTo>
                    <a:pt x="18620" y="7885"/>
                  </a:lnTo>
                  <a:lnTo>
                    <a:pt x="19616" y="6134"/>
                  </a:lnTo>
                  <a:lnTo>
                    <a:pt x="10425" y="6134"/>
                  </a:lnTo>
                  <a:lnTo>
                    <a:pt x="9148" y="3945"/>
                  </a:lnTo>
                  <a:lnTo>
                    <a:pt x="10425" y="1756"/>
                  </a:lnTo>
                  <a:lnTo>
                    <a:pt x="12976" y="1756"/>
                  </a:lnTo>
                  <a:lnTo>
                    <a:pt x="11700" y="3945"/>
                  </a:lnTo>
                  <a:lnTo>
                    <a:pt x="12721" y="5696"/>
                  </a:lnTo>
                  <a:lnTo>
                    <a:pt x="16044" y="0"/>
                  </a:lnTo>
                  <a:lnTo>
                    <a:pt x="13997" y="0"/>
                  </a:lnTo>
                  <a:lnTo>
                    <a:pt x="13994" y="5"/>
                  </a:lnTo>
                  <a:lnTo>
                    <a:pt x="11447" y="5"/>
                  </a:lnTo>
                  <a:lnTo>
                    <a:pt x="11444" y="0"/>
                  </a:lnTo>
                  <a:lnTo>
                    <a:pt x="9394" y="0"/>
                  </a:lnTo>
                  <a:lnTo>
                    <a:pt x="9400" y="10"/>
                  </a:lnTo>
                  <a:lnTo>
                    <a:pt x="8126" y="2193"/>
                  </a:lnTo>
                  <a:lnTo>
                    <a:pt x="6847" y="0"/>
                  </a:lnTo>
                  <a:lnTo>
                    <a:pt x="5642" y="0"/>
                  </a:lnTo>
                  <a:lnTo>
                    <a:pt x="4807" y="5"/>
                  </a:lnTo>
                  <a:lnTo>
                    <a:pt x="9399" y="7882"/>
                  </a:lnTo>
                  <a:lnTo>
                    <a:pt x="8120" y="10074"/>
                  </a:lnTo>
                  <a:lnTo>
                    <a:pt x="5573" y="10074"/>
                  </a:lnTo>
                  <a:lnTo>
                    <a:pt x="4296" y="7885"/>
                  </a:lnTo>
                  <a:lnTo>
                    <a:pt x="6875" y="7885"/>
                  </a:lnTo>
                  <a:lnTo>
                    <a:pt x="7871" y="6134"/>
                  </a:lnTo>
                  <a:lnTo>
                    <a:pt x="0" y="6134"/>
                  </a:lnTo>
                  <a:lnTo>
                    <a:pt x="0" y="7886"/>
                  </a:lnTo>
                  <a:lnTo>
                    <a:pt x="2246" y="7886"/>
                  </a:lnTo>
                  <a:lnTo>
                    <a:pt x="3523" y="10075"/>
                  </a:lnTo>
                  <a:lnTo>
                    <a:pt x="2246" y="12264"/>
                  </a:lnTo>
                  <a:lnTo>
                    <a:pt x="963" y="10064"/>
                  </a:lnTo>
                  <a:lnTo>
                    <a:pt x="0" y="10069"/>
                  </a:lnTo>
                  <a:lnTo>
                    <a:pt x="0" y="11916"/>
                  </a:lnTo>
                  <a:lnTo>
                    <a:pt x="3523" y="17955"/>
                  </a:lnTo>
                  <a:lnTo>
                    <a:pt x="2246" y="20144"/>
                  </a:lnTo>
                  <a:lnTo>
                    <a:pt x="0" y="20144"/>
                  </a:lnTo>
                  <a:lnTo>
                    <a:pt x="0" y="21896"/>
                  </a:lnTo>
                  <a:lnTo>
                    <a:pt x="1231" y="21896"/>
                  </a:lnTo>
                  <a:lnTo>
                    <a:pt x="0" y="24007"/>
                  </a:lnTo>
                  <a:lnTo>
                    <a:pt x="0" y="24163"/>
                  </a:lnTo>
                  <a:lnTo>
                    <a:pt x="976" y="25836"/>
                  </a:lnTo>
                  <a:lnTo>
                    <a:pt x="5573" y="17956"/>
                  </a:lnTo>
                  <a:lnTo>
                    <a:pt x="8121" y="17956"/>
                  </a:lnTo>
                  <a:lnTo>
                    <a:pt x="9401" y="20150"/>
                  </a:lnTo>
                  <a:lnTo>
                    <a:pt x="8126" y="22333"/>
                  </a:lnTo>
                  <a:lnTo>
                    <a:pt x="6843" y="20134"/>
                  </a:lnTo>
                  <a:lnTo>
                    <a:pt x="4807" y="20145"/>
                  </a:lnTo>
                  <a:lnTo>
                    <a:pt x="9399" y="28022"/>
                  </a:lnTo>
                  <a:lnTo>
                    <a:pt x="8120" y="30214"/>
                  </a:lnTo>
                  <a:lnTo>
                    <a:pt x="5573" y="30214"/>
                  </a:lnTo>
                  <a:lnTo>
                    <a:pt x="4296" y="28025"/>
                  </a:lnTo>
                  <a:lnTo>
                    <a:pt x="6875" y="28025"/>
                  </a:lnTo>
                  <a:lnTo>
                    <a:pt x="7871" y="26274"/>
                  </a:lnTo>
                  <a:lnTo>
                    <a:pt x="0" y="26274"/>
                  </a:lnTo>
                  <a:lnTo>
                    <a:pt x="0" y="28026"/>
                  </a:lnTo>
                  <a:lnTo>
                    <a:pt x="2246" y="28026"/>
                  </a:lnTo>
                  <a:lnTo>
                    <a:pt x="3523" y="30215"/>
                  </a:lnTo>
                  <a:lnTo>
                    <a:pt x="2246" y="32404"/>
                  </a:lnTo>
                  <a:lnTo>
                    <a:pt x="963" y="30204"/>
                  </a:lnTo>
                  <a:lnTo>
                    <a:pt x="0" y="30209"/>
                  </a:lnTo>
                  <a:lnTo>
                    <a:pt x="0" y="32056"/>
                  </a:lnTo>
                  <a:lnTo>
                    <a:pt x="3523" y="38095"/>
                  </a:lnTo>
                  <a:lnTo>
                    <a:pt x="3520" y="38100"/>
                  </a:lnTo>
                  <a:lnTo>
                    <a:pt x="5570" y="38100"/>
                  </a:lnTo>
                  <a:lnTo>
                    <a:pt x="5573" y="38095"/>
                  </a:lnTo>
                  <a:lnTo>
                    <a:pt x="8120" y="38095"/>
                  </a:lnTo>
                  <a:lnTo>
                    <a:pt x="8123" y="38100"/>
                  </a:lnTo>
                  <a:lnTo>
                    <a:pt x="10173" y="38100"/>
                  </a:lnTo>
                  <a:lnTo>
                    <a:pt x="10170" y="38095"/>
                  </a:lnTo>
                  <a:lnTo>
                    <a:pt x="12742" y="38095"/>
                  </a:lnTo>
                  <a:lnTo>
                    <a:pt x="13738" y="36344"/>
                  </a:lnTo>
                  <a:lnTo>
                    <a:pt x="4545" y="36344"/>
                  </a:lnTo>
                  <a:lnTo>
                    <a:pt x="3268" y="34155"/>
                  </a:lnTo>
                  <a:lnTo>
                    <a:pt x="4544" y="31966"/>
                  </a:lnTo>
                  <a:lnTo>
                    <a:pt x="7098" y="31966"/>
                  </a:lnTo>
                  <a:lnTo>
                    <a:pt x="5822" y="34155"/>
                  </a:lnTo>
                  <a:lnTo>
                    <a:pt x="6843" y="35906"/>
                  </a:lnTo>
                  <a:lnTo>
                    <a:pt x="11446" y="28026"/>
                  </a:lnTo>
                  <a:lnTo>
                    <a:pt x="13994" y="28026"/>
                  </a:lnTo>
                  <a:lnTo>
                    <a:pt x="15271" y="30215"/>
                  </a:lnTo>
                  <a:lnTo>
                    <a:pt x="13993" y="32403"/>
                  </a:lnTo>
                  <a:lnTo>
                    <a:pt x="12711" y="30204"/>
                  </a:lnTo>
                  <a:lnTo>
                    <a:pt x="10674" y="30215"/>
                  </a:lnTo>
                  <a:lnTo>
                    <a:pt x="15268" y="38095"/>
                  </a:lnTo>
                  <a:lnTo>
                    <a:pt x="15271" y="38095"/>
                  </a:lnTo>
                  <a:lnTo>
                    <a:pt x="15268" y="38100"/>
                  </a:lnTo>
                  <a:lnTo>
                    <a:pt x="17315" y="38100"/>
                  </a:lnTo>
                  <a:lnTo>
                    <a:pt x="17318" y="38095"/>
                  </a:lnTo>
                  <a:lnTo>
                    <a:pt x="19865" y="38095"/>
                  </a:lnTo>
                  <a:lnTo>
                    <a:pt x="19868" y="38100"/>
                  </a:lnTo>
                  <a:lnTo>
                    <a:pt x="21918" y="38100"/>
                  </a:lnTo>
                  <a:lnTo>
                    <a:pt x="21915" y="38095"/>
                  </a:lnTo>
                  <a:lnTo>
                    <a:pt x="24487" y="38095"/>
                  </a:lnTo>
                  <a:lnTo>
                    <a:pt x="25483" y="36344"/>
                  </a:lnTo>
                  <a:lnTo>
                    <a:pt x="16292" y="36344"/>
                  </a:lnTo>
                  <a:lnTo>
                    <a:pt x="15015" y="34155"/>
                  </a:lnTo>
                  <a:lnTo>
                    <a:pt x="16292" y="31966"/>
                  </a:lnTo>
                  <a:lnTo>
                    <a:pt x="18844" y="31966"/>
                  </a:lnTo>
                  <a:lnTo>
                    <a:pt x="17567" y="34155"/>
                  </a:lnTo>
                  <a:lnTo>
                    <a:pt x="18588" y="35906"/>
                  </a:lnTo>
                  <a:lnTo>
                    <a:pt x="23191" y="28026"/>
                  </a:lnTo>
                  <a:lnTo>
                    <a:pt x="25739" y="28026"/>
                  </a:lnTo>
                  <a:lnTo>
                    <a:pt x="27016" y="30215"/>
                  </a:lnTo>
                  <a:lnTo>
                    <a:pt x="25739" y="32404"/>
                  </a:lnTo>
                  <a:lnTo>
                    <a:pt x="24456" y="30204"/>
                  </a:lnTo>
                  <a:lnTo>
                    <a:pt x="22419" y="30215"/>
                  </a:lnTo>
                  <a:lnTo>
                    <a:pt x="27016" y="38095"/>
                  </a:lnTo>
                  <a:lnTo>
                    <a:pt x="27013" y="38100"/>
                  </a:lnTo>
                  <a:lnTo>
                    <a:pt x="29063" y="38100"/>
                  </a:lnTo>
                  <a:lnTo>
                    <a:pt x="29066" y="38095"/>
                  </a:lnTo>
                  <a:lnTo>
                    <a:pt x="31613" y="38095"/>
                  </a:lnTo>
                  <a:lnTo>
                    <a:pt x="31616" y="38100"/>
                  </a:lnTo>
                  <a:lnTo>
                    <a:pt x="33665" y="38100"/>
                  </a:lnTo>
                  <a:lnTo>
                    <a:pt x="33662" y="38095"/>
                  </a:lnTo>
                  <a:lnTo>
                    <a:pt x="36235" y="38095"/>
                  </a:lnTo>
                  <a:lnTo>
                    <a:pt x="37231" y="36344"/>
                  </a:lnTo>
                  <a:lnTo>
                    <a:pt x="28037" y="36344"/>
                  </a:lnTo>
                  <a:lnTo>
                    <a:pt x="26761" y="34155"/>
                  </a:lnTo>
                  <a:lnTo>
                    <a:pt x="28037" y="31966"/>
                  </a:lnTo>
                  <a:lnTo>
                    <a:pt x="30591" y="31966"/>
                  </a:lnTo>
                  <a:lnTo>
                    <a:pt x="29314" y="34155"/>
                  </a:lnTo>
                  <a:lnTo>
                    <a:pt x="30336" y="35906"/>
                  </a:lnTo>
                  <a:lnTo>
                    <a:pt x="34939" y="28026"/>
                  </a:lnTo>
                  <a:lnTo>
                    <a:pt x="37487" y="28026"/>
                  </a:lnTo>
                  <a:lnTo>
                    <a:pt x="38764" y="30215"/>
                  </a:lnTo>
                  <a:lnTo>
                    <a:pt x="38763" y="30215"/>
                  </a:lnTo>
                  <a:lnTo>
                    <a:pt x="37486" y="32402"/>
                  </a:lnTo>
                  <a:lnTo>
                    <a:pt x="36203" y="30204"/>
                  </a:lnTo>
                  <a:lnTo>
                    <a:pt x="34167" y="30215"/>
                  </a:lnTo>
                  <a:lnTo>
                    <a:pt x="38760" y="38095"/>
                  </a:lnTo>
                  <a:lnTo>
                    <a:pt x="38764" y="38095"/>
                  </a:lnTo>
                  <a:lnTo>
                    <a:pt x="38761" y="38100"/>
                  </a:lnTo>
                  <a:lnTo>
                    <a:pt x="40807" y="38100"/>
                  </a:lnTo>
                  <a:lnTo>
                    <a:pt x="40810" y="38095"/>
                  </a:lnTo>
                  <a:lnTo>
                    <a:pt x="43357" y="38095"/>
                  </a:lnTo>
                  <a:lnTo>
                    <a:pt x="43360" y="38100"/>
                  </a:lnTo>
                  <a:lnTo>
                    <a:pt x="45410" y="38100"/>
                  </a:lnTo>
                  <a:lnTo>
                    <a:pt x="45407" y="38095"/>
                  </a:lnTo>
                  <a:lnTo>
                    <a:pt x="47980" y="38095"/>
                  </a:lnTo>
                  <a:lnTo>
                    <a:pt x="48976" y="36344"/>
                  </a:lnTo>
                  <a:lnTo>
                    <a:pt x="39785" y="36344"/>
                  </a:lnTo>
                  <a:lnTo>
                    <a:pt x="38508" y="34155"/>
                  </a:lnTo>
                  <a:lnTo>
                    <a:pt x="39785" y="31966"/>
                  </a:lnTo>
                  <a:lnTo>
                    <a:pt x="42336" y="31966"/>
                  </a:lnTo>
                  <a:lnTo>
                    <a:pt x="41059" y="34155"/>
                  </a:lnTo>
                  <a:lnTo>
                    <a:pt x="42080" y="35906"/>
                  </a:lnTo>
                  <a:lnTo>
                    <a:pt x="46683" y="28026"/>
                  </a:lnTo>
                  <a:lnTo>
                    <a:pt x="49231" y="28026"/>
                  </a:lnTo>
                  <a:lnTo>
                    <a:pt x="50508" y="30215"/>
                  </a:lnTo>
                  <a:lnTo>
                    <a:pt x="49231" y="32404"/>
                  </a:lnTo>
                  <a:lnTo>
                    <a:pt x="47948" y="30204"/>
                  </a:lnTo>
                  <a:lnTo>
                    <a:pt x="45911" y="30215"/>
                  </a:lnTo>
                  <a:lnTo>
                    <a:pt x="50508" y="38095"/>
                  </a:lnTo>
                  <a:lnTo>
                    <a:pt x="50505" y="38100"/>
                  </a:lnTo>
                  <a:lnTo>
                    <a:pt x="52555" y="38100"/>
                  </a:lnTo>
                  <a:lnTo>
                    <a:pt x="52558" y="38095"/>
                  </a:lnTo>
                  <a:lnTo>
                    <a:pt x="55105" y="38095"/>
                  </a:lnTo>
                  <a:lnTo>
                    <a:pt x="55108" y="38100"/>
                  </a:lnTo>
                  <a:lnTo>
                    <a:pt x="57157" y="38100"/>
                  </a:lnTo>
                  <a:lnTo>
                    <a:pt x="57154" y="38095"/>
                  </a:lnTo>
                  <a:lnTo>
                    <a:pt x="59727" y="38095"/>
                  </a:lnTo>
                  <a:lnTo>
                    <a:pt x="60723" y="36344"/>
                  </a:lnTo>
                  <a:lnTo>
                    <a:pt x="51530" y="36344"/>
                  </a:lnTo>
                  <a:lnTo>
                    <a:pt x="50253" y="34155"/>
                  </a:lnTo>
                  <a:lnTo>
                    <a:pt x="51529" y="31966"/>
                  </a:lnTo>
                  <a:lnTo>
                    <a:pt x="54083" y="31966"/>
                  </a:lnTo>
                  <a:lnTo>
                    <a:pt x="52806" y="34155"/>
                  </a:lnTo>
                  <a:lnTo>
                    <a:pt x="53828" y="35906"/>
                  </a:lnTo>
                  <a:lnTo>
                    <a:pt x="58431" y="28026"/>
                  </a:lnTo>
                  <a:lnTo>
                    <a:pt x="60979" y="28026"/>
                  </a:lnTo>
                  <a:lnTo>
                    <a:pt x="62256" y="30215"/>
                  </a:lnTo>
                  <a:lnTo>
                    <a:pt x="60979" y="32404"/>
                  </a:lnTo>
                  <a:lnTo>
                    <a:pt x="59695" y="30204"/>
                  </a:lnTo>
                  <a:lnTo>
                    <a:pt x="57659" y="30215"/>
                  </a:lnTo>
                  <a:lnTo>
                    <a:pt x="62254" y="38095"/>
                  </a:lnTo>
                  <a:lnTo>
                    <a:pt x="62256" y="38095"/>
                  </a:lnTo>
                  <a:lnTo>
                    <a:pt x="62253" y="38100"/>
                  </a:lnTo>
                  <a:lnTo>
                    <a:pt x="64301" y="38100"/>
                  </a:lnTo>
                  <a:lnTo>
                    <a:pt x="64304" y="38095"/>
                  </a:lnTo>
                  <a:lnTo>
                    <a:pt x="66851" y="38095"/>
                  </a:lnTo>
                  <a:lnTo>
                    <a:pt x="66854" y="38100"/>
                  </a:lnTo>
                  <a:lnTo>
                    <a:pt x="67733" y="38100"/>
                  </a:lnTo>
                  <a:lnTo>
                    <a:pt x="67733" y="36344"/>
                  </a:lnTo>
                  <a:lnTo>
                    <a:pt x="63277" y="36344"/>
                  </a:lnTo>
                  <a:lnTo>
                    <a:pt x="62000" y="34155"/>
                  </a:lnTo>
                  <a:lnTo>
                    <a:pt x="63277" y="31966"/>
                  </a:lnTo>
                  <a:lnTo>
                    <a:pt x="65830" y="31966"/>
                  </a:lnTo>
                  <a:lnTo>
                    <a:pt x="64553" y="34155"/>
                  </a:lnTo>
                  <a:lnTo>
                    <a:pt x="65574" y="35906"/>
                  </a:lnTo>
                  <a:lnTo>
                    <a:pt x="67733" y="32210"/>
                  </a:lnTo>
                  <a:lnTo>
                    <a:pt x="67733" y="28702"/>
                  </a:lnTo>
                  <a:lnTo>
                    <a:pt x="66851" y="30214"/>
                  </a:lnTo>
                  <a:lnTo>
                    <a:pt x="64304" y="30214"/>
                  </a:lnTo>
                  <a:lnTo>
                    <a:pt x="63027" y="28025"/>
                  </a:lnTo>
                  <a:lnTo>
                    <a:pt x="65606" y="28025"/>
                  </a:lnTo>
                  <a:lnTo>
                    <a:pt x="66602" y="26274"/>
                  </a:lnTo>
                  <a:lnTo>
                    <a:pt x="57410" y="26274"/>
                  </a:lnTo>
                  <a:lnTo>
                    <a:pt x="56133" y="24085"/>
                  </a:lnTo>
                  <a:lnTo>
                    <a:pt x="57410" y="21896"/>
                  </a:lnTo>
                  <a:lnTo>
                    <a:pt x="59962" y="21896"/>
                  </a:lnTo>
                  <a:lnTo>
                    <a:pt x="58686" y="24085"/>
                  </a:lnTo>
                  <a:lnTo>
                    <a:pt x="59707" y="25836"/>
                  </a:lnTo>
                  <a:lnTo>
                    <a:pt x="64304" y="17956"/>
                  </a:lnTo>
                  <a:lnTo>
                    <a:pt x="66852" y="17956"/>
                  </a:lnTo>
                  <a:lnTo>
                    <a:pt x="67733" y="19468"/>
                  </a:lnTo>
                  <a:lnTo>
                    <a:pt x="67733" y="16204"/>
                  </a:lnTo>
                  <a:lnTo>
                    <a:pt x="63277" y="16204"/>
                  </a:lnTo>
                  <a:lnTo>
                    <a:pt x="62000" y="14015"/>
                  </a:lnTo>
                  <a:lnTo>
                    <a:pt x="63277" y="11826"/>
                  </a:lnTo>
                  <a:lnTo>
                    <a:pt x="65830" y="11826"/>
                  </a:lnTo>
                  <a:lnTo>
                    <a:pt x="64553" y="14015"/>
                  </a:lnTo>
                  <a:lnTo>
                    <a:pt x="65574" y="15766"/>
                  </a:lnTo>
                  <a:lnTo>
                    <a:pt x="67733" y="12069"/>
                  </a:lnTo>
                  <a:lnTo>
                    <a:pt x="67733" y="8562"/>
                  </a:lnTo>
                  <a:lnTo>
                    <a:pt x="66851" y="10074"/>
                  </a:lnTo>
                  <a:lnTo>
                    <a:pt x="64304" y="10074"/>
                  </a:lnTo>
                  <a:lnTo>
                    <a:pt x="63027" y="7885"/>
                  </a:lnTo>
                  <a:lnTo>
                    <a:pt x="65606" y="7885"/>
                  </a:lnTo>
                  <a:lnTo>
                    <a:pt x="66602" y="6134"/>
                  </a:lnTo>
                  <a:lnTo>
                    <a:pt x="57410" y="6134"/>
                  </a:lnTo>
                  <a:lnTo>
                    <a:pt x="56133" y="3945"/>
                  </a:lnTo>
                  <a:lnTo>
                    <a:pt x="57410" y="1756"/>
                  </a:lnTo>
                  <a:lnTo>
                    <a:pt x="59962" y="1756"/>
                  </a:lnTo>
                  <a:lnTo>
                    <a:pt x="58686" y="3945"/>
                  </a:lnTo>
                  <a:lnTo>
                    <a:pt x="59707" y="5696"/>
                  </a:lnTo>
                  <a:lnTo>
                    <a:pt x="63030" y="0"/>
                  </a:lnTo>
                  <a:lnTo>
                    <a:pt x="60981" y="0"/>
                  </a:lnTo>
                  <a:close/>
                  <a:moveTo>
                    <a:pt x="58431" y="7886"/>
                  </a:moveTo>
                  <a:lnTo>
                    <a:pt x="60979" y="7886"/>
                  </a:lnTo>
                  <a:lnTo>
                    <a:pt x="62256" y="10075"/>
                  </a:lnTo>
                  <a:lnTo>
                    <a:pt x="61081" y="12088"/>
                  </a:lnTo>
                  <a:lnTo>
                    <a:pt x="60979" y="12263"/>
                  </a:lnTo>
                  <a:lnTo>
                    <a:pt x="59695" y="10064"/>
                  </a:lnTo>
                  <a:lnTo>
                    <a:pt x="57659" y="10075"/>
                  </a:lnTo>
                  <a:lnTo>
                    <a:pt x="59956" y="14013"/>
                  </a:lnTo>
                  <a:lnTo>
                    <a:pt x="59956" y="14015"/>
                  </a:lnTo>
                  <a:lnTo>
                    <a:pt x="62254" y="17955"/>
                  </a:lnTo>
                  <a:lnTo>
                    <a:pt x="62256" y="17955"/>
                  </a:lnTo>
                  <a:lnTo>
                    <a:pt x="60979" y="20144"/>
                  </a:lnTo>
                  <a:lnTo>
                    <a:pt x="58431" y="20144"/>
                  </a:lnTo>
                  <a:lnTo>
                    <a:pt x="57154" y="17955"/>
                  </a:lnTo>
                  <a:lnTo>
                    <a:pt x="59727" y="17955"/>
                  </a:lnTo>
                  <a:lnTo>
                    <a:pt x="60723" y="16204"/>
                  </a:lnTo>
                  <a:lnTo>
                    <a:pt x="51530" y="16204"/>
                  </a:lnTo>
                  <a:lnTo>
                    <a:pt x="50253" y="14015"/>
                  </a:lnTo>
                  <a:lnTo>
                    <a:pt x="51529" y="11826"/>
                  </a:lnTo>
                  <a:lnTo>
                    <a:pt x="54083" y="11826"/>
                  </a:lnTo>
                  <a:lnTo>
                    <a:pt x="52806" y="14015"/>
                  </a:lnTo>
                  <a:lnTo>
                    <a:pt x="53828" y="15766"/>
                  </a:lnTo>
                  <a:lnTo>
                    <a:pt x="58431" y="7886"/>
                  </a:lnTo>
                  <a:close/>
                  <a:moveTo>
                    <a:pt x="46683" y="7886"/>
                  </a:moveTo>
                  <a:lnTo>
                    <a:pt x="49231" y="7886"/>
                  </a:lnTo>
                  <a:lnTo>
                    <a:pt x="50508" y="10075"/>
                  </a:lnTo>
                  <a:lnTo>
                    <a:pt x="49231" y="12264"/>
                  </a:lnTo>
                  <a:lnTo>
                    <a:pt x="47948" y="10064"/>
                  </a:lnTo>
                  <a:lnTo>
                    <a:pt x="45911" y="10075"/>
                  </a:lnTo>
                  <a:lnTo>
                    <a:pt x="50508" y="17955"/>
                  </a:lnTo>
                  <a:lnTo>
                    <a:pt x="49231" y="20144"/>
                  </a:lnTo>
                  <a:lnTo>
                    <a:pt x="46683" y="20144"/>
                  </a:lnTo>
                  <a:lnTo>
                    <a:pt x="45406" y="17955"/>
                  </a:lnTo>
                  <a:lnTo>
                    <a:pt x="47980" y="17955"/>
                  </a:lnTo>
                  <a:lnTo>
                    <a:pt x="48976" y="16204"/>
                  </a:lnTo>
                  <a:lnTo>
                    <a:pt x="39785" y="16204"/>
                  </a:lnTo>
                  <a:lnTo>
                    <a:pt x="38508" y="14015"/>
                  </a:lnTo>
                  <a:lnTo>
                    <a:pt x="39785" y="11826"/>
                  </a:lnTo>
                  <a:lnTo>
                    <a:pt x="42336" y="11826"/>
                  </a:lnTo>
                  <a:lnTo>
                    <a:pt x="41059" y="14015"/>
                  </a:lnTo>
                  <a:lnTo>
                    <a:pt x="42080" y="15766"/>
                  </a:lnTo>
                  <a:lnTo>
                    <a:pt x="46683" y="7886"/>
                  </a:lnTo>
                  <a:close/>
                  <a:moveTo>
                    <a:pt x="34939" y="7886"/>
                  </a:moveTo>
                  <a:lnTo>
                    <a:pt x="37487" y="7886"/>
                  </a:lnTo>
                  <a:lnTo>
                    <a:pt x="38764" y="10075"/>
                  </a:lnTo>
                  <a:lnTo>
                    <a:pt x="38763" y="10075"/>
                  </a:lnTo>
                  <a:lnTo>
                    <a:pt x="37486" y="12262"/>
                  </a:lnTo>
                  <a:lnTo>
                    <a:pt x="36203" y="10064"/>
                  </a:lnTo>
                  <a:lnTo>
                    <a:pt x="34167" y="10075"/>
                  </a:lnTo>
                  <a:lnTo>
                    <a:pt x="38760" y="17955"/>
                  </a:lnTo>
                  <a:lnTo>
                    <a:pt x="38764" y="17955"/>
                  </a:lnTo>
                  <a:lnTo>
                    <a:pt x="37487" y="20144"/>
                  </a:lnTo>
                  <a:lnTo>
                    <a:pt x="34939" y="20144"/>
                  </a:lnTo>
                  <a:lnTo>
                    <a:pt x="33662" y="17955"/>
                  </a:lnTo>
                  <a:lnTo>
                    <a:pt x="36235" y="17955"/>
                  </a:lnTo>
                  <a:lnTo>
                    <a:pt x="37231" y="16204"/>
                  </a:lnTo>
                  <a:lnTo>
                    <a:pt x="28037" y="16204"/>
                  </a:lnTo>
                  <a:lnTo>
                    <a:pt x="26761" y="14015"/>
                  </a:lnTo>
                  <a:lnTo>
                    <a:pt x="28037" y="11826"/>
                  </a:lnTo>
                  <a:lnTo>
                    <a:pt x="30591" y="11826"/>
                  </a:lnTo>
                  <a:lnTo>
                    <a:pt x="29314" y="14015"/>
                  </a:lnTo>
                  <a:lnTo>
                    <a:pt x="30336" y="15766"/>
                  </a:lnTo>
                  <a:lnTo>
                    <a:pt x="34939" y="7886"/>
                  </a:lnTo>
                  <a:close/>
                  <a:moveTo>
                    <a:pt x="23191" y="7886"/>
                  </a:moveTo>
                  <a:lnTo>
                    <a:pt x="25739" y="7886"/>
                  </a:lnTo>
                  <a:lnTo>
                    <a:pt x="27016" y="10075"/>
                  </a:lnTo>
                  <a:lnTo>
                    <a:pt x="25739" y="12264"/>
                  </a:lnTo>
                  <a:lnTo>
                    <a:pt x="24456" y="10064"/>
                  </a:lnTo>
                  <a:lnTo>
                    <a:pt x="22419" y="10075"/>
                  </a:lnTo>
                  <a:lnTo>
                    <a:pt x="27016" y="17955"/>
                  </a:lnTo>
                  <a:lnTo>
                    <a:pt x="25739" y="20144"/>
                  </a:lnTo>
                  <a:lnTo>
                    <a:pt x="23191" y="20144"/>
                  </a:lnTo>
                  <a:lnTo>
                    <a:pt x="21914" y="17955"/>
                  </a:lnTo>
                  <a:lnTo>
                    <a:pt x="24487" y="17955"/>
                  </a:lnTo>
                  <a:lnTo>
                    <a:pt x="25483" y="16204"/>
                  </a:lnTo>
                  <a:lnTo>
                    <a:pt x="16292" y="16204"/>
                  </a:lnTo>
                  <a:lnTo>
                    <a:pt x="15015" y="14015"/>
                  </a:lnTo>
                  <a:lnTo>
                    <a:pt x="16292" y="11826"/>
                  </a:lnTo>
                  <a:lnTo>
                    <a:pt x="18844" y="11826"/>
                  </a:lnTo>
                  <a:lnTo>
                    <a:pt x="17567" y="14015"/>
                  </a:lnTo>
                  <a:lnTo>
                    <a:pt x="18588" y="15766"/>
                  </a:lnTo>
                  <a:lnTo>
                    <a:pt x="23191" y="7886"/>
                  </a:lnTo>
                  <a:close/>
                  <a:moveTo>
                    <a:pt x="52558" y="17956"/>
                  </a:moveTo>
                  <a:lnTo>
                    <a:pt x="55105" y="17956"/>
                  </a:lnTo>
                  <a:lnTo>
                    <a:pt x="56385" y="20150"/>
                  </a:lnTo>
                  <a:lnTo>
                    <a:pt x="55112" y="22334"/>
                  </a:lnTo>
                  <a:lnTo>
                    <a:pt x="53828" y="20134"/>
                  </a:lnTo>
                  <a:lnTo>
                    <a:pt x="51792" y="20145"/>
                  </a:lnTo>
                  <a:lnTo>
                    <a:pt x="56385" y="28021"/>
                  </a:lnTo>
                  <a:lnTo>
                    <a:pt x="55105" y="30214"/>
                  </a:lnTo>
                  <a:lnTo>
                    <a:pt x="52558" y="30214"/>
                  </a:lnTo>
                  <a:lnTo>
                    <a:pt x="51281" y="28025"/>
                  </a:lnTo>
                  <a:lnTo>
                    <a:pt x="53860" y="28025"/>
                  </a:lnTo>
                  <a:lnTo>
                    <a:pt x="54856" y="26274"/>
                  </a:lnTo>
                  <a:lnTo>
                    <a:pt x="45662" y="26274"/>
                  </a:lnTo>
                  <a:lnTo>
                    <a:pt x="44386" y="24085"/>
                  </a:lnTo>
                  <a:lnTo>
                    <a:pt x="45662" y="21896"/>
                  </a:lnTo>
                  <a:lnTo>
                    <a:pt x="48216" y="21896"/>
                  </a:lnTo>
                  <a:lnTo>
                    <a:pt x="46939" y="24085"/>
                  </a:lnTo>
                  <a:lnTo>
                    <a:pt x="47961" y="25836"/>
                  </a:lnTo>
                  <a:lnTo>
                    <a:pt x="52558" y="17956"/>
                  </a:lnTo>
                  <a:close/>
                  <a:moveTo>
                    <a:pt x="40810" y="17956"/>
                  </a:moveTo>
                  <a:lnTo>
                    <a:pt x="43358" y="17956"/>
                  </a:lnTo>
                  <a:lnTo>
                    <a:pt x="44638" y="20150"/>
                  </a:lnTo>
                  <a:lnTo>
                    <a:pt x="43364" y="22334"/>
                  </a:lnTo>
                  <a:lnTo>
                    <a:pt x="42081" y="20134"/>
                  </a:lnTo>
                  <a:lnTo>
                    <a:pt x="40044" y="20145"/>
                  </a:lnTo>
                  <a:lnTo>
                    <a:pt x="44638" y="28020"/>
                  </a:lnTo>
                  <a:lnTo>
                    <a:pt x="43357" y="30214"/>
                  </a:lnTo>
                  <a:lnTo>
                    <a:pt x="40810" y="30214"/>
                  </a:lnTo>
                  <a:lnTo>
                    <a:pt x="39533" y="28025"/>
                  </a:lnTo>
                  <a:lnTo>
                    <a:pt x="42112" y="28025"/>
                  </a:lnTo>
                  <a:lnTo>
                    <a:pt x="43108" y="26274"/>
                  </a:lnTo>
                  <a:lnTo>
                    <a:pt x="33918" y="26274"/>
                  </a:lnTo>
                  <a:lnTo>
                    <a:pt x="32641" y="24085"/>
                  </a:lnTo>
                  <a:lnTo>
                    <a:pt x="33918" y="21896"/>
                  </a:lnTo>
                  <a:lnTo>
                    <a:pt x="36469" y="21896"/>
                  </a:lnTo>
                  <a:lnTo>
                    <a:pt x="35192" y="24085"/>
                  </a:lnTo>
                  <a:lnTo>
                    <a:pt x="36213" y="25836"/>
                  </a:lnTo>
                  <a:lnTo>
                    <a:pt x="40810" y="17956"/>
                  </a:lnTo>
                  <a:close/>
                  <a:moveTo>
                    <a:pt x="29066" y="17956"/>
                  </a:moveTo>
                  <a:lnTo>
                    <a:pt x="31613" y="17956"/>
                  </a:lnTo>
                  <a:lnTo>
                    <a:pt x="32893" y="20150"/>
                  </a:lnTo>
                  <a:lnTo>
                    <a:pt x="31619" y="22332"/>
                  </a:lnTo>
                  <a:lnTo>
                    <a:pt x="30336" y="20134"/>
                  </a:lnTo>
                  <a:lnTo>
                    <a:pt x="28300" y="20145"/>
                  </a:lnTo>
                  <a:lnTo>
                    <a:pt x="32892" y="28023"/>
                  </a:lnTo>
                  <a:lnTo>
                    <a:pt x="31613" y="30214"/>
                  </a:lnTo>
                  <a:lnTo>
                    <a:pt x="29066" y="30214"/>
                  </a:lnTo>
                  <a:lnTo>
                    <a:pt x="27789" y="28025"/>
                  </a:lnTo>
                  <a:lnTo>
                    <a:pt x="30368" y="28025"/>
                  </a:lnTo>
                  <a:lnTo>
                    <a:pt x="31364" y="26274"/>
                  </a:lnTo>
                  <a:lnTo>
                    <a:pt x="22170" y="26274"/>
                  </a:lnTo>
                  <a:lnTo>
                    <a:pt x="20893" y="24085"/>
                  </a:lnTo>
                  <a:lnTo>
                    <a:pt x="22170" y="21896"/>
                  </a:lnTo>
                  <a:lnTo>
                    <a:pt x="24724" y="21896"/>
                  </a:lnTo>
                  <a:lnTo>
                    <a:pt x="23447" y="24085"/>
                  </a:lnTo>
                  <a:lnTo>
                    <a:pt x="24469" y="25836"/>
                  </a:lnTo>
                  <a:lnTo>
                    <a:pt x="29066" y="17956"/>
                  </a:lnTo>
                  <a:close/>
                  <a:moveTo>
                    <a:pt x="17318" y="17956"/>
                  </a:moveTo>
                  <a:lnTo>
                    <a:pt x="19866" y="17956"/>
                  </a:lnTo>
                  <a:lnTo>
                    <a:pt x="21146" y="20150"/>
                  </a:lnTo>
                  <a:lnTo>
                    <a:pt x="19872" y="22334"/>
                  </a:lnTo>
                  <a:lnTo>
                    <a:pt x="18588" y="20134"/>
                  </a:lnTo>
                  <a:lnTo>
                    <a:pt x="16552" y="20145"/>
                  </a:lnTo>
                  <a:lnTo>
                    <a:pt x="21146" y="28020"/>
                  </a:lnTo>
                  <a:lnTo>
                    <a:pt x="19865" y="30214"/>
                  </a:lnTo>
                  <a:lnTo>
                    <a:pt x="17318" y="30214"/>
                  </a:lnTo>
                  <a:lnTo>
                    <a:pt x="16041" y="28025"/>
                  </a:lnTo>
                  <a:lnTo>
                    <a:pt x="18620" y="28025"/>
                  </a:lnTo>
                  <a:lnTo>
                    <a:pt x="19616" y="26274"/>
                  </a:lnTo>
                  <a:lnTo>
                    <a:pt x="10425" y="26274"/>
                  </a:lnTo>
                  <a:lnTo>
                    <a:pt x="9148" y="24085"/>
                  </a:lnTo>
                  <a:lnTo>
                    <a:pt x="10425" y="21896"/>
                  </a:lnTo>
                  <a:lnTo>
                    <a:pt x="12976" y="21896"/>
                  </a:lnTo>
                  <a:lnTo>
                    <a:pt x="11700" y="24085"/>
                  </a:lnTo>
                  <a:lnTo>
                    <a:pt x="12721" y="25836"/>
                  </a:lnTo>
                  <a:lnTo>
                    <a:pt x="17318" y="17956"/>
                  </a:lnTo>
                  <a:close/>
                  <a:moveTo>
                    <a:pt x="11446" y="7886"/>
                  </a:moveTo>
                  <a:lnTo>
                    <a:pt x="13994" y="7886"/>
                  </a:lnTo>
                  <a:lnTo>
                    <a:pt x="15271" y="10075"/>
                  </a:lnTo>
                  <a:lnTo>
                    <a:pt x="13993" y="12262"/>
                  </a:lnTo>
                  <a:lnTo>
                    <a:pt x="12711" y="10064"/>
                  </a:lnTo>
                  <a:lnTo>
                    <a:pt x="10674" y="10075"/>
                  </a:lnTo>
                  <a:lnTo>
                    <a:pt x="15268" y="17955"/>
                  </a:lnTo>
                  <a:lnTo>
                    <a:pt x="15271" y="17955"/>
                  </a:lnTo>
                  <a:lnTo>
                    <a:pt x="13994" y="20144"/>
                  </a:lnTo>
                  <a:lnTo>
                    <a:pt x="11446" y="20144"/>
                  </a:lnTo>
                  <a:lnTo>
                    <a:pt x="10169" y="17955"/>
                  </a:lnTo>
                  <a:lnTo>
                    <a:pt x="12742" y="17955"/>
                  </a:lnTo>
                  <a:lnTo>
                    <a:pt x="13738" y="16204"/>
                  </a:lnTo>
                  <a:lnTo>
                    <a:pt x="4545" y="16204"/>
                  </a:lnTo>
                  <a:lnTo>
                    <a:pt x="3268" y="14015"/>
                  </a:lnTo>
                  <a:lnTo>
                    <a:pt x="4544" y="11826"/>
                  </a:lnTo>
                  <a:lnTo>
                    <a:pt x="7098" y="11826"/>
                  </a:lnTo>
                  <a:lnTo>
                    <a:pt x="5822" y="14015"/>
                  </a:lnTo>
                  <a:lnTo>
                    <a:pt x="6843" y="15766"/>
                  </a:lnTo>
                  <a:lnTo>
                    <a:pt x="11446" y="78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3901BB7F-22F5-4E33-A874-30D4C2E192C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6688138"/>
              <a:ext cx="358775" cy="314325"/>
            </a:xfrm>
            <a:custGeom>
              <a:avLst/>
              <a:gdLst>
                <a:gd name="T0" fmla="*/ 0 w 1991"/>
                <a:gd name="T1" fmla="*/ 0 h 1751"/>
                <a:gd name="T2" fmla="*/ 0 w 1991"/>
                <a:gd name="T3" fmla="*/ 1751 h 1751"/>
                <a:gd name="T4" fmla="*/ 995 w 1991"/>
                <a:gd name="T5" fmla="*/ 1751 h 1751"/>
                <a:gd name="T6" fmla="*/ 1991 w 1991"/>
                <a:gd name="T7" fmla="*/ 0 h 1751"/>
                <a:gd name="T8" fmla="*/ 0 w 1991"/>
                <a:gd name="T9" fmla="*/ 0 h 1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1" h="1751">
                  <a:moveTo>
                    <a:pt x="0" y="0"/>
                  </a:moveTo>
                  <a:lnTo>
                    <a:pt x="0" y="1751"/>
                  </a:lnTo>
                  <a:lnTo>
                    <a:pt x="995" y="1751"/>
                  </a:lnTo>
                  <a:lnTo>
                    <a:pt x="199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4CDEF069-B3E0-4BBB-AA22-4E0A9E76AAE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306301" y="6413500"/>
              <a:ext cx="23813" cy="38100"/>
            </a:xfrm>
            <a:custGeom>
              <a:avLst/>
              <a:gdLst>
                <a:gd name="T0" fmla="*/ 0 w 129"/>
                <a:gd name="T1" fmla="*/ 220 h 220"/>
                <a:gd name="T2" fmla="*/ 129 w 129"/>
                <a:gd name="T3" fmla="*/ 220 h 220"/>
                <a:gd name="T4" fmla="*/ 129 w 129"/>
                <a:gd name="T5" fmla="*/ 0 h 220"/>
                <a:gd name="T6" fmla="*/ 0 w 129"/>
                <a:gd name="T7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220">
                  <a:moveTo>
                    <a:pt x="0" y="220"/>
                  </a:moveTo>
                  <a:lnTo>
                    <a:pt x="129" y="220"/>
                  </a:lnTo>
                  <a:lnTo>
                    <a:pt x="129" y="0"/>
                  </a:lnTo>
                  <a:lnTo>
                    <a:pt x="0" y="2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16D1FC66-7356-49E2-A7E7-4C8753E2CAC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6389688"/>
              <a:ext cx="36513" cy="61913"/>
            </a:xfrm>
            <a:custGeom>
              <a:avLst/>
              <a:gdLst>
                <a:gd name="T0" fmla="*/ 0 w 203"/>
                <a:gd name="T1" fmla="*/ 348 h 348"/>
                <a:gd name="T2" fmla="*/ 203 w 203"/>
                <a:gd name="T3" fmla="*/ 348 h 348"/>
                <a:gd name="T4" fmla="*/ 0 w 203"/>
                <a:gd name="T5" fmla="*/ 0 h 348"/>
                <a:gd name="T6" fmla="*/ 0 w 203"/>
                <a:gd name="T7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3" h="348">
                  <a:moveTo>
                    <a:pt x="0" y="348"/>
                  </a:moveTo>
                  <a:lnTo>
                    <a:pt x="203" y="348"/>
                  </a:lnTo>
                  <a:lnTo>
                    <a:pt x="0" y="0"/>
                  </a:lnTo>
                  <a:lnTo>
                    <a:pt x="0" y="3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CF1830A3-FB49-4940-943F-455ABD6E454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60538" y="5980113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8FB41BD-FBAC-4827-B9B2-5869E97EBE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868738" y="5980113"/>
              <a:ext cx="554038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6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6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ECC62914-4E44-4379-A456-59ED850B0C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78526" y="5980113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9B748CE-72EA-41F2-A199-813D3223CA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088313" y="5980113"/>
              <a:ext cx="552450" cy="471488"/>
            </a:xfrm>
            <a:custGeom>
              <a:avLst/>
              <a:gdLst>
                <a:gd name="T0" fmla="*/ 0 w 3077"/>
                <a:gd name="T1" fmla="*/ 2627 h 2627"/>
                <a:gd name="T2" fmla="*/ 3077 w 3077"/>
                <a:gd name="T3" fmla="*/ 2627 h 2627"/>
                <a:gd name="T4" fmla="*/ 1545 w 3077"/>
                <a:gd name="T5" fmla="*/ 0 h 2627"/>
                <a:gd name="T6" fmla="*/ 0 w 3077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7" h="2627">
                  <a:moveTo>
                    <a:pt x="0" y="2627"/>
                  </a:moveTo>
                  <a:lnTo>
                    <a:pt x="3077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4592FD45-E7B3-4689-8C5F-2D74B9D347C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198101" y="5980113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CAF88B79-388E-47E8-B606-C07D5E5C669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438" y="4171950"/>
              <a:ext cx="554038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1F488003-C34B-41C3-991C-642BB7FF0D2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6226" y="4171950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3CDA0856-42F0-41C3-AAE8-C85745A45B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6013" y="4171950"/>
              <a:ext cx="552450" cy="471488"/>
            </a:xfrm>
            <a:custGeom>
              <a:avLst/>
              <a:gdLst>
                <a:gd name="T0" fmla="*/ 0 w 3077"/>
                <a:gd name="T1" fmla="*/ 2627 h 2627"/>
                <a:gd name="T2" fmla="*/ 3077 w 3077"/>
                <a:gd name="T3" fmla="*/ 2627 h 2627"/>
                <a:gd name="T4" fmla="*/ 1545 w 3077"/>
                <a:gd name="T5" fmla="*/ 0 h 2627"/>
                <a:gd name="T6" fmla="*/ 0 w 3077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7" h="2627">
                  <a:moveTo>
                    <a:pt x="0" y="2627"/>
                  </a:moveTo>
                  <a:lnTo>
                    <a:pt x="3077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959D4629-F1DC-421D-8450-A2BAD62439D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34213" y="4171950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6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6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692FC370-FEBF-4350-9AA8-EBE583E6EB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144001" y="4171950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61E84CD5-32BE-4250-BCD9-FEE0C90A21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253788" y="4171950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0541D28F-7EF7-49CB-A838-0DFC392F23C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76051" y="3776663"/>
              <a:ext cx="754063" cy="1293813"/>
            </a:xfrm>
            <a:custGeom>
              <a:avLst/>
              <a:gdLst>
                <a:gd name="T0" fmla="*/ 0 w 4195"/>
                <a:gd name="T1" fmla="*/ 11 h 7203"/>
                <a:gd name="T2" fmla="*/ 4195 w 4195"/>
                <a:gd name="T3" fmla="*/ 7203 h 7203"/>
                <a:gd name="T4" fmla="*/ 4195 w 4195"/>
                <a:gd name="T5" fmla="*/ 699 h 7203"/>
                <a:gd name="T6" fmla="*/ 3320 w 4195"/>
                <a:gd name="T7" fmla="*/ 2200 h 7203"/>
                <a:gd name="T8" fmla="*/ 2036 w 4195"/>
                <a:gd name="T9" fmla="*/ 0 h 7203"/>
                <a:gd name="T10" fmla="*/ 0 w 4195"/>
                <a:gd name="T11" fmla="*/ 11 h 7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95" h="7203">
                  <a:moveTo>
                    <a:pt x="0" y="11"/>
                  </a:moveTo>
                  <a:lnTo>
                    <a:pt x="4195" y="7203"/>
                  </a:lnTo>
                  <a:lnTo>
                    <a:pt x="4195" y="699"/>
                  </a:lnTo>
                  <a:lnTo>
                    <a:pt x="3320" y="2200"/>
                  </a:lnTo>
                  <a:lnTo>
                    <a:pt x="2036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B3DDB44F-8FD5-4ECF-B221-415113219BE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3070225"/>
              <a:ext cx="358775" cy="314325"/>
            </a:xfrm>
            <a:custGeom>
              <a:avLst/>
              <a:gdLst>
                <a:gd name="T0" fmla="*/ 0 w 1991"/>
                <a:gd name="T1" fmla="*/ 0 h 1751"/>
                <a:gd name="T2" fmla="*/ 0 w 1991"/>
                <a:gd name="T3" fmla="*/ 1751 h 1751"/>
                <a:gd name="T4" fmla="*/ 995 w 1991"/>
                <a:gd name="T5" fmla="*/ 1751 h 1751"/>
                <a:gd name="T6" fmla="*/ 1991 w 1991"/>
                <a:gd name="T7" fmla="*/ 0 h 1751"/>
                <a:gd name="T8" fmla="*/ 0 w 1991"/>
                <a:gd name="T9" fmla="*/ 0 h 1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1" h="1751">
                  <a:moveTo>
                    <a:pt x="0" y="0"/>
                  </a:moveTo>
                  <a:lnTo>
                    <a:pt x="0" y="1751"/>
                  </a:lnTo>
                  <a:lnTo>
                    <a:pt x="995" y="1751"/>
                  </a:lnTo>
                  <a:lnTo>
                    <a:pt x="199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6082C45F-79C4-4FC3-890B-F4E92C1BF6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306301" y="2795588"/>
              <a:ext cx="23813" cy="38100"/>
            </a:xfrm>
            <a:custGeom>
              <a:avLst/>
              <a:gdLst>
                <a:gd name="T0" fmla="*/ 0 w 129"/>
                <a:gd name="T1" fmla="*/ 219 h 219"/>
                <a:gd name="T2" fmla="*/ 129 w 129"/>
                <a:gd name="T3" fmla="*/ 219 h 219"/>
                <a:gd name="T4" fmla="*/ 129 w 129"/>
                <a:gd name="T5" fmla="*/ 0 h 219"/>
                <a:gd name="T6" fmla="*/ 0 w 129"/>
                <a:gd name="T7" fmla="*/ 21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219">
                  <a:moveTo>
                    <a:pt x="0" y="219"/>
                  </a:moveTo>
                  <a:lnTo>
                    <a:pt x="129" y="219"/>
                  </a:lnTo>
                  <a:lnTo>
                    <a:pt x="129" y="0"/>
                  </a:lnTo>
                  <a:lnTo>
                    <a:pt x="0" y="2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55D152AC-0BBD-4B7C-8BBE-3B98DF7F8E5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2771775"/>
              <a:ext cx="36513" cy="61913"/>
            </a:xfrm>
            <a:custGeom>
              <a:avLst/>
              <a:gdLst>
                <a:gd name="T0" fmla="*/ 0 w 203"/>
                <a:gd name="T1" fmla="*/ 348 h 348"/>
                <a:gd name="T2" fmla="*/ 203 w 203"/>
                <a:gd name="T3" fmla="*/ 348 h 348"/>
                <a:gd name="T4" fmla="*/ 0 w 203"/>
                <a:gd name="T5" fmla="*/ 0 h 348"/>
                <a:gd name="T6" fmla="*/ 0 w 203"/>
                <a:gd name="T7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3" h="348">
                  <a:moveTo>
                    <a:pt x="0" y="348"/>
                  </a:moveTo>
                  <a:lnTo>
                    <a:pt x="203" y="348"/>
                  </a:lnTo>
                  <a:lnTo>
                    <a:pt x="0" y="0"/>
                  </a:lnTo>
                  <a:lnTo>
                    <a:pt x="0" y="3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789E68FB-CAC5-4FDB-AA24-CBD0D1F2311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60538" y="2362200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054EA24F-8AB5-4016-85CF-BEE7B2BEE9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868738" y="2362200"/>
              <a:ext cx="554038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6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6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26">
              <a:extLst>
                <a:ext uri="{FF2B5EF4-FFF2-40B4-BE49-F238E27FC236}">
                  <a16:creationId xmlns:a16="http://schemas.microsoft.com/office/drawing/2014/main" id="{7E57C1B3-5A6E-49F9-B419-F022E84D13A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78526" y="2362200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4F97537E-6C4F-44AA-B5AC-CCBEBC90A9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088313" y="2362200"/>
              <a:ext cx="552450" cy="471488"/>
            </a:xfrm>
            <a:custGeom>
              <a:avLst/>
              <a:gdLst>
                <a:gd name="T0" fmla="*/ 0 w 3077"/>
                <a:gd name="T1" fmla="*/ 2626 h 2626"/>
                <a:gd name="T2" fmla="*/ 3077 w 3077"/>
                <a:gd name="T3" fmla="*/ 2626 h 2626"/>
                <a:gd name="T4" fmla="*/ 1545 w 3077"/>
                <a:gd name="T5" fmla="*/ 0 h 2626"/>
                <a:gd name="T6" fmla="*/ 0 w 3077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7" h="2626">
                  <a:moveTo>
                    <a:pt x="0" y="2626"/>
                  </a:moveTo>
                  <a:lnTo>
                    <a:pt x="3077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28">
              <a:extLst>
                <a:ext uri="{FF2B5EF4-FFF2-40B4-BE49-F238E27FC236}">
                  <a16:creationId xmlns:a16="http://schemas.microsoft.com/office/drawing/2014/main" id="{52F75015-0C29-4FEA-AA1E-8E53EBF28F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198101" y="2362200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29">
              <a:extLst>
                <a:ext uri="{FF2B5EF4-FFF2-40B4-BE49-F238E27FC236}">
                  <a16:creationId xmlns:a16="http://schemas.microsoft.com/office/drawing/2014/main" id="{95EC1732-6CAD-4343-98EA-16E249ABC1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438" y="554038"/>
              <a:ext cx="554038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Freeform 30">
              <a:extLst>
                <a:ext uri="{FF2B5EF4-FFF2-40B4-BE49-F238E27FC236}">
                  <a16:creationId xmlns:a16="http://schemas.microsoft.com/office/drawing/2014/main" id="{2103B438-7BDB-4AAE-B618-8C024E8EA8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6226" y="554038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F1D42234-693F-4C66-A5D9-A857E9DF2C5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6013" y="554038"/>
              <a:ext cx="552450" cy="471488"/>
            </a:xfrm>
            <a:custGeom>
              <a:avLst/>
              <a:gdLst>
                <a:gd name="T0" fmla="*/ 0 w 3077"/>
                <a:gd name="T1" fmla="*/ 2626 h 2626"/>
                <a:gd name="T2" fmla="*/ 3077 w 3077"/>
                <a:gd name="T3" fmla="*/ 2626 h 2626"/>
                <a:gd name="T4" fmla="*/ 1545 w 3077"/>
                <a:gd name="T5" fmla="*/ 0 h 2626"/>
                <a:gd name="T6" fmla="*/ 0 w 3077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7" h="2626">
                  <a:moveTo>
                    <a:pt x="0" y="2626"/>
                  </a:moveTo>
                  <a:lnTo>
                    <a:pt x="3077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32">
              <a:extLst>
                <a:ext uri="{FF2B5EF4-FFF2-40B4-BE49-F238E27FC236}">
                  <a16:creationId xmlns:a16="http://schemas.microsoft.com/office/drawing/2014/main" id="{43AA3367-1515-4BDE-B89D-57DB200454B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34213" y="554038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6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6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33">
              <a:extLst>
                <a:ext uri="{FF2B5EF4-FFF2-40B4-BE49-F238E27FC236}">
                  <a16:creationId xmlns:a16="http://schemas.microsoft.com/office/drawing/2014/main" id="{FAA6E1E8-5EF0-4CF5-B520-84CF066E541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144001" y="554038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34">
              <a:extLst>
                <a:ext uri="{FF2B5EF4-FFF2-40B4-BE49-F238E27FC236}">
                  <a16:creationId xmlns:a16="http://schemas.microsoft.com/office/drawing/2014/main" id="{130FDE61-B817-45B6-A910-A5058F92CFD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253788" y="554038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35">
              <a:extLst>
                <a:ext uri="{FF2B5EF4-FFF2-40B4-BE49-F238E27FC236}">
                  <a16:creationId xmlns:a16="http://schemas.microsoft.com/office/drawing/2014/main" id="{90115005-EE89-41B2-8839-7732752F1F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158750"/>
              <a:ext cx="773113" cy="1023938"/>
            </a:xfrm>
            <a:custGeom>
              <a:avLst/>
              <a:gdLst>
                <a:gd name="T0" fmla="*/ 2249 w 4299"/>
                <a:gd name="T1" fmla="*/ 0 h 5696"/>
                <a:gd name="T2" fmla="*/ 2246 w 4299"/>
                <a:gd name="T3" fmla="*/ 5 h 5696"/>
                <a:gd name="T4" fmla="*/ 0 w 4299"/>
                <a:gd name="T5" fmla="*/ 5 h 5696"/>
                <a:gd name="T6" fmla="*/ 0 w 4299"/>
                <a:gd name="T7" fmla="*/ 1756 h 5696"/>
                <a:gd name="T8" fmla="*/ 1231 w 4299"/>
                <a:gd name="T9" fmla="*/ 1756 h 5696"/>
                <a:gd name="T10" fmla="*/ 0 w 4299"/>
                <a:gd name="T11" fmla="*/ 3867 h 5696"/>
                <a:gd name="T12" fmla="*/ 0 w 4299"/>
                <a:gd name="T13" fmla="*/ 4023 h 5696"/>
                <a:gd name="T14" fmla="*/ 976 w 4299"/>
                <a:gd name="T15" fmla="*/ 5696 h 5696"/>
                <a:gd name="T16" fmla="*/ 4299 w 4299"/>
                <a:gd name="T17" fmla="*/ 0 h 5696"/>
                <a:gd name="T18" fmla="*/ 2249 w 4299"/>
                <a:gd name="T19" fmla="*/ 0 h 5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99" h="5696">
                  <a:moveTo>
                    <a:pt x="2249" y="0"/>
                  </a:moveTo>
                  <a:lnTo>
                    <a:pt x="2246" y="5"/>
                  </a:lnTo>
                  <a:lnTo>
                    <a:pt x="0" y="5"/>
                  </a:lnTo>
                  <a:lnTo>
                    <a:pt x="0" y="1756"/>
                  </a:lnTo>
                  <a:lnTo>
                    <a:pt x="1231" y="1756"/>
                  </a:lnTo>
                  <a:lnTo>
                    <a:pt x="0" y="3867"/>
                  </a:lnTo>
                  <a:lnTo>
                    <a:pt x="0" y="4023"/>
                  </a:lnTo>
                  <a:lnTo>
                    <a:pt x="976" y="5696"/>
                  </a:lnTo>
                  <a:lnTo>
                    <a:pt x="4299" y="0"/>
                  </a:lnTo>
                  <a:lnTo>
                    <a:pt x="224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36">
              <a:extLst>
                <a:ext uri="{FF2B5EF4-FFF2-40B4-BE49-F238E27FC236}">
                  <a16:creationId xmlns:a16="http://schemas.microsoft.com/office/drawing/2014/main" id="{4EE0C57B-B790-4649-9A87-6992A07FF8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76051" y="158750"/>
              <a:ext cx="754063" cy="1293813"/>
            </a:xfrm>
            <a:custGeom>
              <a:avLst/>
              <a:gdLst>
                <a:gd name="T0" fmla="*/ 835 w 4195"/>
                <a:gd name="T1" fmla="*/ 0 h 7197"/>
                <a:gd name="T2" fmla="*/ 0 w 4195"/>
                <a:gd name="T3" fmla="*/ 5 h 7197"/>
                <a:gd name="T4" fmla="*/ 4195 w 4195"/>
                <a:gd name="T5" fmla="*/ 7197 h 7197"/>
                <a:gd name="T6" fmla="*/ 4195 w 4195"/>
                <a:gd name="T7" fmla="*/ 692 h 7197"/>
                <a:gd name="T8" fmla="*/ 3320 w 4195"/>
                <a:gd name="T9" fmla="*/ 2194 h 7197"/>
                <a:gd name="T10" fmla="*/ 2040 w 4195"/>
                <a:gd name="T11" fmla="*/ 0 h 7197"/>
                <a:gd name="T12" fmla="*/ 835 w 4195"/>
                <a:gd name="T13" fmla="*/ 0 h 7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95" h="7197">
                  <a:moveTo>
                    <a:pt x="835" y="0"/>
                  </a:moveTo>
                  <a:lnTo>
                    <a:pt x="0" y="5"/>
                  </a:lnTo>
                  <a:lnTo>
                    <a:pt x="4195" y="7197"/>
                  </a:lnTo>
                  <a:lnTo>
                    <a:pt x="4195" y="692"/>
                  </a:lnTo>
                  <a:lnTo>
                    <a:pt x="3320" y="2194"/>
                  </a:lnTo>
                  <a:lnTo>
                    <a:pt x="2040" y="0"/>
                  </a:lnTo>
                  <a:lnTo>
                    <a:pt x="83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B776B69D-2D83-4287-9008-AAB6718A8E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59840" y="2554923"/>
            <a:ext cx="8220536" cy="2387600"/>
          </a:xfrm>
        </p:spPr>
        <p:txBody>
          <a:bodyPr anchor="b"/>
          <a:lstStyle>
            <a:lvl1pPr algn="l">
              <a:lnSpc>
                <a:spcPct val="95000"/>
              </a:lnSpc>
              <a:defRPr sz="41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0CE723-861A-4984-9EB9-C393132CE2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59840" y="5313680"/>
            <a:ext cx="8220536" cy="90424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grpSp>
        <p:nvGrpSpPr>
          <p:cNvPr id="49" name="Ryhmä 48">
            <a:extLst>
              <a:ext uri="{FF2B5EF4-FFF2-40B4-BE49-F238E27FC236}">
                <a16:creationId xmlns:a16="http://schemas.microsoft.com/office/drawing/2014/main" id="{EC68559A-722B-4FC3-8264-735707CCF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black">
          <a:xfrm>
            <a:off x="1255584" y="595965"/>
            <a:ext cx="4322256" cy="1375407"/>
            <a:chOff x="1755776" y="2047876"/>
            <a:chExt cx="8680450" cy="2762250"/>
          </a:xfrm>
          <a:solidFill>
            <a:srgbClr val="FFFFFF"/>
          </a:solidFill>
        </p:grpSpPr>
        <p:sp>
          <p:nvSpPr>
            <p:cNvPr id="50" name="Freeform 5">
              <a:extLst>
                <a:ext uri="{FF2B5EF4-FFF2-40B4-BE49-F238E27FC236}">
                  <a16:creationId xmlns:a16="http://schemas.microsoft.com/office/drawing/2014/main" id="{B35C2727-444C-44C0-8747-57BA4E14FA01}"/>
                </a:ext>
              </a:extLst>
            </p:cNvPr>
            <p:cNvSpPr>
              <a:spLocks noEditPoints="1"/>
            </p:cNvSpPr>
            <p:nvPr userDrawn="1"/>
          </p:nvSpPr>
          <p:spPr bwMode="black">
            <a:xfrm>
              <a:off x="8215313" y="2047876"/>
              <a:ext cx="1668463" cy="1657350"/>
            </a:xfrm>
            <a:custGeom>
              <a:avLst/>
              <a:gdLst>
                <a:gd name="T0" fmla="*/ 4614 w 4631"/>
                <a:gd name="T1" fmla="*/ 1121 h 4591"/>
                <a:gd name="T2" fmla="*/ 3968 w 4631"/>
                <a:gd name="T3" fmla="*/ 0 h 4591"/>
                <a:gd name="T4" fmla="*/ 2673 w 4631"/>
                <a:gd name="T5" fmla="*/ 0 h 4591"/>
                <a:gd name="T6" fmla="*/ 1987 w 4631"/>
                <a:gd name="T7" fmla="*/ 1190 h 4591"/>
                <a:gd name="T8" fmla="*/ 647 w 4631"/>
                <a:gd name="T9" fmla="*/ 1190 h 4591"/>
                <a:gd name="T10" fmla="*/ 0 w 4631"/>
                <a:gd name="T11" fmla="*/ 2311 h 4591"/>
                <a:gd name="T12" fmla="*/ 647 w 4631"/>
                <a:gd name="T13" fmla="*/ 3432 h 4591"/>
                <a:gd name="T14" fmla="*/ 2020 w 4631"/>
                <a:gd name="T15" fmla="*/ 3431 h 4591"/>
                <a:gd name="T16" fmla="*/ 2690 w 4631"/>
                <a:gd name="T17" fmla="*/ 4591 h 4591"/>
                <a:gd name="T18" fmla="*/ 3984 w 4631"/>
                <a:gd name="T19" fmla="*/ 4591 h 4591"/>
                <a:gd name="T20" fmla="*/ 4631 w 4631"/>
                <a:gd name="T21" fmla="*/ 3470 h 4591"/>
                <a:gd name="T22" fmla="*/ 3944 w 4631"/>
                <a:gd name="T23" fmla="*/ 2282 h 4591"/>
                <a:gd name="T24" fmla="*/ 4614 w 4631"/>
                <a:gd name="T25" fmla="*/ 1121 h 4591"/>
                <a:gd name="T26" fmla="*/ 4022 w 4631"/>
                <a:gd name="T27" fmla="*/ 1121 h 4591"/>
                <a:gd name="T28" fmla="*/ 3648 w 4631"/>
                <a:gd name="T29" fmla="*/ 1768 h 4591"/>
                <a:gd name="T30" fmla="*/ 3314 w 4631"/>
                <a:gd name="T31" fmla="*/ 1190 h 4591"/>
                <a:gd name="T32" fmla="*/ 2721 w 4631"/>
                <a:gd name="T33" fmla="*/ 1190 h 4591"/>
                <a:gd name="T34" fmla="*/ 4038 w 4631"/>
                <a:gd name="T35" fmla="*/ 3470 h 4591"/>
                <a:gd name="T36" fmla="*/ 3688 w 4631"/>
                <a:gd name="T37" fmla="*/ 4078 h 4591"/>
                <a:gd name="T38" fmla="*/ 2986 w 4631"/>
                <a:gd name="T39" fmla="*/ 4078 h 4591"/>
                <a:gd name="T40" fmla="*/ 2613 w 4631"/>
                <a:gd name="T41" fmla="*/ 3431 h 4591"/>
                <a:gd name="T42" fmla="*/ 3280 w 4631"/>
                <a:gd name="T43" fmla="*/ 3431 h 4591"/>
                <a:gd name="T44" fmla="*/ 3576 w 4631"/>
                <a:gd name="T45" fmla="*/ 2918 h 4591"/>
                <a:gd name="T46" fmla="*/ 943 w 4631"/>
                <a:gd name="T47" fmla="*/ 2918 h 4591"/>
                <a:gd name="T48" fmla="*/ 593 w 4631"/>
                <a:gd name="T49" fmla="*/ 2311 h 4591"/>
                <a:gd name="T50" fmla="*/ 943 w 4631"/>
                <a:gd name="T51" fmla="*/ 1704 h 4591"/>
                <a:gd name="T52" fmla="*/ 1690 w 4631"/>
                <a:gd name="T53" fmla="*/ 1703 h 4591"/>
                <a:gd name="T54" fmla="*/ 1357 w 4631"/>
                <a:gd name="T55" fmla="*/ 2281 h 4591"/>
                <a:gd name="T56" fmla="*/ 1654 w 4631"/>
                <a:gd name="T57" fmla="*/ 2794 h 4591"/>
                <a:gd name="T58" fmla="*/ 2970 w 4631"/>
                <a:gd name="T59" fmla="*/ 514 h 4591"/>
                <a:gd name="T60" fmla="*/ 3671 w 4631"/>
                <a:gd name="T61" fmla="*/ 514 h 4591"/>
                <a:gd name="T62" fmla="*/ 4022 w 4631"/>
                <a:gd name="T63" fmla="*/ 1121 h 4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631" h="4591">
                  <a:moveTo>
                    <a:pt x="4614" y="1121"/>
                  </a:moveTo>
                  <a:lnTo>
                    <a:pt x="3968" y="0"/>
                  </a:lnTo>
                  <a:lnTo>
                    <a:pt x="2673" y="0"/>
                  </a:lnTo>
                  <a:lnTo>
                    <a:pt x="1987" y="1190"/>
                  </a:lnTo>
                  <a:lnTo>
                    <a:pt x="647" y="1190"/>
                  </a:lnTo>
                  <a:lnTo>
                    <a:pt x="0" y="2311"/>
                  </a:lnTo>
                  <a:lnTo>
                    <a:pt x="647" y="3432"/>
                  </a:lnTo>
                  <a:lnTo>
                    <a:pt x="2020" y="3431"/>
                  </a:lnTo>
                  <a:lnTo>
                    <a:pt x="2690" y="4591"/>
                  </a:lnTo>
                  <a:lnTo>
                    <a:pt x="3984" y="4591"/>
                  </a:lnTo>
                  <a:lnTo>
                    <a:pt x="4631" y="3470"/>
                  </a:lnTo>
                  <a:lnTo>
                    <a:pt x="3944" y="2282"/>
                  </a:lnTo>
                  <a:lnTo>
                    <a:pt x="4614" y="1121"/>
                  </a:lnTo>
                  <a:close/>
                  <a:moveTo>
                    <a:pt x="4022" y="1121"/>
                  </a:moveTo>
                  <a:lnTo>
                    <a:pt x="3648" y="1768"/>
                  </a:lnTo>
                  <a:lnTo>
                    <a:pt x="3314" y="1190"/>
                  </a:lnTo>
                  <a:lnTo>
                    <a:pt x="2721" y="1190"/>
                  </a:lnTo>
                  <a:lnTo>
                    <a:pt x="4038" y="3470"/>
                  </a:lnTo>
                  <a:lnTo>
                    <a:pt x="3688" y="4078"/>
                  </a:lnTo>
                  <a:lnTo>
                    <a:pt x="2986" y="4078"/>
                  </a:lnTo>
                  <a:lnTo>
                    <a:pt x="2613" y="3431"/>
                  </a:lnTo>
                  <a:lnTo>
                    <a:pt x="3280" y="3431"/>
                  </a:lnTo>
                  <a:lnTo>
                    <a:pt x="3576" y="2918"/>
                  </a:lnTo>
                  <a:lnTo>
                    <a:pt x="943" y="2918"/>
                  </a:lnTo>
                  <a:lnTo>
                    <a:pt x="593" y="2311"/>
                  </a:lnTo>
                  <a:lnTo>
                    <a:pt x="943" y="1704"/>
                  </a:lnTo>
                  <a:lnTo>
                    <a:pt x="1690" y="1703"/>
                  </a:lnTo>
                  <a:lnTo>
                    <a:pt x="1357" y="2281"/>
                  </a:lnTo>
                  <a:lnTo>
                    <a:pt x="1654" y="2794"/>
                  </a:lnTo>
                  <a:lnTo>
                    <a:pt x="2970" y="514"/>
                  </a:lnTo>
                  <a:lnTo>
                    <a:pt x="3671" y="514"/>
                  </a:lnTo>
                  <a:lnTo>
                    <a:pt x="4022" y="11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id="{BBAB4B32-FE0D-456F-BD2C-D082068F192E}"/>
                </a:ext>
              </a:extLst>
            </p:cNvPr>
            <p:cNvSpPr>
              <a:spLocks/>
            </p:cNvSpPr>
            <p:nvPr userDrawn="1"/>
          </p:nvSpPr>
          <p:spPr bwMode="black">
            <a:xfrm>
              <a:off x="9063038" y="2759076"/>
              <a:ext cx="212725" cy="184150"/>
            </a:xfrm>
            <a:custGeom>
              <a:avLst/>
              <a:gdLst>
                <a:gd name="T0" fmla="*/ 295 w 590"/>
                <a:gd name="T1" fmla="*/ 0 h 511"/>
                <a:gd name="T2" fmla="*/ 0 w 590"/>
                <a:gd name="T3" fmla="*/ 511 h 511"/>
                <a:gd name="T4" fmla="*/ 590 w 590"/>
                <a:gd name="T5" fmla="*/ 511 h 511"/>
                <a:gd name="T6" fmla="*/ 295 w 590"/>
                <a:gd name="T7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0" h="511">
                  <a:moveTo>
                    <a:pt x="295" y="0"/>
                  </a:moveTo>
                  <a:lnTo>
                    <a:pt x="0" y="511"/>
                  </a:lnTo>
                  <a:lnTo>
                    <a:pt x="590" y="511"/>
                  </a:lnTo>
                  <a:lnTo>
                    <a:pt x="2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7">
              <a:extLst>
                <a:ext uri="{FF2B5EF4-FFF2-40B4-BE49-F238E27FC236}">
                  <a16:creationId xmlns:a16="http://schemas.microsoft.com/office/drawing/2014/main" id="{0DACDE49-FD8C-4A33-ADFB-431DC7AB8F75}"/>
                </a:ext>
              </a:extLst>
            </p:cNvPr>
            <p:cNvSpPr>
              <a:spLocks noEditPoints="1"/>
            </p:cNvSpPr>
            <p:nvPr userDrawn="1"/>
          </p:nvSpPr>
          <p:spPr bwMode="black">
            <a:xfrm>
              <a:off x="1785938" y="4284663"/>
              <a:ext cx="8650288" cy="525463"/>
            </a:xfrm>
            <a:custGeom>
              <a:avLst/>
              <a:gdLst>
                <a:gd name="T0" fmla="*/ 579 w 24021"/>
                <a:gd name="T1" fmla="*/ 677 h 1457"/>
                <a:gd name="T2" fmla="*/ 579 w 24021"/>
                <a:gd name="T3" fmla="*/ 337 h 1457"/>
                <a:gd name="T4" fmla="*/ 1535 w 24021"/>
                <a:gd name="T5" fmla="*/ 338 h 1457"/>
                <a:gd name="T6" fmla="*/ 1396 w 24021"/>
                <a:gd name="T7" fmla="*/ 338 h 1457"/>
                <a:gd name="T8" fmla="*/ 2252 w 24021"/>
                <a:gd name="T9" fmla="*/ 319 h 1457"/>
                <a:gd name="T10" fmla="*/ 2501 w 24021"/>
                <a:gd name="T11" fmla="*/ 768 h 1457"/>
                <a:gd name="T12" fmla="*/ 3296 w 24021"/>
                <a:gd name="T13" fmla="*/ 324 h 1457"/>
                <a:gd name="T14" fmla="*/ 3815 w 24021"/>
                <a:gd name="T15" fmla="*/ 445 h 1457"/>
                <a:gd name="T16" fmla="*/ 4636 w 24021"/>
                <a:gd name="T17" fmla="*/ 1205 h 1457"/>
                <a:gd name="T18" fmla="*/ 3484 w 24021"/>
                <a:gd name="T19" fmla="*/ 1205 h 1457"/>
                <a:gd name="T20" fmla="*/ 5121 w 24021"/>
                <a:gd name="T21" fmla="*/ 1222 h 1457"/>
                <a:gd name="T22" fmla="*/ 4950 w 24021"/>
                <a:gd name="T23" fmla="*/ 508 h 1457"/>
                <a:gd name="T24" fmla="*/ 6014 w 24021"/>
                <a:gd name="T25" fmla="*/ 1218 h 1457"/>
                <a:gd name="T26" fmla="*/ 5936 w 24021"/>
                <a:gd name="T27" fmla="*/ 337 h 1457"/>
                <a:gd name="T28" fmla="*/ 6014 w 24021"/>
                <a:gd name="T29" fmla="*/ 1218 h 1457"/>
                <a:gd name="T30" fmla="*/ 6498 w 24021"/>
                <a:gd name="T31" fmla="*/ 337 h 1457"/>
                <a:gd name="T32" fmla="*/ 6726 w 24021"/>
                <a:gd name="T33" fmla="*/ 777 h 1457"/>
                <a:gd name="T34" fmla="*/ 7117 w 24021"/>
                <a:gd name="T35" fmla="*/ 1098 h 1457"/>
                <a:gd name="T36" fmla="*/ 8403 w 24021"/>
                <a:gd name="T37" fmla="*/ 630 h 1457"/>
                <a:gd name="T38" fmla="*/ 9190 w 24021"/>
                <a:gd name="T39" fmla="*/ 964 h 1457"/>
                <a:gd name="T40" fmla="*/ 8628 w 24021"/>
                <a:gd name="T41" fmla="*/ 565 h 1457"/>
                <a:gd name="T42" fmla="*/ 8903 w 24021"/>
                <a:gd name="T43" fmla="*/ 1221 h 1457"/>
                <a:gd name="T44" fmla="*/ 10078 w 24021"/>
                <a:gd name="T45" fmla="*/ 630 h 1457"/>
                <a:gd name="T46" fmla="*/ 10422 w 24021"/>
                <a:gd name="T47" fmla="*/ 942 h 1457"/>
                <a:gd name="T48" fmla="*/ 10954 w 24021"/>
                <a:gd name="T49" fmla="*/ 1205 h 1457"/>
                <a:gd name="T50" fmla="*/ 10817 w 24021"/>
                <a:gd name="T51" fmla="*/ 702 h 1457"/>
                <a:gd name="T52" fmla="*/ 11560 w 24021"/>
                <a:gd name="T53" fmla="*/ 445 h 1457"/>
                <a:gd name="T54" fmla="*/ 11217 w 24021"/>
                <a:gd name="T55" fmla="*/ 337 h 1457"/>
                <a:gd name="T56" fmla="*/ 12527 w 24021"/>
                <a:gd name="T57" fmla="*/ 458 h 1457"/>
                <a:gd name="T58" fmla="*/ 12170 w 24021"/>
                <a:gd name="T59" fmla="*/ 458 h 1457"/>
                <a:gd name="T60" fmla="*/ 13383 w 24021"/>
                <a:gd name="T61" fmla="*/ 825 h 1457"/>
                <a:gd name="T62" fmla="*/ 13244 w 24021"/>
                <a:gd name="T63" fmla="*/ 721 h 1457"/>
                <a:gd name="T64" fmla="*/ 13748 w 24021"/>
                <a:gd name="T65" fmla="*/ 520 h 1457"/>
                <a:gd name="T66" fmla="*/ 14224 w 24021"/>
                <a:gd name="T67" fmla="*/ 173 h 1457"/>
                <a:gd name="T68" fmla="*/ 14783 w 24021"/>
                <a:gd name="T69" fmla="*/ 677 h 1457"/>
                <a:gd name="T70" fmla="*/ 14783 w 24021"/>
                <a:gd name="T71" fmla="*/ 337 h 1457"/>
                <a:gd name="T72" fmla="*/ 16154 w 24021"/>
                <a:gd name="T73" fmla="*/ 734 h 1457"/>
                <a:gd name="T74" fmla="*/ 15871 w 24021"/>
                <a:gd name="T75" fmla="*/ 319 h 1457"/>
                <a:gd name="T76" fmla="*/ 15567 w 24021"/>
                <a:gd name="T77" fmla="*/ 1368 h 1457"/>
                <a:gd name="T78" fmla="*/ 16798 w 24021"/>
                <a:gd name="T79" fmla="*/ 442 h 1457"/>
                <a:gd name="T80" fmla="*/ 16954 w 24021"/>
                <a:gd name="T81" fmla="*/ 978 h 1457"/>
                <a:gd name="T82" fmla="*/ 17649 w 24021"/>
                <a:gd name="T83" fmla="*/ 445 h 1457"/>
                <a:gd name="T84" fmla="*/ 17306 w 24021"/>
                <a:gd name="T85" fmla="*/ 337 h 1457"/>
                <a:gd name="T86" fmla="*/ 18745 w 24021"/>
                <a:gd name="T87" fmla="*/ 224 h 1457"/>
                <a:gd name="T88" fmla="*/ 18717 w 24021"/>
                <a:gd name="T89" fmla="*/ 803 h 1457"/>
                <a:gd name="T90" fmla="*/ 18768 w 24021"/>
                <a:gd name="T91" fmla="*/ 412 h 1457"/>
                <a:gd name="T92" fmla="*/ 18181 w 24021"/>
                <a:gd name="T93" fmla="*/ 946 h 1457"/>
                <a:gd name="T94" fmla="*/ 19620 w 24021"/>
                <a:gd name="T95" fmla="*/ 1205 h 1457"/>
                <a:gd name="T96" fmla="*/ 19992 w 24021"/>
                <a:gd name="T97" fmla="*/ 319 h 1457"/>
                <a:gd name="T98" fmla="*/ 20672 w 24021"/>
                <a:gd name="T99" fmla="*/ 1205 h 1457"/>
                <a:gd name="T100" fmla="*/ 20672 w 24021"/>
                <a:gd name="T101" fmla="*/ 472 h 1457"/>
                <a:gd name="T102" fmla="*/ 22049 w 24021"/>
                <a:gd name="T103" fmla="*/ 761 h 1457"/>
                <a:gd name="T104" fmla="*/ 22045 w 24021"/>
                <a:gd name="T105" fmla="*/ 7 h 1457"/>
                <a:gd name="T106" fmla="*/ 23024 w 24021"/>
                <a:gd name="T107" fmla="*/ 1004 h 1457"/>
                <a:gd name="T108" fmla="*/ 22799 w 24021"/>
                <a:gd name="T109" fmla="*/ 1224 h 1457"/>
                <a:gd name="T110" fmla="*/ 23694 w 24021"/>
                <a:gd name="T111" fmla="*/ 445 h 1457"/>
                <a:gd name="T112" fmla="*/ 23351 w 24021"/>
                <a:gd name="T113" fmla="*/ 337 h 1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4021" h="1457">
                  <a:moveTo>
                    <a:pt x="0" y="1205"/>
                  </a:moveTo>
                  <a:lnTo>
                    <a:pt x="147" y="1205"/>
                  </a:lnTo>
                  <a:lnTo>
                    <a:pt x="147" y="43"/>
                  </a:lnTo>
                  <a:lnTo>
                    <a:pt x="0" y="43"/>
                  </a:lnTo>
                  <a:lnTo>
                    <a:pt x="0" y="1205"/>
                  </a:lnTo>
                  <a:close/>
                  <a:moveTo>
                    <a:pt x="440" y="1205"/>
                  </a:moveTo>
                  <a:lnTo>
                    <a:pt x="579" y="1205"/>
                  </a:lnTo>
                  <a:lnTo>
                    <a:pt x="579" y="677"/>
                  </a:lnTo>
                  <a:cubicBezTo>
                    <a:pt x="579" y="536"/>
                    <a:pt x="665" y="445"/>
                    <a:pt x="783" y="445"/>
                  </a:cubicBezTo>
                  <a:cubicBezTo>
                    <a:pt x="901" y="445"/>
                    <a:pt x="968" y="527"/>
                    <a:pt x="968" y="672"/>
                  </a:cubicBezTo>
                  <a:lnTo>
                    <a:pt x="968" y="1205"/>
                  </a:lnTo>
                  <a:lnTo>
                    <a:pt x="1110" y="1205"/>
                  </a:lnTo>
                  <a:lnTo>
                    <a:pt x="1110" y="630"/>
                  </a:lnTo>
                  <a:cubicBezTo>
                    <a:pt x="1110" y="441"/>
                    <a:pt x="1005" y="319"/>
                    <a:pt x="831" y="319"/>
                  </a:cubicBezTo>
                  <a:cubicBezTo>
                    <a:pt x="703" y="319"/>
                    <a:pt x="628" y="390"/>
                    <a:pt x="579" y="472"/>
                  </a:cubicBezTo>
                  <a:lnTo>
                    <a:pt x="579" y="337"/>
                  </a:lnTo>
                  <a:lnTo>
                    <a:pt x="440" y="337"/>
                  </a:lnTo>
                  <a:lnTo>
                    <a:pt x="440" y="1205"/>
                  </a:lnTo>
                  <a:close/>
                  <a:moveTo>
                    <a:pt x="1396" y="1205"/>
                  </a:moveTo>
                  <a:lnTo>
                    <a:pt x="1535" y="1205"/>
                  </a:lnTo>
                  <a:lnTo>
                    <a:pt x="1535" y="458"/>
                  </a:lnTo>
                  <a:lnTo>
                    <a:pt x="1752" y="458"/>
                  </a:lnTo>
                  <a:lnTo>
                    <a:pt x="1752" y="338"/>
                  </a:lnTo>
                  <a:lnTo>
                    <a:pt x="1535" y="338"/>
                  </a:lnTo>
                  <a:lnTo>
                    <a:pt x="1535" y="273"/>
                  </a:lnTo>
                  <a:cubicBezTo>
                    <a:pt x="1535" y="171"/>
                    <a:pt x="1576" y="123"/>
                    <a:pt x="1658" y="123"/>
                  </a:cubicBezTo>
                  <a:cubicBezTo>
                    <a:pt x="1691" y="123"/>
                    <a:pt x="1720" y="129"/>
                    <a:pt x="1753" y="139"/>
                  </a:cubicBezTo>
                  <a:lnTo>
                    <a:pt x="1753" y="16"/>
                  </a:lnTo>
                  <a:cubicBezTo>
                    <a:pt x="1720" y="7"/>
                    <a:pt x="1683" y="0"/>
                    <a:pt x="1634" y="0"/>
                  </a:cubicBezTo>
                  <a:cubicBezTo>
                    <a:pt x="1560" y="0"/>
                    <a:pt x="1503" y="21"/>
                    <a:pt x="1461" y="61"/>
                  </a:cubicBezTo>
                  <a:cubicBezTo>
                    <a:pt x="1418" y="104"/>
                    <a:pt x="1396" y="173"/>
                    <a:pt x="1396" y="262"/>
                  </a:cubicBezTo>
                  <a:lnTo>
                    <a:pt x="1396" y="338"/>
                  </a:lnTo>
                  <a:lnTo>
                    <a:pt x="1292" y="338"/>
                  </a:lnTo>
                  <a:lnTo>
                    <a:pt x="1292" y="458"/>
                  </a:lnTo>
                  <a:lnTo>
                    <a:pt x="1396" y="458"/>
                  </a:lnTo>
                  <a:lnTo>
                    <a:pt x="1396" y="1205"/>
                  </a:lnTo>
                  <a:close/>
                  <a:moveTo>
                    <a:pt x="2250" y="1224"/>
                  </a:moveTo>
                  <a:cubicBezTo>
                    <a:pt x="2477" y="1224"/>
                    <a:pt x="2641" y="1029"/>
                    <a:pt x="2641" y="776"/>
                  </a:cubicBezTo>
                  <a:lnTo>
                    <a:pt x="2641" y="765"/>
                  </a:lnTo>
                  <a:cubicBezTo>
                    <a:pt x="2641" y="509"/>
                    <a:pt x="2479" y="319"/>
                    <a:pt x="2252" y="319"/>
                  </a:cubicBezTo>
                  <a:cubicBezTo>
                    <a:pt x="2027" y="319"/>
                    <a:pt x="1861" y="512"/>
                    <a:pt x="1861" y="766"/>
                  </a:cubicBezTo>
                  <a:lnTo>
                    <a:pt x="1861" y="777"/>
                  </a:lnTo>
                  <a:cubicBezTo>
                    <a:pt x="1861" y="1033"/>
                    <a:pt x="2025" y="1224"/>
                    <a:pt x="2250" y="1224"/>
                  </a:cubicBezTo>
                  <a:close/>
                  <a:moveTo>
                    <a:pt x="2252" y="1098"/>
                  </a:moveTo>
                  <a:cubicBezTo>
                    <a:pt x="2110" y="1098"/>
                    <a:pt x="2003" y="959"/>
                    <a:pt x="2003" y="774"/>
                  </a:cubicBezTo>
                  <a:lnTo>
                    <a:pt x="2003" y="766"/>
                  </a:lnTo>
                  <a:cubicBezTo>
                    <a:pt x="2003" y="583"/>
                    <a:pt x="2105" y="444"/>
                    <a:pt x="2250" y="444"/>
                  </a:cubicBezTo>
                  <a:cubicBezTo>
                    <a:pt x="2392" y="444"/>
                    <a:pt x="2501" y="583"/>
                    <a:pt x="2501" y="768"/>
                  </a:cubicBezTo>
                  <a:lnTo>
                    <a:pt x="2501" y="776"/>
                  </a:lnTo>
                  <a:cubicBezTo>
                    <a:pt x="2501" y="959"/>
                    <a:pt x="2399" y="1098"/>
                    <a:pt x="2252" y="1098"/>
                  </a:cubicBezTo>
                  <a:close/>
                  <a:moveTo>
                    <a:pt x="2868" y="1205"/>
                  </a:moveTo>
                  <a:lnTo>
                    <a:pt x="3007" y="1205"/>
                  </a:lnTo>
                  <a:lnTo>
                    <a:pt x="3007" y="800"/>
                  </a:lnTo>
                  <a:cubicBezTo>
                    <a:pt x="3007" y="584"/>
                    <a:pt x="3130" y="476"/>
                    <a:pt x="3288" y="476"/>
                  </a:cubicBezTo>
                  <a:lnTo>
                    <a:pt x="3296" y="476"/>
                  </a:lnTo>
                  <a:lnTo>
                    <a:pt x="3296" y="324"/>
                  </a:lnTo>
                  <a:cubicBezTo>
                    <a:pt x="3157" y="316"/>
                    <a:pt x="3058" y="402"/>
                    <a:pt x="3007" y="520"/>
                  </a:cubicBezTo>
                  <a:lnTo>
                    <a:pt x="3007" y="337"/>
                  </a:lnTo>
                  <a:lnTo>
                    <a:pt x="2868" y="337"/>
                  </a:lnTo>
                  <a:lnTo>
                    <a:pt x="2868" y="1205"/>
                  </a:lnTo>
                  <a:close/>
                  <a:moveTo>
                    <a:pt x="3484" y="1205"/>
                  </a:moveTo>
                  <a:lnTo>
                    <a:pt x="3623" y="1205"/>
                  </a:lnTo>
                  <a:lnTo>
                    <a:pt x="3623" y="677"/>
                  </a:lnTo>
                  <a:cubicBezTo>
                    <a:pt x="3623" y="540"/>
                    <a:pt x="3706" y="445"/>
                    <a:pt x="3815" y="445"/>
                  </a:cubicBezTo>
                  <a:cubicBezTo>
                    <a:pt x="3925" y="445"/>
                    <a:pt x="3990" y="524"/>
                    <a:pt x="3990" y="670"/>
                  </a:cubicBezTo>
                  <a:lnTo>
                    <a:pt x="3990" y="1205"/>
                  </a:lnTo>
                  <a:lnTo>
                    <a:pt x="4130" y="1205"/>
                  </a:lnTo>
                  <a:lnTo>
                    <a:pt x="4130" y="675"/>
                  </a:lnTo>
                  <a:cubicBezTo>
                    <a:pt x="4130" y="530"/>
                    <a:pt x="4213" y="445"/>
                    <a:pt x="4320" y="445"/>
                  </a:cubicBezTo>
                  <a:cubicBezTo>
                    <a:pt x="4430" y="445"/>
                    <a:pt x="4498" y="524"/>
                    <a:pt x="4498" y="672"/>
                  </a:cubicBezTo>
                  <a:lnTo>
                    <a:pt x="4498" y="1205"/>
                  </a:lnTo>
                  <a:lnTo>
                    <a:pt x="4636" y="1205"/>
                  </a:lnTo>
                  <a:lnTo>
                    <a:pt x="4636" y="632"/>
                  </a:lnTo>
                  <a:cubicBezTo>
                    <a:pt x="4636" y="433"/>
                    <a:pt x="4528" y="319"/>
                    <a:pt x="4362" y="319"/>
                  </a:cubicBezTo>
                  <a:cubicBezTo>
                    <a:pt x="4234" y="319"/>
                    <a:pt x="4154" y="390"/>
                    <a:pt x="4100" y="472"/>
                  </a:cubicBezTo>
                  <a:cubicBezTo>
                    <a:pt x="4059" y="380"/>
                    <a:pt x="3977" y="319"/>
                    <a:pt x="3864" y="319"/>
                  </a:cubicBezTo>
                  <a:cubicBezTo>
                    <a:pt x="3743" y="319"/>
                    <a:pt x="3673" y="390"/>
                    <a:pt x="3623" y="471"/>
                  </a:cubicBezTo>
                  <a:lnTo>
                    <a:pt x="3623" y="337"/>
                  </a:lnTo>
                  <a:lnTo>
                    <a:pt x="3484" y="337"/>
                  </a:lnTo>
                  <a:lnTo>
                    <a:pt x="3484" y="1205"/>
                  </a:lnTo>
                  <a:close/>
                  <a:moveTo>
                    <a:pt x="5156" y="1111"/>
                  </a:moveTo>
                  <a:cubicBezTo>
                    <a:pt x="5058" y="1111"/>
                    <a:pt x="4983" y="1049"/>
                    <a:pt x="4983" y="946"/>
                  </a:cubicBezTo>
                  <a:lnTo>
                    <a:pt x="4983" y="942"/>
                  </a:lnTo>
                  <a:cubicBezTo>
                    <a:pt x="4983" y="838"/>
                    <a:pt x="5057" y="771"/>
                    <a:pt x="5184" y="771"/>
                  </a:cubicBezTo>
                  <a:cubicBezTo>
                    <a:pt x="5263" y="771"/>
                    <a:pt x="5330" y="785"/>
                    <a:pt x="5381" y="803"/>
                  </a:cubicBezTo>
                  <a:lnTo>
                    <a:pt x="5381" y="907"/>
                  </a:lnTo>
                  <a:cubicBezTo>
                    <a:pt x="5381" y="1025"/>
                    <a:pt x="5282" y="1111"/>
                    <a:pt x="5156" y="1111"/>
                  </a:cubicBezTo>
                  <a:close/>
                  <a:moveTo>
                    <a:pt x="5121" y="1222"/>
                  </a:moveTo>
                  <a:cubicBezTo>
                    <a:pt x="5243" y="1222"/>
                    <a:pt x="5326" y="1162"/>
                    <a:pt x="5377" y="1085"/>
                  </a:cubicBezTo>
                  <a:lnTo>
                    <a:pt x="5377" y="1205"/>
                  </a:lnTo>
                  <a:lnTo>
                    <a:pt x="5516" y="1205"/>
                  </a:lnTo>
                  <a:lnTo>
                    <a:pt x="5516" y="651"/>
                  </a:lnTo>
                  <a:cubicBezTo>
                    <a:pt x="5516" y="547"/>
                    <a:pt x="5488" y="465"/>
                    <a:pt x="5432" y="412"/>
                  </a:cubicBezTo>
                  <a:cubicBezTo>
                    <a:pt x="5376" y="354"/>
                    <a:pt x="5291" y="326"/>
                    <a:pt x="5184" y="326"/>
                  </a:cubicBezTo>
                  <a:cubicBezTo>
                    <a:pt x="5074" y="326"/>
                    <a:pt x="4988" y="353"/>
                    <a:pt x="4907" y="394"/>
                  </a:cubicBezTo>
                  <a:lnTo>
                    <a:pt x="4950" y="508"/>
                  </a:lnTo>
                  <a:cubicBezTo>
                    <a:pt x="5009" y="477"/>
                    <a:pt x="5082" y="452"/>
                    <a:pt x="5168" y="452"/>
                  </a:cubicBezTo>
                  <a:cubicBezTo>
                    <a:pt x="5299" y="452"/>
                    <a:pt x="5379" y="522"/>
                    <a:pt x="5379" y="656"/>
                  </a:cubicBezTo>
                  <a:lnTo>
                    <a:pt x="5379" y="702"/>
                  </a:lnTo>
                  <a:cubicBezTo>
                    <a:pt x="5315" y="682"/>
                    <a:pt x="5251" y="667"/>
                    <a:pt x="5162" y="667"/>
                  </a:cubicBezTo>
                  <a:cubicBezTo>
                    <a:pt x="4974" y="667"/>
                    <a:pt x="4845" y="766"/>
                    <a:pt x="4845" y="946"/>
                  </a:cubicBezTo>
                  <a:lnTo>
                    <a:pt x="4845" y="954"/>
                  </a:lnTo>
                  <a:cubicBezTo>
                    <a:pt x="4845" y="1125"/>
                    <a:pt x="4975" y="1222"/>
                    <a:pt x="5121" y="1222"/>
                  </a:cubicBezTo>
                  <a:close/>
                  <a:moveTo>
                    <a:pt x="6014" y="1218"/>
                  </a:moveTo>
                  <a:cubicBezTo>
                    <a:pt x="6067" y="1218"/>
                    <a:pt x="6112" y="1207"/>
                    <a:pt x="6152" y="1186"/>
                  </a:cubicBezTo>
                  <a:lnTo>
                    <a:pt x="6152" y="1068"/>
                  </a:lnTo>
                  <a:cubicBezTo>
                    <a:pt x="6118" y="1082"/>
                    <a:pt x="6085" y="1090"/>
                    <a:pt x="6051" y="1090"/>
                  </a:cubicBezTo>
                  <a:cubicBezTo>
                    <a:pt x="5979" y="1090"/>
                    <a:pt x="5936" y="1060"/>
                    <a:pt x="5936" y="975"/>
                  </a:cubicBezTo>
                  <a:lnTo>
                    <a:pt x="5936" y="458"/>
                  </a:lnTo>
                  <a:lnTo>
                    <a:pt x="6152" y="458"/>
                  </a:lnTo>
                  <a:lnTo>
                    <a:pt x="6152" y="337"/>
                  </a:lnTo>
                  <a:lnTo>
                    <a:pt x="5936" y="337"/>
                  </a:lnTo>
                  <a:lnTo>
                    <a:pt x="5936" y="88"/>
                  </a:lnTo>
                  <a:lnTo>
                    <a:pt x="5794" y="88"/>
                  </a:lnTo>
                  <a:lnTo>
                    <a:pt x="5794" y="337"/>
                  </a:lnTo>
                  <a:lnTo>
                    <a:pt x="5692" y="337"/>
                  </a:lnTo>
                  <a:lnTo>
                    <a:pt x="5692" y="458"/>
                  </a:lnTo>
                  <a:lnTo>
                    <a:pt x="5794" y="458"/>
                  </a:lnTo>
                  <a:lnTo>
                    <a:pt x="5794" y="1001"/>
                  </a:lnTo>
                  <a:cubicBezTo>
                    <a:pt x="5794" y="1160"/>
                    <a:pt x="5888" y="1218"/>
                    <a:pt x="6014" y="1218"/>
                  </a:cubicBezTo>
                  <a:close/>
                  <a:moveTo>
                    <a:pt x="6351" y="173"/>
                  </a:moveTo>
                  <a:lnTo>
                    <a:pt x="6505" y="173"/>
                  </a:lnTo>
                  <a:lnTo>
                    <a:pt x="6505" y="19"/>
                  </a:lnTo>
                  <a:lnTo>
                    <a:pt x="6351" y="19"/>
                  </a:lnTo>
                  <a:lnTo>
                    <a:pt x="6351" y="173"/>
                  </a:lnTo>
                  <a:close/>
                  <a:moveTo>
                    <a:pt x="6356" y="1205"/>
                  </a:moveTo>
                  <a:lnTo>
                    <a:pt x="6498" y="1205"/>
                  </a:lnTo>
                  <a:lnTo>
                    <a:pt x="6498" y="337"/>
                  </a:lnTo>
                  <a:lnTo>
                    <a:pt x="6356" y="337"/>
                  </a:lnTo>
                  <a:lnTo>
                    <a:pt x="6356" y="1205"/>
                  </a:lnTo>
                  <a:close/>
                  <a:moveTo>
                    <a:pt x="7115" y="1224"/>
                  </a:moveTo>
                  <a:cubicBezTo>
                    <a:pt x="7342" y="1224"/>
                    <a:pt x="7506" y="1029"/>
                    <a:pt x="7506" y="776"/>
                  </a:cubicBezTo>
                  <a:lnTo>
                    <a:pt x="7506" y="765"/>
                  </a:lnTo>
                  <a:cubicBezTo>
                    <a:pt x="7506" y="509"/>
                    <a:pt x="7343" y="319"/>
                    <a:pt x="7117" y="319"/>
                  </a:cubicBezTo>
                  <a:cubicBezTo>
                    <a:pt x="6892" y="319"/>
                    <a:pt x="6726" y="512"/>
                    <a:pt x="6726" y="766"/>
                  </a:cubicBezTo>
                  <a:lnTo>
                    <a:pt x="6726" y="777"/>
                  </a:lnTo>
                  <a:cubicBezTo>
                    <a:pt x="6726" y="1033"/>
                    <a:pt x="6890" y="1224"/>
                    <a:pt x="7115" y="1224"/>
                  </a:cubicBezTo>
                  <a:close/>
                  <a:moveTo>
                    <a:pt x="7117" y="1098"/>
                  </a:moveTo>
                  <a:cubicBezTo>
                    <a:pt x="6975" y="1098"/>
                    <a:pt x="6868" y="959"/>
                    <a:pt x="6868" y="774"/>
                  </a:cubicBezTo>
                  <a:lnTo>
                    <a:pt x="6868" y="766"/>
                  </a:lnTo>
                  <a:cubicBezTo>
                    <a:pt x="6868" y="583"/>
                    <a:pt x="6970" y="444"/>
                    <a:pt x="7115" y="444"/>
                  </a:cubicBezTo>
                  <a:cubicBezTo>
                    <a:pt x="7257" y="444"/>
                    <a:pt x="7366" y="583"/>
                    <a:pt x="7366" y="768"/>
                  </a:cubicBezTo>
                  <a:lnTo>
                    <a:pt x="7366" y="776"/>
                  </a:lnTo>
                  <a:cubicBezTo>
                    <a:pt x="7366" y="959"/>
                    <a:pt x="7264" y="1098"/>
                    <a:pt x="7117" y="1098"/>
                  </a:cubicBezTo>
                  <a:close/>
                  <a:moveTo>
                    <a:pt x="7733" y="1205"/>
                  </a:moveTo>
                  <a:lnTo>
                    <a:pt x="7872" y="1205"/>
                  </a:lnTo>
                  <a:lnTo>
                    <a:pt x="7872" y="677"/>
                  </a:lnTo>
                  <a:cubicBezTo>
                    <a:pt x="7872" y="536"/>
                    <a:pt x="7958" y="445"/>
                    <a:pt x="8076" y="445"/>
                  </a:cubicBezTo>
                  <a:cubicBezTo>
                    <a:pt x="8194" y="445"/>
                    <a:pt x="8261" y="527"/>
                    <a:pt x="8261" y="672"/>
                  </a:cubicBezTo>
                  <a:lnTo>
                    <a:pt x="8261" y="1205"/>
                  </a:lnTo>
                  <a:lnTo>
                    <a:pt x="8403" y="1205"/>
                  </a:lnTo>
                  <a:lnTo>
                    <a:pt x="8403" y="630"/>
                  </a:lnTo>
                  <a:cubicBezTo>
                    <a:pt x="8403" y="441"/>
                    <a:pt x="8298" y="319"/>
                    <a:pt x="8124" y="319"/>
                  </a:cubicBezTo>
                  <a:cubicBezTo>
                    <a:pt x="7996" y="319"/>
                    <a:pt x="7921" y="390"/>
                    <a:pt x="7872" y="472"/>
                  </a:cubicBezTo>
                  <a:lnTo>
                    <a:pt x="7872" y="337"/>
                  </a:lnTo>
                  <a:lnTo>
                    <a:pt x="7733" y="337"/>
                  </a:lnTo>
                  <a:lnTo>
                    <a:pt x="7733" y="1205"/>
                  </a:lnTo>
                  <a:close/>
                  <a:moveTo>
                    <a:pt x="8903" y="1221"/>
                  </a:moveTo>
                  <a:cubicBezTo>
                    <a:pt x="9064" y="1221"/>
                    <a:pt x="9190" y="1127"/>
                    <a:pt x="9190" y="966"/>
                  </a:cubicBezTo>
                  <a:lnTo>
                    <a:pt x="9190" y="964"/>
                  </a:lnTo>
                  <a:cubicBezTo>
                    <a:pt x="9190" y="830"/>
                    <a:pt x="9088" y="771"/>
                    <a:pt x="8948" y="707"/>
                  </a:cubicBezTo>
                  <a:cubicBezTo>
                    <a:pt x="8836" y="658"/>
                    <a:pt x="8761" y="622"/>
                    <a:pt x="8761" y="555"/>
                  </a:cubicBezTo>
                  <a:lnTo>
                    <a:pt x="8761" y="551"/>
                  </a:lnTo>
                  <a:cubicBezTo>
                    <a:pt x="8761" y="488"/>
                    <a:pt x="8817" y="442"/>
                    <a:pt x="8900" y="442"/>
                  </a:cubicBezTo>
                  <a:cubicBezTo>
                    <a:pt x="8973" y="442"/>
                    <a:pt x="9048" y="474"/>
                    <a:pt x="9115" y="520"/>
                  </a:cubicBezTo>
                  <a:lnTo>
                    <a:pt x="9179" y="417"/>
                  </a:lnTo>
                  <a:cubicBezTo>
                    <a:pt x="9102" y="359"/>
                    <a:pt x="9002" y="322"/>
                    <a:pt x="8903" y="322"/>
                  </a:cubicBezTo>
                  <a:cubicBezTo>
                    <a:pt x="8745" y="322"/>
                    <a:pt x="8628" y="417"/>
                    <a:pt x="8628" y="565"/>
                  </a:cubicBezTo>
                  <a:lnTo>
                    <a:pt x="8628" y="568"/>
                  </a:lnTo>
                  <a:cubicBezTo>
                    <a:pt x="8628" y="705"/>
                    <a:pt x="8737" y="763"/>
                    <a:pt x="8873" y="820"/>
                  </a:cubicBezTo>
                  <a:cubicBezTo>
                    <a:pt x="8986" y="868"/>
                    <a:pt x="9056" y="903"/>
                    <a:pt x="9056" y="975"/>
                  </a:cubicBezTo>
                  <a:lnTo>
                    <a:pt x="9056" y="978"/>
                  </a:lnTo>
                  <a:cubicBezTo>
                    <a:pt x="9056" y="1050"/>
                    <a:pt x="8997" y="1101"/>
                    <a:pt x="8908" y="1101"/>
                  </a:cubicBezTo>
                  <a:cubicBezTo>
                    <a:pt x="8823" y="1101"/>
                    <a:pt x="8737" y="1064"/>
                    <a:pt x="8657" y="996"/>
                  </a:cubicBezTo>
                  <a:lnTo>
                    <a:pt x="8587" y="1098"/>
                  </a:lnTo>
                  <a:cubicBezTo>
                    <a:pt x="8681" y="1179"/>
                    <a:pt x="8798" y="1221"/>
                    <a:pt x="8903" y="1221"/>
                  </a:cubicBezTo>
                  <a:close/>
                  <a:moveTo>
                    <a:pt x="9408" y="1205"/>
                  </a:moveTo>
                  <a:lnTo>
                    <a:pt x="9547" y="1205"/>
                  </a:lnTo>
                  <a:lnTo>
                    <a:pt x="9547" y="677"/>
                  </a:lnTo>
                  <a:cubicBezTo>
                    <a:pt x="9547" y="536"/>
                    <a:pt x="9633" y="445"/>
                    <a:pt x="9751" y="445"/>
                  </a:cubicBezTo>
                  <a:cubicBezTo>
                    <a:pt x="9869" y="445"/>
                    <a:pt x="9936" y="527"/>
                    <a:pt x="9936" y="672"/>
                  </a:cubicBezTo>
                  <a:lnTo>
                    <a:pt x="9936" y="1205"/>
                  </a:lnTo>
                  <a:lnTo>
                    <a:pt x="10078" y="1205"/>
                  </a:lnTo>
                  <a:lnTo>
                    <a:pt x="10078" y="630"/>
                  </a:lnTo>
                  <a:cubicBezTo>
                    <a:pt x="10078" y="441"/>
                    <a:pt x="9973" y="319"/>
                    <a:pt x="9799" y="319"/>
                  </a:cubicBezTo>
                  <a:cubicBezTo>
                    <a:pt x="9672" y="319"/>
                    <a:pt x="9597" y="390"/>
                    <a:pt x="9547" y="472"/>
                  </a:cubicBezTo>
                  <a:lnTo>
                    <a:pt x="9547" y="7"/>
                  </a:lnTo>
                  <a:lnTo>
                    <a:pt x="9408" y="7"/>
                  </a:lnTo>
                  <a:lnTo>
                    <a:pt x="9408" y="1205"/>
                  </a:lnTo>
                  <a:close/>
                  <a:moveTo>
                    <a:pt x="10594" y="1111"/>
                  </a:moveTo>
                  <a:cubicBezTo>
                    <a:pt x="10497" y="1111"/>
                    <a:pt x="10422" y="1049"/>
                    <a:pt x="10422" y="946"/>
                  </a:cubicBezTo>
                  <a:lnTo>
                    <a:pt x="10422" y="942"/>
                  </a:lnTo>
                  <a:cubicBezTo>
                    <a:pt x="10422" y="838"/>
                    <a:pt x="10495" y="771"/>
                    <a:pt x="10623" y="771"/>
                  </a:cubicBezTo>
                  <a:cubicBezTo>
                    <a:pt x="10701" y="771"/>
                    <a:pt x="10768" y="785"/>
                    <a:pt x="10819" y="803"/>
                  </a:cubicBezTo>
                  <a:lnTo>
                    <a:pt x="10819" y="907"/>
                  </a:lnTo>
                  <a:cubicBezTo>
                    <a:pt x="10819" y="1025"/>
                    <a:pt x="10720" y="1111"/>
                    <a:pt x="10594" y="1111"/>
                  </a:cubicBezTo>
                  <a:close/>
                  <a:moveTo>
                    <a:pt x="10559" y="1222"/>
                  </a:moveTo>
                  <a:cubicBezTo>
                    <a:pt x="10682" y="1222"/>
                    <a:pt x="10765" y="1162"/>
                    <a:pt x="10816" y="1085"/>
                  </a:cubicBezTo>
                  <a:lnTo>
                    <a:pt x="10816" y="1205"/>
                  </a:lnTo>
                  <a:lnTo>
                    <a:pt x="10954" y="1205"/>
                  </a:lnTo>
                  <a:lnTo>
                    <a:pt x="10954" y="651"/>
                  </a:lnTo>
                  <a:cubicBezTo>
                    <a:pt x="10954" y="547"/>
                    <a:pt x="10926" y="465"/>
                    <a:pt x="10870" y="412"/>
                  </a:cubicBezTo>
                  <a:cubicBezTo>
                    <a:pt x="10814" y="354"/>
                    <a:pt x="10729" y="326"/>
                    <a:pt x="10623" y="326"/>
                  </a:cubicBezTo>
                  <a:cubicBezTo>
                    <a:pt x="10512" y="326"/>
                    <a:pt x="10426" y="353"/>
                    <a:pt x="10345" y="394"/>
                  </a:cubicBezTo>
                  <a:lnTo>
                    <a:pt x="10388" y="508"/>
                  </a:lnTo>
                  <a:cubicBezTo>
                    <a:pt x="10447" y="477"/>
                    <a:pt x="10520" y="452"/>
                    <a:pt x="10607" y="452"/>
                  </a:cubicBezTo>
                  <a:cubicBezTo>
                    <a:pt x="10737" y="452"/>
                    <a:pt x="10817" y="522"/>
                    <a:pt x="10817" y="656"/>
                  </a:cubicBezTo>
                  <a:lnTo>
                    <a:pt x="10817" y="702"/>
                  </a:lnTo>
                  <a:cubicBezTo>
                    <a:pt x="10753" y="682"/>
                    <a:pt x="10690" y="667"/>
                    <a:pt x="10600" y="667"/>
                  </a:cubicBezTo>
                  <a:cubicBezTo>
                    <a:pt x="10412" y="667"/>
                    <a:pt x="10283" y="766"/>
                    <a:pt x="10283" y="946"/>
                  </a:cubicBezTo>
                  <a:lnTo>
                    <a:pt x="10283" y="954"/>
                  </a:lnTo>
                  <a:cubicBezTo>
                    <a:pt x="10283" y="1125"/>
                    <a:pt x="10414" y="1222"/>
                    <a:pt x="10559" y="1222"/>
                  </a:cubicBezTo>
                  <a:close/>
                  <a:moveTo>
                    <a:pt x="11217" y="1205"/>
                  </a:moveTo>
                  <a:lnTo>
                    <a:pt x="11355" y="1205"/>
                  </a:lnTo>
                  <a:lnTo>
                    <a:pt x="11355" y="677"/>
                  </a:lnTo>
                  <a:cubicBezTo>
                    <a:pt x="11355" y="536"/>
                    <a:pt x="11442" y="445"/>
                    <a:pt x="11560" y="445"/>
                  </a:cubicBezTo>
                  <a:cubicBezTo>
                    <a:pt x="11678" y="445"/>
                    <a:pt x="11745" y="527"/>
                    <a:pt x="11745" y="672"/>
                  </a:cubicBezTo>
                  <a:lnTo>
                    <a:pt x="11745" y="1205"/>
                  </a:lnTo>
                  <a:lnTo>
                    <a:pt x="11887" y="1205"/>
                  </a:lnTo>
                  <a:lnTo>
                    <a:pt x="11887" y="630"/>
                  </a:lnTo>
                  <a:cubicBezTo>
                    <a:pt x="11887" y="441"/>
                    <a:pt x="11782" y="319"/>
                    <a:pt x="11608" y="319"/>
                  </a:cubicBezTo>
                  <a:cubicBezTo>
                    <a:pt x="11480" y="319"/>
                    <a:pt x="11405" y="390"/>
                    <a:pt x="11355" y="472"/>
                  </a:cubicBezTo>
                  <a:lnTo>
                    <a:pt x="11355" y="337"/>
                  </a:lnTo>
                  <a:lnTo>
                    <a:pt x="11217" y="337"/>
                  </a:lnTo>
                  <a:lnTo>
                    <a:pt x="11217" y="1205"/>
                  </a:lnTo>
                  <a:close/>
                  <a:moveTo>
                    <a:pt x="12390" y="1218"/>
                  </a:moveTo>
                  <a:cubicBezTo>
                    <a:pt x="12443" y="1218"/>
                    <a:pt x="12487" y="1207"/>
                    <a:pt x="12527" y="1186"/>
                  </a:cubicBezTo>
                  <a:lnTo>
                    <a:pt x="12527" y="1068"/>
                  </a:lnTo>
                  <a:cubicBezTo>
                    <a:pt x="12494" y="1082"/>
                    <a:pt x="12460" y="1090"/>
                    <a:pt x="12427" y="1090"/>
                  </a:cubicBezTo>
                  <a:cubicBezTo>
                    <a:pt x="12355" y="1090"/>
                    <a:pt x="12312" y="1060"/>
                    <a:pt x="12312" y="975"/>
                  </a:cubicBezTo>
                  <a:lnTo>
                    <a:pt x="12312" y="458"/>
                  </a:lnTo>
                  <a:lnTo>
                    <a:pt x="12527" y="458"/>
                  </a:lnTo>
                  <a:lnTo>
                    <a:pt x="12527" y="337"/>
                  </a:lnTo>
                  <a:lnTo>
                    <a:pt x="12312" y="337"/>
                  </a:lnTo>
                  <a:lnTo>
                    <a:pt x="12312" y="88"/>
                  </a:lnTo>
                  <a:lnTo>
                    <a:pt x="12170" y="88"/>
                  </a:lnTo>
                  <a:lnTo>
                    <a:pt x="12170" y="337"/>
                  </a:lnTo>
                  <a:lnTo>
                    <a:pt x="12068" y="337"/>
                  </a:lnTo>
                  <a:lnTo>
                    <a:pt x="12068" y="458"/>
                  </a:lnTo>
                  <a:lnTo>
                    <a:pt x="12170" y="458"/>
                  </a:lnTo>
                  <a:lnTo>
                    <a:pt x="12170" y="1001"/>
                  </a:lnTo>
                  <a:cubicBezTo>
                    <a:pt x="12170" y="1160"/>
                    <a:pt x="12264" y="1218"/>
                    <a:pt x="12390" y="1218"/>
                  </a:cubicBezTo>
                  <a:close/>
                  <a:moveTo>
                    <a:pt x="13058" y="1224"/>
                  </a:moveTo>
                  <a:cubicBezTo>
                    <a:pt x="13189" y="1224"/>
                    <a:pt x="13281" y="1173"/>
                    <a:pt x="13359" y="1092"/>
                  </a:cubicBezTo>
                  <a:lnTo>
                    <a:pt x="13283" y="1004"/>
                  </a:lnTo>
                  <a:cubicBezTo>
                    <a:pt x="13222" y="1061"/>
                    <a:pt x="13157" y="1101"/>
                    <a:pt x="13066" y="1101"/>
                  </a:cubicBezTo>
                  <a:cubicBezTo>
                    <a:pt x="12935" y="1101"/>
                    <a:pt x="12825" y="1002"/>
                    <a:pt x="12810" y="825"/>
                  </a:cubicBezTo>
                  <a:lnTo>
                    <a:pt x="13383" y="825"/>
                  </a:lnTo>
                  <a:cubicBezTo>
                    <a:pt x="13385" y="806"/>
                    <a:pt x="13385" y="782"/>
                    <a:pt x="13385" y="771"/>
                  </a:cubicBezTo>
                  <a:cubicBezTo>
                    <a:pt x="13385" y="509"/>
                    <a:pt x="13256" y="319"/>
                    <a:pt x="13034" y="319"/>
                  </a:cubicBezTo>
                  <a:cubicBezTo>
                    <a:pt x="12826" y="319"/>
                    <a:pt x="12670" y="504"/>
                    <a:pt x="12670" y="768"/>
                  </a:cubicBezTo>
                  <a:lnTo>
                    <a:pt x="12670" y="779"/>
                  </a:lnTo>
                  <a:cubicBezTo>
                    <a:pt x="12670" y="1053"/>
                    <a:pt x="12844" y="1224"/>
                    <a:pt x="13058" y="1224"/>
                  </a:cubicBezTo>
                  <a:close/>
                  <a:moveTo>
                    <a:pt x="12810" y="721"/>
                  </a:moveTo>
                  <a:cubicBezTo>
                    <a:pt x="12823" y="551"/>
                    <a:pt x="12913" y="439"/>
                    <a:pt x="13032" y="439"/>
                  </a:cubicBezTo>
                  <a:cubicBezTo>
                    <a:pt x="13163" y="439"/>
                    <a:pt x="13236" y="563"/>
                    <a:pt x="13244" y="721"/>
                  </a:cubicBezTo>
                  <a:lnTo>
                    <a:pt x="12810" y="721"/>
                  </a:lnTo>
                  <a:close/>
                  <a:moveTo>
                    <a:pt x="13610" y="1205"/>
                  </a:moveTo>
                  <a:lnTo>
                    <a:pt x="13748" y="1205"/>
                  </a:lnTo>
                  <a:lnTo>
                    <a:pt x="13748" y="800"/>
                  </a:lnTo>
                  <a:cubicBezTo>
                    <a:pt x="13748" y="584"/>
                    <a:pt x="13871" y="476"/>
                    <a:pt x="14029" y="476"/>
                  </a:cubicBezTo>
                  <a:lnTo>
                    <a:pt x="14037" y="476"/>
                  </a:lnTo>
                  <a:lnTo>
                    <a:pt x="14037" y="324"/>
                  </a:lnTo>
                  <a:cubicBezTo>
                    <a:pt x="13898" y="316"/>
                    <a:pt x="13799" y="402"/>
                    <a:pt x="13748" y="520"/>
                  </a:cubicBezTo>
                  <a:lnTo>
                    <a:pt x="13748" y="337"/>
                  </a:lnTo>
                  <a:lnTo>
                    <a:pt x="13610" y="337"/>
                  </a:lnTo>
                  <a:lnTo>
                    <a:pt x="13610" y="1205"/>
                  </a:lnTo>
                  <a:close/>
                  <a:moveTo>
                    <a:pt x="14224" y="173"/>
                  </a:moveTo>
                  <a:lnTo>
                    <a:pt x="14377" y="173"/>
                  </a:lnTo>
                  <a:lnTo>
                    <a:pt x="14377" y="19"/>
                  </a:lnTo>
                  <a:lnTo>
                    <a:pt x="14224" y="19"/>
                  </a:lnTo>
                  <a:lnTo>
                    <a:pt x="14224" y="173"/>
                  </a:lnTo>
                  <a:close/>
                  <a:moveTo>
                    <a:pt x="14229" y="1205"/>
                  </a:moveTo>
                  <a:lnTo>
                    <a:pt x="14371" y="1205"/>
                  </a:lnTo>
                  <a:lnTo>
                    <a:pt x="14371" y="337"/>
                  </a:lnTo>
                  <a:lnTo>
                    <a:pt x="14229" y="337"/>
                  </a:lnTo>
                  <a:lnTo>
                    <a:pt x="14229" y="1205"/>
                  </a:lnTo>
                  <a:close/>
                  <a:moveTo>
                    <a:pt x="14644" y="1205"/>
                  </a:moveTo>
                  <a:lnTo>
                    <a:pt x="14783" y="1205"/>
                  </a:lnTo>
                  <a:lnTo>
                    <a:pt x="14783" y="677"/>
                  </a:lnTo>
                  <a:cubicBezTo>
                    <a:pt x="14783" y="536"/>
                    <a:pt x="14869" y="445"/>
                    <a:pt x="14987" y="445"/>
                  </a:cubicBezTo>
                  <a:cubicBezTo>
                    <a:pt x="15105" y="445"/>
                    <a:pt x="15172" y="527"/>
                    <a:pt x="15172" y="672"/>
                  </a:cubicBezTo>
                  <a:lnTo>
                    <a:pt x="15172" y="1205"/>
                  </a:lnTo>
                  <a:lnTo>
                    <a:pt x="15314" y="1205"/>
                  </a:lnTo>
                  <a:lnTo>
                    <a:pt x="15314" y="630"/>
                  </a:lnTo>
                  <a:cubicBezTo>
                    <a:pt x="15314" y="441"/>
                    <a:pt x="15209" y="319"/>
                    <a:pt x="15035" y="319"/>
                  </a:cubicBezTo>
                  <a:cubicBezTo>
                    <a:pt x="14907" y="319"/>
                    <a:pt x="14832" y="390"/>
                    <a:pt x="14783" y="472"/>
                  </a:cubicBezTo>
                  <a:lnTo>
                    <a:pt x="14783" y="337"/>
                  </a:lnTo>
                  <a:lnTo>
                    <a:pt x="14644" y="337"/>
                  </a:lnTo>
                  <a:lnTo>
                    <a:pt x="14644" y="1205"/>
                  </a:lnTo>
                  <a:close/>
                  <a:moveTo>
                    <a:pt x="15906" y="1020"/>
                  </a:moveTo>
                  <a:cubicBezTo>
                    <a:pt x="15779" y="1020"/>
                    <a:pt x="15675" y="910"/>
                    <a:pt x="15675" y="733"/>
                  </a:cubicBezTo>
                  <a:lnTo>
                    <a:pt x="15675" y="729"/>
                  </a:lnTo>
                  <a:cubicBezTo>
                    <a:pt x="15675" y="551"/>
                    <a:pt x="15777" y="444"/>
                    <a:pt x="15906" y="444"/>
                  </a:cubicBezTo>
                  <a:cubicBezTo>
                    <a:pt x="16034" y="444"/>
                    <a:pt x="16154" y="552"/>
                    <a:pt x="16154" y="729"/>
                  </a:cubicBezTo>
                  <a:lnTo>
                    <a:pt x="16154" y="734"/>
                  </a:lnTo>
                  <a:cubicBezTo>
                    <a:pt x="16154" y="908"/>
                    <a:pt x="16034" y="1020"/>
                    <a:pt x="15906" y="1020"/>
                  </a:cubicBezTo>
                  <a:close/>
                  <a:moveTo>
                    <a:pt x="15897" y="1457"/>
                  </a:moveTo>
                  <a:cubicBezTo>
                    <a:pt x="16025" y="1457"/>
                    <a:pt x="16127" y="1425"/>
                    <a:pt x="16194" y="1358"/>
                  </a:cubicBezTo>
                  <a:cubicBezTo>
                    <a:pt x="16254" y="1294"/>
                    <a:pt x="16289" y="1205"/>
                    <a:pt x="16289" y="1082"/>
                  </a:cubicBezTo>
                  <a:lnTo>
                    <a:pt x="16289" y="337"/>
                  </a:lnTo>
                  <a:lnTo>
                    <a:pt x="16149" y="337"/>
                  </a:lnTo>
                  <a:lnTo>
                    <a:pt x="16149" y="484"/>
                  </a:lnTo>
                  <a:cubicBezTo>
                    <a:pt x="16092" y="396"/>
                    <a:pt x="16005" y="319"/>
                    <a:pt x="15871" y="319"/>
                  </a:cubicBezTo>
                  <a:cubicBezTo>
                    <a:pt x="15696" y="319"/>
                    <a:pt x="15531" y="465"/>
                    <a:pt x="15531" y="728"/>
                  </a:cubicBezTo>
                  <a:lnTo>
                    <a:pt x="15531" y="734"/>
                  </a:lnTo>
                  <a:cubicBezTo>
                    <a:pt x="15531" y="999"/>
                    <a:pt x="15694" y="1144"/>
                    <a:pt x="15871" y="1144"/>
                  </a:cubicBezTo>
                  <a:cubicBezTo>
                    <a:pt x="16004" y="1144"/>
                    <a:pt x="16090" y="1066"/>
                    <a:pt x="16149" y="974"/>
                  </a:cubicBezTo>
                  <a:lnTo>
                    <a:pt x="16149" y="1087"/>
                  </a:lnTo>
                  <a:cubicBezTo>
                    <a:pt x="16149" y="1254"/>
                    <a:pt x="16053" y="1337"/>
                    <a:pt x="15894" y="1337"/>
                  </a:cubicBezTo>
                  <a:cubicBezTo>
                    <a:pt x="15795" y="1337"/>
                    <a:pt x="15699" y="1307"/>
                    <a:pt x="15619" y="1256"/>
                  </a:cubicBezTo>
                  <a:lnTo>
                    <a:pt x="15567" y="1368"/>
                  </a:lnTo>
                  <a:cubicBezTo>
                    <a:pt x="15669" y="1427"/>
                    <a:pt x="15779" y="1457"/>
                    <a:pt x="15897" y="1457"/>
                  </a:cubicBezTo>
                  <a:close/>
                  <a:moveTo>
                    <a:pt x="16801" y="1221"/>
                  </a:moveTo>
                  <a:cubicBezTo>
                    <a:pt x="16962" y="1221"/>
                    <a:pt x="17088" y="1127"/>
                    <a:pt x="17088" y="966"/>
                  </a:cubicBezTo>
                  <a:lnTo>
                    <a:pt x="17088" y="964"/>
                  </a:lnTo>
                  <a:cubicBezTo>
                    <a:pt x="17088" y="830"/>
                    <a:pt x="16986" y="771"/>
                    <a:pt x="16846" y="707"/>
                  </a:cubicBezTo>
                  <a:cubicBezTo>
                    <a:pt x="16734" y="658"/>
                    <a:pt x="16659" y="622"/>
                    <a:pt x="16659" y="555"/>
                  </a:cubicBezTo>
                  <a:lnTo>
                    <a:pt x="16659" y="551"/>
                  </a:lnTo>
                  <a:cubicBezTo>
                    <a:pt x="16659" y="488"/>
                    <a:pt x="16715" y="442"/>
                    <a:pt x="16798" y="442"/>
                  </a:cubicBezTo>
                  <a:cubicBezTo>
                    <a:pt x="16871" y="442"/>
                    <a:pt x="16946" y="474"/>
                    <a:pt x="17013" y="520"/>
                  </a:cubicBezTo>
                  <a:lnTo>
                    <a:pt x="17077" y="417"/>
                  </a:lnTo>
                  <a:cubicBezTo>
                    <a:pt x="17000" y="359"/>
                    <a:pt x="16900" y="322"/>
                    <a:pt x="16801" y="322"/>
                  </a:cubicBezTo>
                  <a:cubicBezTo>
                    <a:pt x="16643" y="322"/>
                    <a:pt x="16526" y="417"/>
                    <a:pt x="16526" y="565"/>
                  </a:cubicBezTo>
                  <a:lnTo>
                    <a:pt x="16526" y="568"/>
                  </a:lnTo>
                  <a:cubicBezTo>
                    <a:pt x="16526" y="705"/>
                    <a:pt x="16635" y="763"/>
                    <a:pt x="16771" y="820"/>
                  </a:cubicBezTo>
                  <a:cubicBezTo>
                    <a:pt x="16884" y="868"/>
                    <a:pt x="16954" y="903"/>
                    <a:pt x="16954" y="975"/>
                  </a:cubicBezTo>
                  <a:lnTo>
                    <a:pt x="16954" y="978"/>
                  </a:lnTo>
                  <a:cubicBezTo>
                    <a:pt x="16954" y="1050"/>
                    <a:pt x="16895" y="1101"/>
                    <a:pt x="16806" y="1101"/>
                  </a:cubicBezTo>
                  <a:cubicBezTo>
                    <a:pt x="16721" y="1101"/>
                    <a:pt x="16635" y="1064"/>
                    <a:pt x="16555" y="996"/>
                  </a:cubicBezTo>
                  <a:lnTo>
                    <a:pt x="16485" y="1098"/>
                  </a:lnTo>
                  <a:cubicBezTo>
                    <a:pt x="16579" y="1179"/>
                    <a:pt x="16696" y="1221"/>
                    <a:pt x="16801" y="1221"/>
                  </a:cubicBezTo>
                  <a:close/>
                  <a:moveTo>
                    <a:pt x="17306" y="1205"/>
                  </a:moveTo>
                  <a:lnTo>
                    <a:pt x="17445" y="1205"/>
                  </a:lnTo>
                  <a:lnTo>
                    <a:pt x="17445" y="677"/>
                  </a:lnTo>
                  <a:cubicBezTo>
                    <a:pt x="17445" y="536"/>
                    <a:pt x="17531" y="445"/>
                    <a:pt x="17649" y="445"/>
                  </a:cubicBezTo>
                  <a:cubicBezTo>
                    <a:pt x="17767" y="445"/>
                    <a:pt x="17834" y="527"/>
                    <a:pt x="17834" y="672"/>
                  </a:cubicBezTo>
                  <a:lnTo>
                    <a:pt x="17834" y="1205"/>
                  </a:lnTo>
                  <a:lnTo>
                    <a:pt x="17976" y="1205"/>
                  </a:lnTo>
                  <a:lnTo>
                    <a:pt x="17976" y="630"/>
                  </a:lnTo>
                  <a:cubicBezTo>
                    <a:pt x="17976" y="441"/>
                    <a:pt x="17871" y="319"/>
                    <a:pt x="17697" y="319"/>
                  </a:cubicBezTo>
                  <a:cubicBezTo>
                    <a:pt x="17569" y="319"/>
                    <a:pt x="17494" y="390"/>
                    <a:pt x="17445" y="472"/>
                  </a:cubicBezTo>
                  <a:lnTo>
                    <a:pt x="17445" y="337"/>
                  </a:lnTo>
                  <a:lnTo>
                    <a:pt x="17306" y="337"/>
                  </a:lnTo>
                  <a:lnTo>
                    <a:pt x="17306" y="1205"/>
                  </a:lnTo>
                  <a:close/>
                  <a:moveTo>
                    <a:pt x="18331" y="224"/>
                  </a:moveTo>
                  <a:lnTo>
                    <a:pt x="18481" y="224"/>
                  </a:lnTo>
                  <a:lnTo>
                    <a:pt x="18481" y="66"/>
                  </a:lnTo>
                  <a:lnTo>
                    <a:pt x="18331" y="66"/>
                  </a:lnTo>
                  <a:lnTo>
                    <a:pt x="18331" y="224"/>
                  </a:lnTo>
                  <a:close/>
                  <a:moveTo>
                    <a:pt x="18595" y="224"/>
                  </a:moveTo>
                  <a:lnTo>
                    <a:pt x="18745" y="224"/>
                  </a:lnTo>
                  <a:lnTo>
                    <a:pt x="18745" y="66"/>
                  </a:lnTo>
                  <a:lnTo>
                    <a:pt x="18595" y="66"/>
                  </a:lnTo>
                  <a:lnTo>
                    <a:pt x="18595" y="224"/>
                  </a:lnTo>
                  <a:close/>
                  <a:moveTo>
                    <a:pt x="18492" y="1111"/>
                  </a:moveTo>
                  <a:cubicBezTo>
                    <a:pt x="18394" y="1111"/>
                    <a:pt x="18319" y="1049"/>
                    <a:pt x="18319" y="946"/>
                  </a:cubicBezTo>
                  <a:lnTo>
                    <a:pt x="18319" y="942"/>
                  </a:lnTo>
                  <a:cubicBezTo>
                    <a:pt x="18319" y="838"/>
                    <a:pt x="18393" y="771"/>
                    <a:pt x="18520" y="771"/>
                  </a:cubicBezTo>
                  <a:cubicBezTo>
                    <a:pt x="18599" y="771"/>
                    <a:pt x="18666" y="785"/>
                    <a:pt x="18717" y="803"/>
                  </a:cubicBezTo>
                  <a:lnTo>
                    <a:pt x="18717" y="907"/>
                  </a:lnTo>
                  <a:cubicBezTo>
                    <a:pt x="18717" y="1025"/>
                    <a:pt x="18618" y="1111"/>
                    <a:pt x="18492" y="1111"/>
                  </a:cubicBezTo>
                  <a:close/>
                  <a:moveTo>
                    <a:pt x="18457" y="1222"/>
                  </a:moveTo>
                  <a:cubicBezTo>
                    <a:pt x="18580" y="1222"/>
                    <a:pt x="18663" y="1162"/>
                    <a:pt x="18714" y="1085"/>
                  </a:cubicBezTo>
                  <a:lnTo>
                    <a:pt x="18714" y="1205"/>
                  </a:lnTo>
                  <a:lnTo>
                    <a:pt x="18852" y="1205"/>
                  </a:lnTo>
                  <a:lnTo>
                    <a:pt x="18852" y="651"/>
                  </a:lnTo>
                  <a:cubicBezTo>
                    <a:pt x="18852" y="547"/>
                    <a:pt x="18824" y="465"/>
                    <a:pt x="18768" y="412"/>
                  </a:cubicBezTo>
                  <a:cubicBezTo>
                    <a:pt x="18712" y="354"/>
                    <a:pt x="18627" y="326"/>
                    <a:pt x="18520" y="326"/>
                  </a:cubicBezTo>
                  <a:cubicBezTo>
                    <a:pt x="18410" y="326"/>
                    <a:pt x="18324" y="353"/>
                    <a:pt x="18243" y="394"/>
                  </a:cubicBezTo>
                  <a:lnTo>
                    <a:pt x="18286" y="508"/>
                  </a:lnTo>
                  <a:cubicBezTo>
                    <a:pt x="18345" y="477"/>
                    <a:pt x="18418" y="452"/>
                    <a:pt x="18505" y="452"/>
                  </a:cubicBezTo>
                  <a:cubicBezTo>
                    <a:pt x="18635" y="452"/>
                    <a:pt x="18715" y="522"/>
                    <a:pt x="18715" y="656"/>
                  </a:cubicBezTo>
                  <a:lnTo>
                    <a:pt x="18715" y="702"/>
                  </a:lnTo>
                  <a:cubicBezTo>
                    <a:pt x="18651" y="682"/>
                    <a:pt x="18588" y="667"/>
                    <a:pt x="18498" y="667"/>
                  </a:cubicBezTo>
                  <a:cubicBezTo>
                    <a:pt x="18310" y="667"/>
                    <a:pt x="18181" y="766"/>
                    <a:pt x="18181" y="946"/>
                  </a:cubicBezTo>
                  <a:lnTo>
                    <a:pt x="18181" y="954"/>
                  </a:lnTo>
                  <a:cubicBezTo>
                    <a:pt x="18181" y="1125"/>
                    <a:pt x="18311" y="1222"/>
                    <a:pt x="18457" y="1222"/>
                  </a:cubicBezTo>
                  <a:close/>
                  <a:moveTo>
                    <a:pt x="19115" y="1205"/>
                  </a:moveTo>
                  <a:lnTo>
                    <a:pt x="19253" y="1205"/>
                  </a:lnTo>
                  <a:lnTo>
                    <a:pt x="19253" y="677"/>
                  </a:lnTo>
                  <a:cubicBezTo>
                    <a:pt x="19253" y="540"/>
                    <a:pt x="19336" y="445"/>
                    <a:pt x="19445" y="445"/>
                  </a:cubicBezTo>
                  <a:cubicBezTo>
                    <a:pt x="19555" y="445"/>
                    <a:pt x="19620" y="524"/>
                    <a:pt x="19620" y="670"/>
                  </a:cubicBezTo>
                  <a:lnTo>
                    <a:pt x="19620" y="1205"/>
                  </a:lnTo>
                  <a:lnTo>
                    <a:pt x="19761" y="1205"/>
                  </a:lnTo>
                  <a:lnTo>
                    <a:pt x="19761" y="675"/>
                  </a:lnTo>
                  <a:cubicBezTo>
                    <a:pt x="19761" y="530"/>
                    <a:pt x="19844" y="445"/>
                    <a:pt x="19951" y="445"/>
                  </a:cubicBezTo>
                  <a:cubicBezTo>
                    <a:pt x="20061" y="445"/>
                    <a:pt x="20128" y="524"/>
                    <a:pt x="20128" y="672"/>
                  </a:cubicBezTo>
                  <a:lnTo>
                    <a:pt x="20128" y="1205"/>
                  </a:lnTo>
                  <a:lnTo>
                    <a:pt x="20267" y="1205"/>
                  </a:lnTo>
                  <a:lnTo>
                    <a:pt x="20267" y="632"/>
                  </a:lnTo>
                  <a:cubicBezTo>
                    <a:pt x="20267" y="433"/>
                    <a:pt x="20158" y="319"/>
                    <a:pt x="19992" y="319"/>
                  </a:cubicBezTo>
                  <a:cubicBezTo>
                    <a:pt x="19865" y="319"/>
                    <a:pt x="19785" y="390"/>
                    <a:pt x="19731" y="472"/>
                  </a:cubicBezTo>
                  <a:cubicBezTo>
                    <a:pt x="19689" y="380"/>
                    <a:pt x="19608" y="319"/>
                    <a:pt x="19494" y="319"/>
                  </a:cubicBezTo>
                  <a:cubicBezTo>
                    <a:pt x="19373" y="319"/>
                    <a:pt x="19303" y="390"/>
                    <a:pt x="19253" y="471"/>
                  </a:cubicBezTo>
                  <a:lnTo>
                    <a:pt x="19253" y="337"/>
                  </a:lnTo>
                  <a:lnTo>
                    <a:pt x="19115" y="337"/>
                  </a:lnTo>
                  <a:lnTo>
                    <a:pt x="19115" y="1205"/>
                  </a:lnTo>
                  <a:close/>
                  <a:moveTo>
                    <a:pt x="20534" y="1205"/>
                  </a:moveTo>
                  <a:lnTo>
                    <a:pt x="20672" y="1205"/>
                  </a:lnTo>
                  <a:lnTo>
                    <a:pt x="20672" y="677"/>
                  </a:lnTo>
                  <a:cubicBezTo>
                    <a:pt x="20672" y="536"/>
                    <a:pt x="20759" y="445"/>
                    <a:pt x="20877" y="445"/>
                  </a:cubicBezTo>
                  <a:cubicBezTo>
                    <a:pt x="20995" y="445"/>
                    <a:pt x="21062" y="527"/>
                    <a:pt x="21062" y="672"/>
                  </a:cubicBezTo>
                  <a:lnTo>
                    <a:pt x="21062" y="1205"/>
                  </a:lnTo>
                  <a:lnTo>
                    <a:pt x="21204" y="1205"/>
                  </a:lnTo>
                  <a:lnTo>
                    <a:pt x="21204" y="630"/>
                  </a:lnTo>
                  <a:cubicBezTo>
                    <a:pt x="21204" y="441"/>
                    <a:pt x="21098" y="319"/>
                    <a:pt x="20925" y="319"/>
                  </a:cubicBezTo>
                  <a:cubicBezTo>
                    <a:pt x="20797" y="319"/>
                    <a:pt x="20722" y="390"/>
                    <a:pt x="20672" y="472"/>
                  </a:cubicBezTo>
                  <a:lnTo>
                    <a:pt x="20672" y="337"/>
                  </a:lnTo>
                  <a:lnTo>
                    <a:pt x="20534" y="337"/>
                  </a:lnTo>
                  <a:lnTo>
                    <a:pt x="20534" y="1205"/>
                  </a:lnTo>
                  <a:close/>
                  <a:moveTo>
                    <a:pt x="21804" y="1096"/>
                  </a:moveTo>
                  <a:cubicBezTo>
                    <a:pt x="21676" y="1096"/>
                    <a:pt x="21571" y="977"/>
                    <a:pt x="21571" y="776"/>
                  </a:cubicBezTo>
                  <a:lnTo>
                    <a:pt x="21571" y="763"/>
                  </a:lnTo>
                  <a:cubicBezTo>
                    <a:pt x="21571" y="560"/>
                    <a:pt x="21673" y="445"/>
                    <a:pt x="21804" y="445"/>
                  </a:cubicBezTo>
                  <a:cubicBezTo>
                    <a:pt x="21933" y="445"/>
                    <a:pt x="22049" y="568"/>
                    <a:pt x="22049" y="761"/>
                  </a:cubicBezTo>
                  <a:lnTo>
                    <a:pt x="22049" y="779"/>
                  </a:lnTo>
                  <a:cubicBezTo>
                    <a:pt x="22049" y="972"/>
                    <a:pt x="21933" y="1096"/>
                    <a:pt x="21804" y="1096"/>
                  </a:cubicBezTo>
                  <a:close/>
                  <a:moveTo>
                    <a:pt x="21772" y="1222"/>
                  </a:moveTo>
                  <a:cubicBezTo>
                    <a:pt x="21904" y="1222"/>
                    <a:pt x="21989" y="1141"/>
                    <a:pt x="22045" y="1047"/>
                  </a:cubicBezTo>
                  <a:lnTo>
                    <a:pt x="22045" y="1205"/>
                  </a:lnTo>
                  <a:lnTo>
                    <a:pt x="22185" y="1205"/>
                  </a:lnTo>
                  <a:lnTo>
                    <a:pt x="22185" y="7"/>
                  </a:lnTo>
                  <a:lnTo>
                    <a:pt x="22045" y="7"/>
                  </a:lnTo>
                  <a:lnTo>
                    <a:pt x="22045" y="488"/>
                  </a:lnTo>
                  <a:cubicBezTo>
                    <a:pt x="21989" y="399"/>
                    <a:pt x="21906" y="319"/>
                    <a:pt x="21772" y="319"/>
                  </a:cubicBezTo>
                  <a:cubicBezTo>
                    <a:pt x="21595" y="319"/>
                    <a:pt x="21427" y="472"/>
                    <a:pt x="21427" y="761"/>
                  </a:cubicBezTo>
                  <a:lnTo>
                    <a:pt x="21427" y="780"/>
                  </a:lnTo>
                  <a:cubicBezTo>
                    <a:pt x="21427" y="1071"/>
                    <a:pt x="21595" y="1222"/>
                    <a:pt x="21772" y="1222"/>
                  </a:cubicBezTo>
                  <a:close/>
                  <a:moveTo>
                    <a:pt x="22799" y="1224"/>
                  </a:moveTo>
                  <a:cubicBezTo>
                    <a:pt x="22930" y="1224"/>
                    <a:pt x="23022" y="1173"/>
                    <a:pt x="23101" y="1092"/>
                  </a:cubicBezTo>
                  <a:lnTo>
                    <a:pt x="23024" y="1004"/>
                  </a:lnTo>
                  <a:cubicBezTo>
                    <a:pt x="22963" y="1061"/>
                    <a:pt x="22898" y="1101"/>
                    <a:pt x="22807" y="1101"/>
                  </a:cubicBezTo>
                  <a:cubicBezTo>
                    <a:pt x="22676" y="1101"/>
                    <a:pt x="22566" y="1002"/>
                    <a:pt x="22552" y="825"/>
                  </a:cubicBezTo>
                  <a:lnTo>
                    <a:pt x="23124" y="825"/>
                  </a:lnTo>
                  <a:cubicBezTo>
                    <a:pt x="23126" y="806"/>
                    <a:pt x="23126" y="782"/>
                    <a:pt x="23126" y="771"/>
                  </a:cubicBezTo>
                  <a:cubicBezTo>
                    <a:pt x="23126" y="509"/>
                    <a:pt x="22997" y="319"/>
                    <a:pt x="22775" y="319"/>
                  </a:cubicBezTo>
                  <a:cubicBezTo>
                    <a:pt x="22568" y="319"/>
                    <a:pt x="22411" y="504"/>
                    <a:pt x="22411" y="768"/>
                  </a:cubicBezTo>
                  <a:lnTo>
                    <a:pt x="22411" y="779"/>
                  </a:lnTo>
                  <a:cubicBezTo>
                    <a:pt x="22411" y="1053"/>
                    <a:pt x="22585" y="1224"/>
                    <a:pt x="22799" y="1224"/>
                  </a:cubicBezTo>
                  <a:close/>
                  <a:moveTo>
                    <a:pt x="22552" y="721"/>
                  </a:moveTo>
                  <a:cubicBezTo>
                    <a:pt x="22564" y="551"/>
                    <a:pt x="22654" y="439"/>
                    <a:pt x="22773" y="439"/>
                  </a:cubicBezTo>
                  <a:cubicBezTo>
                    <a:pt x="22904" y="439"/>
                    <a:pt x="22978" y="563"/>
                    <a:pt x="22986" y="721"/>
                  </a:cubicBezTo>
                  <a:lnTo>
                    <a:pt x="22552" y="721"/>
                  </a:lnTo>
                  <a:close/>
                  <a:moveTo>
                    <a:pt x="23351" y="1205"/>
                  </a:moveTo>
                  <a:lnTo>
                    <a:pt x="23490" y="1205"/>
                  </a:lnTo>
                  <a:lnTo>
                    <a:pt x="23490" y="677"/>
                  </a:lnTo>
                  <a:cubicBezTo>
                    <a:pt x="23490" y="536"/>
                    <a:pt x="23576" y="445"/>
                    <a:pt x="23694" y="445"/>
                  </a:cubicBezTo>
                  <a:cubicBezTo>
                    <a:pt x="23812" y="445"/>
                    <a:pt x="23879" y="527"/>
                    <a:pt x="23879" y="672"/>
                  </a:cubicBezTo>
                  <a:lnTo>
                    <a:pt x="23879" y="1205"/>
                  </a:lnTo>
                  <a:lnTo>
                    <a:pt x="24021" y="1205"/>
                  </a:lnTo>
                  <a:lnTo>
                    <a:pt x="24021" y="630"/>
                  </a:lnTo>
                  <a:cubicBezTo>
                    <a:pt x="24021" y="441"/>
                    <a:pt x="23916" y="319"/>
                    <a:pt x="23742" y="319"/>
                  </a:cubicBezTo>
                  <a:cubicBezTo>
                    <a:pt x="23614" y="319"/>
                    <a:pt x="23539" y="390"/>
                    <a:pt x="23490" y="472"/>
                  </a:cubicBezTo>
                  <a:lnTo>
                    <a:pt x="23490" y="337"/>
                  </a:lnTo>
                  <a:lnTo>
                    <a:pt x="23351" y="337"/>
                  </a:lnTo>
                  <a:lnTo>
                    <a:pt x="23351" y="12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8">
              <a:extLst>
                <a:ext uri="{FF2B5EF4-FFF2-40B4-BE49-F238E27FC236}">
                  <a16:creationId xmlns:a16="http://schemas.microsoft.com/office/drawing/2014/main" id="{AE2C61B6-BA0D-40EF-A4C6-37995F4C33EC}"/>
                </a:ext>
              </a:extLst>
            </p:cNvPr>
            <p:cNvSpPr>
              <a:spLocks noEditPoints="1"/>
            </p:cNvSpPr>
            <p:nvPr userDrawn="1"/>
          </p:nvSpPr>
          <p:spPr bwMode="black">
            <a:xfrm>
              <a:off x="1755776" y="3606801"/>
              <a:ext cx="6729413" cy="438150"/>
            </a:xfrm>
            <a:custGeom>
              <a:avLst/>
              <a:gdLst>
                <a:gd name="T0" fmla="*/ 0 w 18689"/>
                <a:gd name="T1" fmla="*/ 36 h 1217"/>
                <a:gd name="T2" fmla="*/ 1163 w 18689"/>
                <a:gd name="T3" fmla="*/ 13 h 1217"/>
                <a:gd name="T4" fmla="*/ 1014 w 18689"/>
                <a:gd name="T5" fmla="*/ 330 h 1217"/>
                <a:gd name="T6" fmla="*/ 1540 w 18689"/>
                <a:gd name="T7" fmla="*/ 818 h 1217"/>
                <a:gd name="T8" fmla="*/ 1787 w 18689"/>
                <a:gd name="T9" fmla="*/ 1217 h 1217"/>
                <a:gd name="T10" fmla="*/ 2460 w 18689"/>
                <a:gd name="T11" fmla="*/ 769 h 1217"/>
                <a:gd name="T12" fmla="*/ 2661 w 18689"/>
                <a:gd name="T13" fmla="*/ 1216 h 1217"/>
                <a:gd name="T14" fmla="*/ 2934 w 18689"/>
                <a:gd name="T15" fmla="*/ 482 h 1217"/>
                <a:gd name="T16" fmla="*/ 4097 w 18689"/>
                <a:gd name="T17" fmla="*/ 769 h 1217"/>
                <a:gd name="T18" fmla="*/ 3707 w 18689"/>
                <a:gd name="T19" fmla="*/ 1091 h 1217"/>
                <a:gd name="T20" fmla="*/ 3707 w 18689"/>
                <a:gd name="T21" fmla="*/ 1091 h 1217"/>
                <a:gd name="T22" fmla="*/ 4868 w 18689"/>
                <a:gd name="T23" fmla="*/ 1198 h 1217"/>
                <a:gd name="T24" fmla="*/ 4340 w 18689"/>
                <a:gd name="T25" fmla="*/ 330 h 1217"/>
                <a:gd name="T26" fmla="*/ 5817 w 18689"/>
                <a:gd name="T27" fmla="*/ 665 h 1217"/>
                <a:gd name="T28" fmla="*/ 5428 w 18689"/>
                <a:gd name="T29" fmla="*/ 0 h 1217"/>
                <a:gd name="T30" fmla="*/ 6519 w 18689"/>
                <a:gd name="T31" fmla="*/ 764 h 1217"/>
                <a:gd name="T32" fmla="*/ 6712 w 18689"/>
                <a:gd name="T33" fmla="*/ 1198 h 1217"/>
                <a:gd name="T34" fmla="*/ 6285 w 18689"/>
                <a:gd name="T35" fmla="*/ 501 h 1217"/>
                <a:gd name="T36" fmla="*/ 6179 w 18689"/>
                <a:gd name="T37" fmla="*/ 948 h 1217"/>
                <a:gd name="T38" fmla="*/ 7133 w 18689"/>
                <a:gd name="T39" fmla="*/ 1198 h 1217"/>
                <a:gd name="T40" fmla="*/ 7997 w 18689"/>
                <a:gd name="T41" fmla="*/ 166 h 1217"/>
                <a:gd name="T42" fmla="*/ 8144 w 18689"/>
                <a:gd name="T43" fmla="*/ 1198 h 1217"/>
                <a:gd name="T44" fmla="*/ 8571 w 18689"/>
                <a:gd name="T45" fmla="*/ 670 h 1217"/>
                <a:gd name="T46" fmla="*/ 8823 w 18689"/>
                <a:gd name="T47" fmla="*/ 312 h 1217"/>
                <a:gd name="T48" fmla="*/ 9759 w 18689"/>
                <a:gd name="T49" fmla="*/ 1179 h 1217"/>
                <a:gd name="T50" fmla="*/ 9759 w 18689"/>
                <a:gd name="T51" fmla="*/ 330 h 1217"/>
                <a:gd name="T52" fmla="*/ 9299 w 18689"/>
                <a:gd name="T53" fmla="*/ 451 h 1217"/>
                <a:gd name="T54" fmla="*/ 10081 w 18689"/>
                <a:gd name="T55" fmla="*/ 935 h 1217"/>
                <a:gd name="T56" fmla="*/ 10475 w 18689"/>
                <a:gd name="T57" fmla="*/ 1078 h 1217"/>
                <a:gd name="T58" fmla="*/ 10004 w 18689"/>
                <a:gd name="T59" fmla="*/ 387 h 1217"/>
                <a:gd name="T60" fmla="*/ 9942 w 18689"/>
                <a:gd name="T61" fmla="*/ 940 h 1217"/>
                <a:gd name="T62" fmla="*/ 10896 w 18689"/>
                <a:gd name="T63" fmla="*/ 0 h 1217"/>
                <a:gd name="T64" fmla="*/ 11808 w 18689"/>
                <a:gd name="T65" fmla="*/ 796 h 1217"/>
                <a:gd name="T66" fmla="*/ 11943 w 18689"/>
                <a:gd name="T67" fmla="*/ 1198 h 1217"/>
                <a:gd name="T68" fmla="*/ 11595 w 18689"/>
                <a:gd name="T69" fmla="*/ 445 h 1217"/>
                <a:gd name="T70" fmla="*/ 11548 w 18689"/>
                <a:gd name="T71" fmla="*/ 1216 h 1217"/>
                <a:gd name="T72" fmla="*/ 12741 w 18689"/>
                <a:gd name="T73" fmla="*/ 330 h 1217"/>
                <a:gd name="T74" fmla="*/ 12211 w 18689"/>
                <a:gd name="T75" fmla="*/ 903 h 1217"/>
                <a:gd name="T76" fmla="*/ 13339 w 18689"/>
                <a:gd name="T77" fmla="*/ 968 h 1217"/>
                <a:gd name="T78" fmla="*/ 13197 w 18689"/>
                <a:gd name="T79" fmla="*/ 81 h 1217"/>
                <a:gd name="T80" fmla="*/ 13417 w 18689"/>
                <a:gd name="T81" fmla="*/ 1211 h 1217"/>
                <a:gd name="T82" fmla="*/ 14273 w 18689"/>
                <a:gd name="T83" fmla="*/ 900 h 1217"/>
                <a:gd name="T84" fmla="*/ 14409 w 18689"/>
                <a:gd name="T85" fmla="*/ 644 h 1217"/>
                <a:gd name="T86" fmla="*/ 14272 w 18689"/>
                <a:gd name="T87" fmla="*/ 649 h 1217"/>
                <a:gd name="T88" fmla="*/ 14687 w 18689"/>
                <a:gd name="T89" fmla="*/ 1198 h 1217"/>
                <a:gd name="T90" fmla="*/ 15053 w 18689"/>
                <a:gd name="T91" fmla="*/ 691 h 1217"/>
                <a:gd name="T92" fmla="*/ 14687 w 18689"/>
                <a:gd name="T93" fmla="*/ 1198 h 1217"/>
                <a:gd name="T94" fmla="*/ 16082 w 18689"/>
                <a:gd name="T95" fmla="*/ 330 h 1217"/>
                <a:gd name="T96" fmla="*/ 15552 w 18689"/>
                <a:gd name="T97" fmla="*/ 903 h 1217"/>
                <a:gd name="T98" fmla="*/ 17036 w 18689"/>
                <a:gd name="T99" fmla="*/ 665 h 1217"/>
                <a:gd name="T100" fmla="*/ 16647 w 18689"/>
                <a:gd name="T101" fmla="*/ 330 h 1217"/>
                <a:gd name="T102" fmla="*/ 17734 w 18689"/>
                <a:gd name="T103" fmla="*/ 1083 h 1217"/>
                <a:gd name="T104" fmla="*/ 17619 w 18689"/>
                <a:gd name="T105" fmla="*/ 81 h 1217"/>
                <a:gd name="T106" fmla="*/ 17477 w 18689"/>
                <a:gd name="T107" fmla="*/ 994 h 1217"/>
                <a:gd name="T108" fmla="*/ 18554 w 18689"/>
                <a:gd name="T109" fmla="*/ 796 h 1217"/>
                <a:gd name="T110" fmla="*/ 18689 w 18689"/>
                <a:gd name="T111" fmla="*/ 1198 h 1217"/>
                <a:gd name="T112" fmla="*/ 18341 w 18689"/>
                <a:gd name="T113" fmla="*/ 445 h 1217"/>
                <a:gd name="T114" fmla="*/ 18293 w 18689"/>
                <a:gd name="T115" fmla="*/ 1216 h 1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689" h="1217">
                  <a:moveTo>
                    <a:pt x="321" y="1198"/>
                  </a:moveTo>
                  <a:lnTo>
                    <a:pt x="466" y="1198"/>
                  </a:lnTo>
                  <a:lnTo>
                    <a:pt x="466" y="170"/>
                  </a:lnTo>
                  <a:lnTo>
                    <a:pt x="787" y="170"/>
                  </a:lnTo>
                  <a:lnTo>
                    <a:pt x="787" y="36"/>
                  </a:lnTo>
                  <a:lnTo>
                    <a:pt x="0" y="36"/>
                  </a:lnTo>
                  <a:lnTo>
                    <a:pt x="0" y="170"/>
                  </a:lnTo>
                  <a:lnTo>
                    <a:pt x="321" y="170"/>
                  </a:lnTo>
                  <a:lnTo>
                    <a:pt x="321" y="1198"/>
                  </a:lnTo>
                  <a:close/>
                  <a:moveTo>
                    <a:pt x="1009" y="166"/>
                  </a:moveTo>
                  <a:lnTo>
                    <a:pt x="1163" y="166"/>
                  </a:lnTo>
                  <a:lnTo>
                    <a:pt x="1163" y="13"/>
                  </a:lnTo>
                  <a:lnTo>
                    <a:pt x="1009" y="13"/>
                  </a:lnTo>
                  <a:lnTo>
                    <a:pt x="1009" y="166"/>
                  </a:lnTo>
                  <a:close/>
                  <a:moveTo>
                    <a:pt x="1014" y="1198"/>
                  </a:moveTo>
                  <a:lnTo>
                    <a:pt x="1156" y="1198"/>
                  </a:lnTo>
                  <a:lnTo>
                    <a:pt x="1156" y="330"/>
                  </a:lnTo>
                  <a:lnTo>
                    <a:pt x="1014" y="330"/>
                  </a:lnTo>
                  <a:lnTo>
                    <a:pt x="1014" y="1198"/>
                  </a:lnTo>
                  <a:close/>
                  <a:moveTo>
                    <a:pt x="1787" y="1217"/>
                  </a:moveTo>
                  <a:cubicBezTo>
                    <a:pt x="1918" y="1217"/>
                    <a:pt x="2011" y="1166"/>
                    <a:pt x="2089" y="1085"/>
                  </a:cubicBezTo>
                  <a:lnTo>
                    <a:pt x="2012" y="997"/>
                  </a:lnTo>
                  <a:cubicBezTo>
                    <a:pt x="1952" y="1054"/>
                    <a:pt x="1886" y="1094"/>
                    <a:pt x="1795" y="1094"/>
                  </a:cubicBezTo>
                  <a:cubicBezTo>
                    <a:pt x="1665" y="1094"/>
                    <a:pt x="1554" y="995"/>
                    <a:pt x="1540" y="818"/>
                  </a:cubicBezTo>
                  <a:lnTo>
                    <a:pt x="2113" y="818"/>
                  </a:lnTo>
                  <a:cubicBezTo>
                    <a:pt x="2115" y="799"/>
                    <a:pt x="2115" y="775"/>
                    <a:pt x="2115" y="764"/>
                  </a:cubicBezTo>
                  <a:cubicBezTo>
                    <a:pt x="2115" y="502"/>
                    <a:pt x="1985" y="312"/>
                    <a:pt x="1763" y="312"/>
                  </a:cubicBezTo>
                  <a:cubicBezTo>
                    <a:pt x="1556" y="312"/>
                    <a:pt x="1400" y="498"/>
                    <a:pt x="1400" y="761"/>
                  </a:cubicBezTo>
                  <a:lnTo>
                    <a:pt x="1400" y="772"/>
                  </a:lnTo>
                  <a:cubicBezTo>
                    <a:pt x="1400" y="1047"/>
                    <a:pt x="1574" y="1217"/>
                    <a:pt x="1787" y="1217"/>
                  </a:cubicBezTo>
                  <a:close/>
                  <a:moveTo>
                    <a:pt x="1540" y="715"/>
                  </a:moveTo>
                  <a:cubicBezTo>
                    <a:pt x="1553" y="544"/>
                    <a:pt x="1642" y="432"/>
                    <a:pt x="1762" y="432"/>
                  </a:cubicBezTo>
                  <a:cubicBezTo>
                    <a:pt x="1893" y="432"/>
                    <a:pt x="1966" y="557"/>
                    <a:pt x="1974" y="715"/>
                  </a:cubicBezTo>
                  <a:lnTo>
                    <a:pt x="1540" y="715"/>
                  </a:lnTo>
                  <a:close/>
                  <a:moveTo>
                    <a:pt x="2693" y="1090"/>
                  </a:moveTo>
                  <a:cubicBezTo>
                    <a:pt x="2565" y="1090"/>
                    <a:pt x="2460" y="970"/>
                    <a:pt x="2460" y="769"/>
                  </a:cubicBezTo>
                  <a:lnTo>
                    <a:pt x="2460" y="756"/>
                  </a:lnTo>
                  <a:cubicBezTo>
                    <a:pt x="2460" y="553"/>
                    <a:pt x="2562" y="439"/>
                    <a:pt x="2693" y="439"/>
                  </a:cubicBezTo>
                  <a:cubicBezTo>
                    <a:pt x="2822" y="439"/>
                    <a:pt x="2939" y="561"/>
                    <a:pt x="2939" y="755"/>
                  </a:cubicBezTo>
                  <a:lnTo>
                    <a:pt x="2939" y="772"/>
                  </a:lnTo>
                  <a:cubicBezTo>
                    <a:pt x="2939" y="965"/>
                    <a:pt x="2822" y="1090"/>
                    <a:pt x="2693" y="1090"/>
                  </a:cubicBezTo>
                  <a:close/>
                  <a:moveTo>
                    <a:pt x="2661" y="1216"/>
                  </a:moveTo>
                  <a:cubicBezTo>
                    <a:pt x="2793" y="1216"/>
                    <a:pt x="2878" y="1134"/>
                    <a:pt x="2934" y="1040"/>
                  </a:cubicBezTo>
                  <a:lnTo>
                    <a:pt x="2934" y="1198"/>
                  </a:lnTo>
                  <a:lnTo>
                    <a:pt x="3074" y="1198"/>
                  </a:lnTo>
                  <a:lnTo>
                    <a:pt x="3074" y="0"/>
                  </a:lnTo>
                  <a:lnTo>
                    <a:pt x="2934" y="0"/>
                  </a:lnTo>
                  <a:lnTo>
                    <a:pt x="2934" y="482"/>
                  </a:lnTo>
                  <a:cubicBezTo>
                    <a:pt x="2878" y="392"/>
                    <a:pt x="2795" y="312"/>
                    <a:pt x="2661" y="312"/>
                  </a:cubicBezTo>
                  <a:cubicBezTo>
                    <a:pt x="2484" y="312"/>
                    <a:pt x="2316" y="466"/>
                    <a:pt x="2316" y="755"/>
                  </a:cubicBezTo>
                  <a:lnTo>
                    <a:pt x="2316" y="774"/>
                  </a:lnTo>
                  <a:cubicBezTo>
                    <a:pt x="2316" y="1064"/>
                    <a:pt x="2484" y="1216"/>
                    <a:pt x="2661" y="1216"/>
                  </a:cubicBezTo>
                  <a:close/>
                  <a:moveTo>
                    <a:pt x="3706" y="1217"/>
                  </a:moveTo>
                  <a:cubicBezTo>
                    <a:pt x="3932" y="1217"/>
                    <a:pt x="4097" y="1023"/>
                    <a:pt x="4097" y="769"/>
                  </a:cubicBezTo>
                  <a:lnTo>
                    <a:pt x="4097" y="758"/>
                  </a:lnTo>
                  <a:cubicBezTo>
                    <a:pt x="4097" y="502"/>
                    <a:pt x="3934" y="312"/>
                    <a:pt x="3707" y="312"/>
                  </a:cubicBezTo>
                  <a:cubicBezTo>
                    <a:pt x="3482" y="312"/>
                    <a:pt x="3317" y="506"/>
                    <a:pt x="3317" y="759"/>
                  </a:cubicBezTo>
                  <a:lnTo>
                    <a:pt x="3317" y="770"/>
                  </a:lnTo>
                  <a:cubicBezTo>
                    <a:pt x="3317" y="1026"/>
                    <a:pt x="3481" y="1217"/>
                    <a:pt x="3706" y="1217"/>
                  </a:cubicBezTo>
                  <a:close/>
                  <a:moveTo>
                    <a:pt x="3707" y="1091"/>
                  </a:moveTo>
                  <a:cubicBezTo>
                    <a:pt x="3565" y="1091"/>
                    <a:pt x="3459" y="952"/>
                    <a:pt x="3459" y="767"/>
                  </a:cubicBezTo>
                  <a:lnTo>
                    <a:pt x="3459" y="759"/>
                  </a:lnTo>
                  <a:cubicBezTo>
                    <a:pt x="3459" y="576"/>
                    <a:pt x="3561" y="437"/>
                    <a:pt x="3706" y="437"/>
                  </a:cubicBezTo>
                  <a:cubicBezTo>
                    <a:pt x="3848" y="437"/>
                    <a:pt x="3956" y="576"/>
                    <a:pt x="3956" y="761"/>
                  </a:cubicBezTo>
                  <a:lnTo>
                    <a:pt x="3956" y="769"/>
                  </a:lnTo>
                  <a:cubicBezTo>
                    <a:pt x="3956" y="952"/>
                    <a:pt x="3854" y="1091"/>
                    <a:pt x="3707" y="1091"/>
                  </a:cubicBezTo>
                  <a:close/>
                  <a:moveTo>
                    <a:pt x="4340" y="1198"/>
                  </a:moveTo>
                  <a:lnTo>
                    <a:pt x="4479" y="1198"/>
                  </a:lnTo>
                  <a:lnTo>
                    <a:pt x="4479" y="670"/>
                  </a:lnTo>
                  <a:cubicBezTo>
                    <a:pt x="4479" y="530"/>
                    <a:pt x="4565" y="439"/>
                    <a:pt x="4683" y="439"/>
                  </a:cubicBezTo>
                  <a:cubicBezTo>
                    <a:pt x="4801" y="439"/>
                    <a:pt x="4868" y="520"/>
                    <a:pt x="4868" y="665"/>
                  </a:cubicBezTo>
                  <a:lnTo>
                    <a:pt x="4868" y="1198"/>
                  </a:lnTo>
                  <a:lnTo>
                    <a:pt x="5010" y="1198"/>
                  </a:lnTo>
                  <a:lnTo>
                    <a:pt x="5010" y="624"/>
                  </a:lnTo>
                  <a:cubicBezTo>
                    <a:pt x="5010" y="434"/>
                    <a:pt x="4905" y="312"/>
                    <a:pt x="4731" y="312"/>
                  </a:cubicBezTo>
                  <a:cubicBezTo>
                    <a:pt x="4603" y="312"/>
                    <a:pt x="4528" y="383"/>
                    <a:pt x="4479" y="466"/>
                  </a:cubicBezTo>
                  <a:lnTo>
                    <a:pt x="4479" y="330"/>
                  </a:lnTo>
                  <a:lnTo>
                    <a:pt x="4340" y="330"/>
                  </a:lnTo>
                  <a:lnTo>
                    <a:pt x="4340" y="1198"/>
                  </a:lnTo>
                  <a:close/>
                  <a:moveTo>
                    <a:pt x="5289" y="1198"/>
                  </a:moveTo>
                  <a:lnTo>
                    <a:pt x="5428" y="1198"/>
                  </a:lnTo>
                  <a:lnTo>
                    <a:pt x="5428" y="670"/>
                  </a:lnTo>
                  <a:cubicBezTo>
                    <a:pt x="5428" y="530"/>
                    <a:pt x="5514" y="439"/>
                    <a:pt x="5632" y="439"/>
                  </a:cubicBezTo>
                  <a:cubicBezTo>
                    <a:pt x="5750" y="439"/>
                    <a:pt x="5817" y="520"/>
                    <a:pt x="5817" y="665"/>
                  </a:cubicBezTo>
                  <a:lnTo>
                    <a:pt x="5817" y="1198"/>
                  </a:lnTo>
                  <a:lnTo>
                    <a:pt x="5959" y="1198"/>
                  </a:lnTo>
                  <a:lnTo>
                    <a:pt x="5959" y="624"/>
                  </a:lnTo>
                  <a:cubicBezTo>
                    <a:pt x="5959" y="434"/>
                    <a:pt x="5854" y="312"/>
                    <a:pt x="5680" y="312"/>
                  </a:cubicBezTo>
                  <a:cubicBezTo>
                    <a:pt x="5552" y="312"/>
                    <a:pt x="5477" y="383"/>
                    <a:pt x="5428" y="466"/>
                  </a:cubicBezTo>
                  <a:lnTo>
                    <a:pt x="5428" y="0"/>
                  </a:lnTo>
                  <a:lnTo>
                    <a:pt x="5289" y="0"/>
                  </a:lnTo>
                  <a:lnTo>
                    <a:pt x="5289" y="1198"/>
                  </a:lnTo>
                  <a:close/>
                  <a:moveTo>
                    <a:pt x="6490" y="1104"/>
                  </a:moveTo>
                  <a:cubicBezTo>
                    <a:pt x="6393" y="1104"/>
                    <a:pt x="6318" y="1042"/>
                    <a:pt x="6318" y="940"/>
                  </a:cubicBezTo>
                  <a:lnTo>
                    <a:pt x="6318" y="935"/>
                  </a:lnTo>
                  <a:cubicBezTo>
                    <a:pt x="6318" y="831"/>
                    <a:pt x="6392" y="764"/>
                    <a:pt x="6519" y="764"/>
                  </a:cubicBezTo>
                  <a:cubicBezTo>
                    <a:pt x="6597" y="764"/>
                    <a:pt x="6664" y="778"/>
                    <a:pt x="6715" y="796"/>
                  </a:cubicBezTo>
                  <a:lnTo>
                    <a:pt x="6715" y="900"/>
                  </a:lnTo>
                  <a:cubicBezTo>
                    <a:pt x="6715" y="1018"/>
                    <a:pt x="6617" y="1104"/>
                    <a:pt x="6490" y="1104"/>
                  </a:cubicBezTo>
                  <a:close/>
                  <a:moveTo>
                    <a:pt x="6455" y="1216"/>
                  </a:moveTo>
                  <a:cubicBezTo>
                    <a:pt x="6578" y="1216"/>
                    <a:pt x="6661" y="1155"/>
                    <a:pt x="6712" y="1078"/>
                  </a:cubicBezTo>
                  <a:lnTo>
                    <a:pt x="6712" y="1198"/>
                  </a:lnTo>
                  <a:lnTo>
                    <a:pt x="6851" y="1198"/>
                  </a:lnTo>
                  <a:lnTo>
                    <a:pt x="6851" y="644"/>
                  </a:lnTo>
                  <a:cubicBezTo>
                    <a:pt x="6851" y="541"/>
                    <a:pt x="6822" y="458"/>
                    <a:pt x="6767" y="405"/>
                  </a:cubicBezTo>
                  <a:cubicBezTo>
                    <a:pt x="6711" y="348"/>
                    <a:pt x="6626" y="319"/>
                    <a:pt x="6519" y="319"/>
                  </a:cubicBezTo>
                  <a:cubicBezTo>
                    <a:pt x="6409" y="319"/>
                    <a:pt x="6323" y="346"/>
                    <a:pt x="6242" y="387"/>
                  </a:cubicBezTo>
                  <a:lnTo>
                    <a:pt x="6285" y="501"/>
                  </a:lnTo>
                  <a:cubicBezTo>
                    <a:pt x="6344" y="470"/>
                    <a:pt x="6417" y="445"/>
                    <a:pt x="6503" y="445"/>
                  </a:cubicBezTo>
                  <a:cubicBezTo>
                    <a:pt x="6634" y="445"/>
                    <a:pt x="6714" y="515"/>
                    <a:pt x="6714" y="649"/>
                  </a:cubicBezTo>
                  <a:lnTo>
                    <a:pt x="6714" y="695"/>
                  </a:lnTo>
                  <a:cubicBezTo>
                    <a:pt x="6650" y="675"/>
                    <a:pt x="6586" y="660"/>
                    <a:pt x="6497" y="660"/>
                  </a:cubicBezTo>
                  <a:cubicBezTo>
                    <a:pt x="6309" y="660"/>
                    <a:pt x="6179" y="759"/>
                    <a:pt x="6179" y="940"/>
                  </a:cubicBezTo>
                  <a:lnTo>
                    <a:pt x="6179" y="948"/>
                  </a:lnTo>
                  <a:cubicBezTo>
                    <a:pt x="6179" y="1118"/>
                    <a:pt x="6310" y="1216"/>
                    <a:pt x="6455" y="1216"/>
                  </a:cubicBezTo>
                  <a:close/>
                  <a:moveTo>
                    <a:pt x="7133" y="1198"/>
                  </a:moveTo>
                  <a:lnTo>
                    <a:pt x="7275" y="1198"/>
                  </a:lnTo>
                  <a:lnTo>
                    <a:pt x="7275" y="0"/>
                  </a:lnTo>
                  <a:lnTo>
                    <a:pt x="7133" y="0"/>
                  </a:lnTo>
                  <a:lnTo>
                    <a:pt x="7133" y="1198"/>
                  </a:lnTo>
                  <a:close/>
                  <a:moveTo>
                    <a:pt x="7567" y="1198"/>
                  </a:moveTo>
                  <a:lnTo>
                    <a:pt x="7709" y="1198"/>
                  </a:lnTo>
                  <a:lnTo>
                    <a:pt x="7709" y="0"/>
                  </a:lnTo>
                  <a:lnTo>
                    <a:pt x="7567" y="0"/>
                  </a:lnTo>
                  <a:lnTo>
                    <a:pt x="7567" y="1198"/>
                  </a:lnTo>
                  <a:close/>
                  <a:moveTo>
                    <a:pt x="7997" y="166"/>
                  </a:moveTo>
                  <a:lnTo>
                    <a:pt x="8150" y="166"/>
                  </a:lnTo>
                  <a:lnTo>
                    <a:pt x="8150" y="13"/>
                  </a:lnTo>
                  <a:lnTo>
                    <a:pt x="7997" y="13"/>
                  </a:lnTo>
                  <a:lnTo>
                    <a:pt x="7997" y="166"/>
                  </a:lnTo>
                  <a:close/>
                  <a:moveTo>
                    <a:pt x="8002" y="1198"/>
                  </a:moveTo>
                  <a:lnTo>
                    <a:pt x="8144" y="1198"/>
                  </a:lnTo>
                  <a:lnTo>
                    <a:pt x="8144" y="330"/>
                  </a:lnTo>
                  <a:lnTo>
                    <a:pt x="8002" y="330"/>
                  </a:lnTo>
                  <a:lnTo>
                    <a:pt x="8002" y="1198"/>
                  </a:lnTo>
                  <a:close/>
                  <a:moveTo>
                    <a:pt x="8432" y="1198"/>
                  </a:moveTo>
                  <a:lnTo>
                    <a:pt x="8571" y="1198"/>
                  </a:lnTo>
                  <a:lnTo>
                    <a:pt x="8571" y="670"/>
                  </a:lnTo>
                  <a:cubicBezTo>
                    <a:pt x="8571" y="530"/>
                    <a:pt x="8657" y="439"/>
                    <a:pt x="8775" y="439"/>
                  </a:cubicBezTo>
                  <a:cubicBezTo>
                    <a:pt x="8894" y="439"/>
                    <a:pt x="8961" y="520"/>
                    <a:pt x="8961" y="665"/>
                  </a:cubicBezTo>
                  <a:lnTo>
                    <a:pt x="8961" y="1198"/>
                  </a:lnTo>
                  <a:lnTo>
                    <a:pt x="9103" y="1198"/>
                  </a:lnTo>
                  <a:lnTo>
                    <a:pt x="9103" y="624"/>
                  </a:lnTo>
                  <a:cubicBezTo>
                    <a:pt x="9103" y="434"/>
                    <a:pt x="8997" y="312"/>
                    <a:pt x="8823" y="312"/>
                  </a:cubicBezTo>
                  <a:cubicBezTo>
                    <a:pt x="8696" y="312"/>
                    <a:pt x="8621" y="383"/>
                    <a:pt x="8571" y="466"/>
                  </a:cubicBezTo>
                  <a:lnTo>
                    <a:pt x="8571" y="330"/>
                  </a:lnTo>
                  <a:lnTo>
                    <a:pt x="8432" y="330"/>
                  </a:lnTo>
                  <a:lnTo>
                    <a:pt x="8432" y="1198"/>
                  </a:lnTo>
                  <a:close/>
                  <a:moveTo>
                    <a:pt x="9622" y="1211"/>
                  </a:moveTo>
                  <a:cubicBezTo>
                    <a:pt x="9674" y="1211"/>
                    <a:pt x="9719" y="1200"/>
                    <a:pt x="9759" y="1179"/>
                  </a:cubicBezTo>
                  <a:lnTo>
                    <a:pt x="9759" y="1061"/>
                  </a:lnTo>
                  <a:cubicBezTo>
                    <a:pt x="9725" y="1075"/>
                    <a:pt x="9692" y="1083"/>
                    <a:pt x="9658" y="1083"/>
                  </a:cubicBezTo>
                  <a:cubicBezTo>
                    <a:pt x="9587" y="1083"/>
                    <a:pt x="9543" y="1053"/>
                    <a:pt x="9543" y="968"/>
                  </a:cubicBezTo>
                  <a:lnTo>
                    <a:pt x="9543" y="451"/>
                  </a:lnTo>
                  <a:lnTo>
                    <a:pt x="9759" y="451"/>
                  </a:lnTo>
                  <a:lnTo>
                    <a:pt x="9759" y="330"/>
                  </a:lnTo>
                  <a:lnTo>
                    <a:pt x="9543" y="330"/>
                  </a:lnTo>
                  <a:lnTo>
                    <a:pt x="9543" y="81"/>
                  </a:lnTo>
                  <a:lnTo>
                    <a:pt x="9401" y="81"/>
                  </a:lnTo>
                  <a:lnTo>
                    <a:pt x="9401" y="330"/>
                  </a:lnTo>
                  <a:lnTo>
                    <a:pt x="9299" y="330"/>
                  </a:lnTo>
                  <a:lnTo>
                    <a:pt x="9299" y="451"/>
                  </a:lnTo>
                  <a:lnTo>
                    <a:pt x="9401" y="451"/>
                  </a:lnTo>
                  <a:lnTo>
                    <a:pt x="9401" y="994"/>
                  </a:lnTo>
                  <a:cubicBezTo>
                    <a:pt x="9401" y="1153"/>
                    <a:pt x="9496" y="1211"/>
                    <a:pt x="9622" y="1211"/>
                  </a:cubicBezTo>
                  <a:close/>
                  <a:moveTo>
                    <a:pt x="10253" y="1104"/>
                  </a:moveTo>
                  <a:cubicBezTo>
                    <a:pt x="10156" y="1104"/>
                    <a:pt x="10081" y="1042"/>
                    <a:pt x="10081" y="940"/>
                  </a:cubicBezTo>
                  <a:lnTo>
                    <a:pt x="10081" y="935"/>
                  </a:lnTo>
                  <a:cubicBezTo>
                    <a:pt x="10081" y="831"/>
                    <a:pt x="10154" y="764"/>
                    <a:pt x="10282" y="764"/>
                  </a:cubicBezTo>
                  <a:cubicBezTo>
                    <a:pt x="10360" y="764"/>
                    <a:pt x="10427" y="778"/>
                    <a:pt x="10478" y="796"/>
                  </a:cubicBezTo>
                  <a:lnTo>
                    <a:pt x="10478" y="900"/>
                  </a:lnTo>
                  <a:cubicBezTo>
                    <a:pt x="10478" y="1018"/>
                    <a:pt x="10379" y="1104"/>
                    <a:pt x="10253" y="1104"/>
                  </a:cubicBezTo>
                  <a:close/>
                  <a:moveTo>
                    <a:pt x="10218" y="1216"/>
                  </a:moveTo>
                  <a:cubicBezTo>
                    <a:pt x="10341" y="1216"/>
                    <a:pt x="10424" y="1155"/>
                    <a:pt x="10475" y="1078"/>
                  </a:cubicBezTo>
                  <a:lnTo>
                    <a:pt x="10475" y="1198"/>
                  </a:lnTo>
                  <a:lnTo>
                    <a:pt x="10613" y="1198"/>
                  </a:lnTo>
                  <a:lnTo>
                    <a:pt x="10613" y="644"/>
                  </a:lnTo>
                  <a:cubicBezTo>
                    <a:pt x="10613" y="541"/>
                    <a:pt x="10585" y="458"/>
                    <a:pt x="10529" y="405"/>
                  </a:cubicBezTo>
                  <a:cubicBezTo>
                    <a:pt x="10473" y="348"/>
                    <a:pt x="10389" y="319"/>
                    <a:pt x="10282" y="319"/>
                  </a:cubicBezTo>
                  <a:cubicBezTo>
                    <a:pt x="10172" y="319"/>
                    <a:pt x="10085" y="346"/>
                    <a:pt x="10004" y="387"/>
                  </a:cubicBezTo>
                  <a:lnTo>
                    <a:pt x="10047" y="501"/>
                  </a:lnTo>
                  <a:cubicBezTo>
                    <a:pt x="10106" y="470"/>
                    <a:pt x="10179" y="445"/>
                    <a:pt x="10266" y="445"/>
                  </a:cubicBezTo>
                  <a:cubicBezTo>
                    <a:pt x="10397" y="445"/>
                    <a:pt x="10476" y="515"/>
                    <a:pt x="10476" y="649"/>
                  </a:cubicBezTo>
                  <a:lnTo>
                    <a:pt x="10476" y="695"/>
                  </a:lnTo>
                  <a:cubicBezTo>
                    <a:pt x="10412" y="675"/>
                    <a:pt x="10349" y="660"/>
                    <a:pt x="10259" y="660"/>
                  </a:cubicBezTo>
                  <a:cubicBezTo>
                    <a:pt x="10071" y="660"/>
                    <a:pt x="9942" y="759"/>
                    <a:pt x="9942" y="940"/>
                  </a:cubicBezTo>
                  <a:lnTo>
                    <a:pt x="9942" y="948"/>
                  </a:lnTo>
                  <a:cubicBezTo>
                    <a:pt x="9942" y="1118"/>
                    <a:pt x="10073" y="1216"/>
                    <a:pt x="10218" y="1216"/>
                  </a:cubicBezTo>
                  <a:close/>
                  <a:moveTo>
                    <a:pt x="10896" y="1198"/>
                  </a:moveTo>
                  <a:lnTo>
                    <a:pt x="11038" y="1198"/>
                  </a:lnTo>
                  <a:lnTo>
                    <a:pt x="11038" y="0"/>
                  </a:lnTo>
                  <a:lnTo>
                    <a:pt x="10896" y="0"/>
                  </a:lnTo>
                  <a:lnTo>
                    <a:pt x="10896" y="1198"/>
                  </a:lnTo>
                  <a:close/>
                  <a:moveTo>
                    <a:pt x="11583" y="1104"/>
                  </a:moveTo>
                  <a:cubicBezTo>
                    <a:pt x="11485" y="1104"/>
                    <a:pt x="11410" y="1042"/>
                    <a:pt x="11410" y="940"/>
                  </a:cubicBezTo>
                  <a:lnTo>
                    <a:pt x="11410" y="935"/>
                  </a:lnTo>
                  <a:cubicBezTo>
                    <a:pt x="11410" y="831"/>
                    <a:pt x="11484" y="764"/>
                    <a:pt x="11611" y="764"/>
                  </a:cubicBezTo>
                  <a:cubicBezTo>
                    <a:pt x="11690" y="764"/>
                    <a:pt x="11757" y="778"/>
                    <a:pt x="11808" y="796"/>
                  </a:cubicBezTo>
                  <a:lnTo>
                    <a:pt x="11808" y="900"/>
                  </a:lnTo>
                  <a:cubicBezTo>
                    <a:pt x="11808" y="1018"/>
                    <a:pt x="11709" y="1104"/>
                    <a:pt x="11583" y="1104"/>
                  </a:cubicBezTo>
                  <a:close/>
                  <a:moveTo>
                    <a:pt x="11548" y="1216"/>
                  </a:moveTo>
                  <a:cubicBezTo>
                    <a:pt x="11670" y="1216"/>
                    <a:pt x="11753" y="1155"/>
                    <a:pt x="11805" y="1078"/>
                  </a:cubicBezTo>
                  <a:lnTo>
                    <a:pt x="11805" y="1198"/>
                  </a:lnTo>
                  <a:lnTo>
                    <a:pt x="11943" y="1198"/>
                  </a:lnTo>
                  <a:lnTo>
                    <a:pt x="11943" y="644"/>
                  </a:lnTo>
                  <a:cubicBezTo>
                    <a:pt x="11943" y="541"/>
                    <a:pt x="11915" y="458"/>
                    <a:pt x="11859" y="405"/>
                  </a:cubicBezTo>
                  <a:cubicBezTo>
                    <a:pt x="11803" y="348"/>
                    <a:pt x="11718" y="319"/>
                    <a:pt x="11611" y="319"/>
                  </a:cubicBezTo>
                  <a:cubicBezTo>
                    <a:pt x="11501" y="319"/>
                    <a:pt x="11415" y="346"/>
                    <a:pt x="11334" y="387"/>
                  </a:cubicBezTo>
                  <a:lnTo>
                    <a:pt x="11377" y="501"/>
                  </a:lnTo>
                  <a:cubicBezTo>
                    <a:pt x="11436" y="470"/>
                    <a:pt x="11509" y="445"/>
                    <a:pt x="11595" y="445"/>
                  </a:cubicBezTo>
                  <a:cubicBezTo>
                    <a:pt x="11726" y="445"/>
                    <a:pt x="11806" y="515"/>
                    <a:pt x="11806" y="649"/>
                  </a:cubicBezTo>
                  <a:lnTo>
                    <a:pt x="11806" y="695"/>
                  </a:lnTo>
                  <a:cubicBezTo>
                    <a:pt x="11742" y="675"/>
                    <a:pt x="11678" y="660"/>
                    <a:pt x="11589" y="660"/>
                  </a:cubicBezTo>
                  <a:cubicBezTo>
                    <a:pt x="11401" y="660"/>
                    <a:pt x="11272" y="759"/>
                    <a:pt x="11272" y="940"/>
                  </a:cubicBezTo>
                  <a:lnTo>
                    <a:pt x="11272" y="948"/>
                  </a:lnTo>
                  <a:cubicBezTo>
                    <a:pt x="11272" y="1118"/>
                    <a:pt x="11402" y="1216"/>
                    <a:pt x="11548" y="1216"/>
                  </a:cubicBezTo>
                  <a:close/>
                  <a:moveTo>
                    <a:pt x="12490" y="1216"/>
                  </a:moveTo>
                  <a:cubicBezTo>
                    <a:pt x="12616" y="1216"/>
                    <a:pt x="12693" y="1144"/>
                    <a:pt x="12741" y="1062"/>
                  </a:cubicBezTo>
                  <a:lnTo>
                    <a:pt x="12741" y="1198"/>
                  </a:lnTo>
                  <a:lnTo>
                    <a:pt x="12881" y="1198"/>
                  </a:lnTo>
                  <a:lnTo>
                    <a:pt x="12881" y="330"/>
                  </a:lnTo>
                  <a:lnTo>
                    <a:pt x="12741" y="330"/>
                  </a:lnTo>
                  <a:lnTo>
                    <a:pt x="12741" y="858"/>
                  </a:lnTo>
                  <a:cubicBezTo>
                    <a:pt x="12741" y="999"/>
                    <a:pt x="12654" y="1088"/>
                    <a:pt x="12538" y="1088"/>
                  </a:cubicBezTo>
                  <a:cubicBezTo>
                    <a:pt x="12420" y="1088"/>
                    <a:pt x="12351" y="1008"/>
                    <a:pt x="12351" y="863"/>
                  </a:cubicBezTo>
                  <a:lnTo>
                    <a:pt x="12351" y="330"/>
                  </a:lnTo>
                  <a:lnTo>
                    <a:pt x="12211" y="330"/>
                  </a:lnTo>
                  <a:lnTo>
                    <a:pt x="12211" y="903"/>
                  </a:lnTo>
                  <a:cubicBezTo>
                    <a:pt x="12211" y="1094"/>
                    <a:pt x="12316" y="1216"/>
                    <a:pt x="12490" y="1216"/>
                  </a:cubicBezTo>
                  <a:close/>
                  <a:moveTo>
                    <a:pt x="13417" y="1211"/>
                  </a:moveTo>
                  <a:cubicBezTo>
                    <a:pt x="13470" y="1211"/>
                    <a:pt x="13515" y="1200"/>
                    <a:pt x="13554" y="1179"/>
                  </a:cubicBezTo>
                  <a:lnTo>
                    <a:pt x="13554" y="1061"/>
                  </a:lnTo>
                  <a:cubicBezTo>
                    <a:pt x="13521" y="1075"/>
                    <a:pt x="13487" y="1083"/>
                    <a:pt x="13454" y="1083"/>
                  </a:cubicBezTo>
                  <a:cubicBezTo>
                    <a:pt x="13382" y="1083"/>
                    <a:pt x="13339" y="1053"/>
                    <a:pt x="13339" y="968"/>
                  </a:cubicBezTo>
                  <a:lnTo>
                    <a:pt x="13339" y="451"/>
                  </a:lnTo>
                  <a:lnTo>
                    <a:pt x="13554" y="451"/>
                  </a:lnTo>
                  <a:lnTo>
                    <a:pt x="13554" y="330"/>
                  </a:lnTo>
                  <a:lnTo>
                    <a:pt x="13339" y="330"/>
                  </a:lnTo>
                  <a:lnTo>
                    <a:pt x="13339" y="81"/>
                  </a:lnTo>
                  <a:lnTo>
                    <a:pt x="13197" y="81"/>
                  </a:lnTo>
                  <a:lnTo>
                    <a:pt x="13197" y="330"/>
                  </a:lnTo>
                  <a:lnTo>
                    <a:pt x="13095" y="330"/>
                  </a:lnTo>
                  <a:lnTo>
                    <a:pt x="13095" y="451"/>
                  </a:lnTo>
                  <a:lnTo>
                    <a:pt x="13197" y="451"/>
                  </a:lnTo>
                  <a:lnTo>
                    <a:pt x="13197" y="994"/>
                  </a:lnTo>
                  <a:cubicBezTo>
                    <a:pt x="13197" y="1153"/>
                    <a:pt x="13291" y="1211"/>
                    <a:pt x="13417" y="1211"/>
                  </a:cubicBezTo>
                  <a:close/>
                  <a:moveTo>
                    <a:pt x="14048" y="1104"/>
                  </a:moveTo>
                  <a:cubicBezTo>
                    <a:pt x="13951" y="1104"/>
                    <a:pt x="13876" y="1042"/>
                    <a:pt x="13876" y="940"/>
                  </a:cubicBezTo>
                  <a:lnTo>
                    <a:pt x="13876" y="935"/>
                  </a:lnTo>
                  <a:cubicBezTo>
                    <a:pt x="13876" y="831"/>
                    <a:pt x="13950" y="764"/>
                    <a:pt x="14077" y="764"/>
                  </a:cubicBezTo>
                  <a:cubicBezTo>
                    <a:pt x="14155" y="764"/>
                    <a:pt x="14222" y="778"/>
                    <a:pt x="14273" y="796"/>
                  </a:cubicBezTo>
                  <a:lnTo>
                    <a:pt x="14273" y="900"/>
                  </a:lnTo>
                  <a:cubicBezTo>
                    <a:pt x="14273" y="1018"/>
                    <a:pt x="14175" y="1104"/>
                    <a:pt x="14048" y="1104"/>
                  </a:cubicBezTo>
                  <a:close/>
                  <a:moveTo>
                    <a:pt x="14013" y="1216"/>
                  </a:moveTo>
                  <a:cubicBezTo>
                    <a:pt x="14136" y="1216"/>
                    <a:pt x="14219" y="1155"/>
                    <a:pt x="14270" y="1078"/>
                  </a:cubicBezTo>
                  <a:lnTo>
                    <a:pt x="14270" y="1198"/>
                  </a:lnTo>
                  <a:lnTo>
                    <a:pt x="14409" y="1198"/>
                  </a:lnTo>
                  <a:lnTo>
                    <a:pt x="14409" y="644"/>
                  </a:lnTo>
                  <a:cubicBezTo>
                    <a:pt x="14409" y="541"/>
                    <a:pt x="14380" y="458"/>
                    <a:pt x="14325" y="405"/>
                  </a:cubicBezTo>
                  <a:cubicBezTo>
                    <a:pt x="14269" y="348"/>
                    <a:pt x="14184" y="319"/>
                    <a:pt x="14077" y="319"/>
                  </a:cubicBezTo>
                  <a:cubicBezTo>
                    <a:pt x="13967" y="319"/>
                    <a:pt x="13881" y="346"/>
                    <a:pt x="13800" y="387"/>
                  </a:cubicBezTo>
                  <a:lnTo>
                    <a:pt x="13843" y="501"/>
                  </a:lnTo>
                  <a:cubicBezTo>
                    <a:pt x="13902" y="470"/>
                    <a:pt x="13975" y="445"/>
                    <a:pt x="14061" y="445"/>
                  </a:cubicBezTo>
                  <a:cubicBezTo>
                    <a:pt x="14192" y="445"/>
                    <a:pt x="14272" y="515"/>
                    <a:pt x="14272" y="649"/>
                  </a:cubicBezTo>
                  <a:lnTo>
                    <a:pt x="14272" y="695"/>
                  </a:lnTo>
                  <a:cubicBezTo>
                    <a:pt x="14208" y="675"/>
                    <a:pt x="14144" y="660"/>
                    <a:pt x="14055" y="660"/>
                  </a:cubicBezTo>
                  <a:cubicBezTo>
                    <a:pt x="13867" y="660"/>
                    <a:pt x="13737" y="759"/>
                    <a:pt x="13737" y="940"/>
                  </a:cubicBezTo>
                  <a:lnTo>
                    <a:pt x="13737" y="948"/>
                  </a:lnTo>
                  <a:cubicBezTo>
                    <a:pt x="13737" y="1118"/>
                    <a:pt x="13868" y="1216"/>
                    <a:pt x="14013" y="1216"/>
                  </a:cubicBezTo>
                  <a:close/>
                  <a:moveTo>
                    <a:pt x="14687" y="1198"/>
                  </a:moveTo>
                  <a:lnTo>
                    <a:pt x="14826" y="1198"/>
                  </a:lnTo>
                  <a:lnTo>
                    <a:pt x="14826" y="956"/>
                  </a:lnTo>
                  <a:lnTo>
                    <a:pt x="14957" y="801"/>
                  </a:lnTo>
                  <a:lnTo>
                    <a:pt x="15199" y="1198"/>
                  </a:lnTo>
                  <a:lnTo>
                    <a:pt x="15364" y="1198"/>
                  </a:lnTo>
                  <a:lnTo>
                    <a:pt x="15053" y="691"/>
                  </a:lnTo>
                  <a:lnTo>
                    <a:pt x="15353" y="330"/>
                  </a:lnTo>
                  <a:lnTo>
                    <a:pt x="15185" y="330"/>
                  </a:lnTo>
                  <a:lnTo>
                    <a:pt x="14826" y="775"/>
                  </a:lnTo>
                  <a:lnTo>
                    <a:pt x="14826" y="0"/>
                  </a:lnTo>
                  <a:lnTo>
                    <a:pt x="14687" y="0"/>
                  </a:lnTo>
                  <a:lnTo>
                    <a:pt x="14687" y="1198"/>
                  </a:lnTo>
                  <a:close/>
                  <a:moveTo>
                    <a:pt x="15832" y="1216"/>
                  </a:moveTo>
                  <a:cubicBezTo>
                    <a:pt x="15958" y="1216"/>
                    <a:pt x="16034" y="1144"/>
                    <a:pt x="16082" y="1062"/>
                  </a:cubicBezTo>
                  <a:lnTo>
                    <a:pt x="16082" y="1198"/>
                  </a:lnTo>
                  <a:lnTo>
                    <a:pt x="16222" y="1198"/>
                  </a:lnTo>
                  <a:lnTo>
                    <a:pt x="16222" y="330"/>
                  </a:lnTo>
                  <a:lnTo>
                    <a:pt x="16082" y="330"/>
                  </a:lnTo>
                  <a:lnTo>
                    <a:pt x="16082" y="858"/>
                  </a:lnTo>
                  <a:cubicBezTo>
                    <a:pt x="16082" y="999"/>
                    <a:pt x="15996" y="1088"/>
                    <a:pt x="15879" y="1088"/>
                  </a:cubicBezTo>
                  <a:cubicBezTo>
                    <a:pt x="15761" y="1088"/>
                    <a:pt x="15693" y="1008"/>
                    <a:pt x="15693" y="863"/>
                  </a:cubicBezTo>
                  <a:lnTo>
                    <a:pt x="15693" y="330"/>
                  </a:lnTo>
                  <a:lnTo>
                    <a:pt x="15552" y="330"/>
                  </a:lnTo>
                  <a:lnTo>
                    <a:pt x="15552" y="903"/>
                  </a:lnTo>
                  <a:cubicBezTo>
                    <a:pt x="15552" y="1094"/>
                    <a:pt x="15658" y="1216"/>
                    <a:pt x="15832" y="1216"/>
                  </a:cubicBezTo>
                  <a:close/>
                  <a:moveTo>
                    <a:pt x="16508" y="1198"/>
                  </a:moveTo>
                  <a:lnTo>
                    <a:pt x="16647" y="1198"/>
                  </a:lnTo>
                  <a:lnTo>
                    <a:pt x="16647" y="670"/>
                  </a:lnTo>
                  <a:cubicBezTo>
                    <a:pt x="16647" y="530"/>
                    <a:pt x="16733" y="439"/>
                    <a:pt x="16851" y="439"/>
                  </a:cubicBezTo>
                  <a:cubicBezTo>
                    <a:pt x="16969" y="439"/>
                    <a:pt x="17036" y="520"/>
                    <a:pt x="17036" y="665"/>
                  </a:cubicBezTo>
                  <a:lnTo>
                    <a:pt x="17036" y="1198"/>
                  </a:lnTo>
                  <a:lnTo>
                    <a:pt x="17178" y="1198"/>
                  </a:lnTo>
                  <a:lnTo>
                    <a:pt x="17178" y="624"/>
                  </a:lnTo>
                  <a:cubicBezTo>
                    <a:pt x="17178" y="434"/>
                    <a:pt x="17073" y="312"/>
                    <a:pt x="16899" y="312"/>
                  </a:cubicBezTo>
                  <a:cubicBezTo>
                    <a:pt x="16771" y="312"/>
                    <a:pt x="16696" y="383"/>
                    <a:pt x="16647" y="466"/>
                  </a:cubicBezTo>
                  <a:lnTo>
                    <a:pt x="16647" y="330"/>
                  </a:lnTo>
                  <a:lnTo>
                    <a:pt x="16508" y="330"/>
                  </a:lnTo>
                  <a:lnTo>
                    <a:pt x="16508" y="1198"/>
                  </a:lnTo>
                  <a:close/>
                  <a:moveTo>
                    <a:pt x="17697" y="1211"/>
                  </a:moveTo>
                  <a:cubicBezTo>
                    <a:pt x="17750" y="1211"/>
                    <a:pt x="17795" y="1200"/>
                    <a:pt x="17835" y="1179"/>
                  </a:cubicBezTo>
                  <a:lnTo>
                    <a:pt x="17835" y="1061"/>
                  </a:lnTo>
                  <a:cubicBezTo>
                    <a:pt x="17801" y="1075"/>
                    <a:pt x="17767" y="1083"/>
                    <a:pt x="17734" y="1083"/>
                  </a:cubicBezTo>
                  <a:cubicBezTo>
                    <a:pt x="17662" y="1083"/>
                    <a:pt x="17619" y="1053"/>
                    <a:pt x="17619" y="968"/>
                  </a:cubicBezTo>
                  <a:lnTo>
                    <a:pt x="17619" y="451"/>
                  </a:lnTo>
                  <a:lnTo>
                    <a:pt x="17835" y="451"/>
                  </a:lnTo>
                  <a:lnTo>
                    <a:pt x="17835" y="330"/>
                  </a:lnTo>
                  <a:lnTo>
                    <a:pt x="17619" y="330"/>
                  </a:lnTo>
                  <a:lnTo>
                    <a:pt x="17619" y="81"/>
                  </a:lnTo>
                  <a:lnTo>
                    <a:pt x="17477" y="81"/>
                  </a:lnTo>
                  <a:lnTo>
                    <a:pt x="17477" y="330"/>
                  </a:lnTo>
                  <a:lnTo>
                    <a:pt x="17375" y="330"/>
                  </a:lnTo>
                  <a:lnTo>
                    <a:pt x="17375" y="451"/>
                  </a:lnTo>
                  <a:lnTo>
                    <a:pt x="17477" y="451"/>
                  </a:lnTo>
                  <a:lnTo>
                    <a:pt x="17477" y="994"/>
                  </a:lnTo>
                  <a:cubicBezTo>
                    <a:pt x="17477" y="1153"/>
                    <a:pt x="17571" y="1211"/>
                    <a:pt x="17697" y="1211"/>
                  </a:cubicBezTo>
                  <a:close/>
                  <a:moveTo>
                    <a:pt x="18329" y="1104"/>
                  </a:moveTo>
                  <a:cubicBezTo>
                    <a:pt x="18231" y="1104"/>
                    <a:pt x="18156" y="1042"/>
                    <a:pt x="18156" y="940"/>
                  </a:cubicBezTo>
                  <a:lnTo>
                    <a:pt x="18156" y="935"/>
                  </a:lnTo>
                  <a:cubicBezTo>
                    <a:pt x="18156" y="831"/>
                    <a:pt x="18230" y="764"/>
                    <a:pt x="18357" y="764"/>
                  </a:cubicBezTo>
                  <a:cubicBezTo>
                    <a:pt x="18435" y="764"/>
                    <a:pt x="18502" y="778"/>
                    <a:pt x="18554" y="796"/>
                  </a:cubicBezTo>
                  <a:lnTo>
                    <a:pt x="18554" y="900"/>
                  </a:lnTo>
                  <a:cubicBezTo>
                    <a:pt x="18554" y="1018"/>
                    <a:pt x="18455" y="1104"/>
                    <a:pt x="18329" y="1104"/>
                  </a:cubicBezTo>
                  <a:close/>
                  <a:moveTo>
                    <a:pt x="18293" y="1216"/>
                  </a:moveTo>
                  <a:cubicBezTo>
                    <a:pt x="18416" y="1216"/>
                    <a:pt x="18499" y="1155"/>
                    <a:pt x="18550" y="1078"/>
                  </a:cubicBezTo>
                  <a:lnTo>
                    <a:pt x="18550" y="1198"/>
                  </a:lnTo>
                  <a:lnTo>
                    <a:pt x="18689" y="1198"/>
                  </a:lnTo>
                  <a:lnTo>
                    <a:pt x="18689" y="644"/>
                  </a:lnTo>
                  <a:cubicBezTo>
                    <a:pt x="18689" y="541"/>
                    <a:pt x="18660" y="458"/>
                    <a:pt x="18605" y="405"/>
                  </a:cubicBezTo>
                  <a:cubicBezTo>
                    <a:pt x="18549" y="348"/>
                    <a:pt x="18464" y="319"/>
                    <a:pt x="18357" y="319"/>
                  </a:cubicBezTo>
                  <a:cubicBezTo>
                    <a:pt x="18247" y="319"/>
                    <a:pt x="18161" y="346"/>
                    <a:pt x="18080" y="387"/>
                  </a:cubicBezTo>
                  <a:lnTo>
                    <a:pt x="18123" y="501"/>
                  </a:lnTo>
                  <a:cubicBezTo>
                    <a:pt x="18182" y="470"/>
                    <a:pt x="18255" y="445"/>
                    <a:pt x="18341" y="445"/>
                  </a:cubicBezTo>
                  <a:cubicBezTo>
                    <a:pt x="18472" y="445"/>
                    <a:pt x="18552" y="515"/>
                    <a:pt x="18552" y="649"/>
                  </a:cubicBezTo>
                  <a:lnTo>
                    <a:pt x="18552" y="695"/>
                  </a:lnTo>
                  <a:cubicBezTo>
                    <a:pt x="18488" y="675"/>
                    <a:pt x="18424" y="660"/>
                    <a:pt x="18335" y="660"/>
                  </a:cubicBezTo>
                  <a:cubicBezTo>
                    <a:pt x="18147" y="660"/>
                    <a:pt x="18017" y="759"/>
                    <a:pt x="18017" y="940"/>
                  </a:cubicBezTo>
                  <a:lnTo>
                    <a:pt x="18017" y="948"/>
                  </a:lnTo>
                  <a:cubicBezTo>
                    <a:pt x="18017" y="1118"/>
                    <a:pt x="18148" y="1216"/>
                    <a:pt x="18293" y="12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439380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883FA329-F800-4BFD-A1A9-AE033DE50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44868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0C40259-6410-4DA9-B596-7487DB7EE8B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91560" y="2479039"/>
            <a:ext cx="4080304" cy="1931681"/>
          </a:xfrm>
        </p:spPr>
        <p:txBody>
          <a:bodyPr anchor="ctr" anchorCtr="0"/>
          <a:lstStyle>
            <a:lvl1pPr>
              <a:defRPr sz="37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Asianostosivu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</a:t>
            </a:r>
          </a:p>
        </p:txBody>
      </p:sp>
      <p:sp>
        <p:nvSpPr>
          <p:cNvPr id="9" name="Tekstin paikkamerkki 7">
            <a:extLst>
              <a:ext uri="{FF2B5EF4-FFF2-40B4-BE49-F238E27FC236}">
                <a16:creationId xmlns:a16="http://schemas.microsoft.com/office/drawing/2014/main" id="{1ACC602E-254F-4D94-9726-E56CBE4EF7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32625" y="1484313"/>
            <a:ext cx="4679950" cy="4537075"/>
          </a:xfrm>
        </p:spPr>
        <p:txBody>
          <a:bodyPr/>
          <a:lstStyle>
            <a:lvl1pPr marL="358775" indent="-358775">
              <a:buFont typeface="Arial" panose="020B0604020202020204" pitchFamily="34" charset="0"/>
              <a:buChar char="•"/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C8FE7-45E6-4DA1-9930-61F01685F4DF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FD1923-38BC-432D-A18A-8AAB2CF3BE3E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19DC02-FE0F-4A19-AFD1-372063448D73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F465DD-0031-4147-BA55-31CD0DA9CEF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39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Pr>
        <a:solidFill>
          <a:srgbClr val="2E50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4AE6ED7B-F325-4DDD-A3D8-7035CF10C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0B879D8-70D5-4797-A433-9BB77E8EF8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160" y="1412240"/>
            <a:ext cx="5323840" cy="2626361"/>
          </a:xfrm>
        </p:spPr>
        <p:txBody>
          <a:bodyPr anchor="t" anchorCtr="0"/>
          <a:lstStyle>
            <a:lvl1pPr>
              <a:lnSpc>
                <a:spcPct val="95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B7145C-BF95-40AD-BD5B-E74BF6AD0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A126E7-3238-4184-B46F-56BBA3CF6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6BF3CB-4E29-4CC4-B2F2-50F21AB5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F465DD-0031-4147-BA55-31CD0DA9CEF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2052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2">
    <p:bg>
      <p:bgPr>
        <a:solidFill>
          <a:srgbClr val="9546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4AE6ED7B-F325-4DDD-A3D8-7035CF10C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28"/>
            <a:ext cx="12192000" cy="685714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0B879D8-70D5-4797-A433-9BB77E8EF8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160" y="1412240"/>
            <a:ext cx="5323840" cy="2626361"/>
          </a:xfrm>
        </p:spPr>
        <p:txBody>
          <a:bodyPr anchor="t" anchorCtr="0"/>
          <a:lstStyle>
            <a:lvl1pPr>
              <a:lnSpc>
                <a:spcPct val="95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B7145C-BF95-40AD-BD5B-E74BF6AD0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A126E7-3238-4184-B46F-56BBA3CF6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6BF3CB-4E29-4CC4-B2F2-50F21AB5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F465DD-0031-4147-BA55-31CD0DA9CEF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8057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9F4F2B-ABE6-4EEC-96BB-43D0020B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C7E4570-1BBF-44FD-91E2-F215D7530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201B601-8FD3-44AA-88E8-99FD316EC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2E81DD2-8DE8-4419-B580-FD5D732F2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6136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83F4EAE-486F-42D3-880C-917D4802B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0A5E5A6-4CE1-4BF7-9CC3-941666CD6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FCD2C90-AE86-4C7F-B126-54A8E201B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7954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Lopetu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00B751F-0AFF-4434-A006-48FE2C8D5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8942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76B69D-2D83-4287-9008-AAB6718A8E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59600" y="2554923"/>
            <a:ext cx="4464992" cy="2387600"/>
          </a:xfrm>
        </p:spPr>
        <p:txBody>
          <a:bodyPr anchor="b"/>
          <a:lstStyle>
            <a:lvl1pPr algn="l">
              <a:lnSpc>
                <a:spcPct val="95000"/>
              </a:lnSpc>
              <a:defRPr sz="37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Kehotus / </a:t>
            </a:r>
            <a:br>
              <a:rPr lang="fi-FI" dirty="0"/>
            </a:br>
            <a:r>
              <a:rPr lang="fi-FI" dirty="0"/>
              <a:t>Kiitos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0CE723-861A-4984-9EB9-C393132CE2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59600" y="5201920"/>
            <a:ext cx="4464992" cy="90424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etunimi.sukunimi@loremipsum.fi</a:t>
            </a:r>
          </a:p>
        </p:txBody>
      </p:sp>
      <p:grpSp>
        <p:nvGrpSpPr>
          <p:cNvPr id="49" name="Ryhmä 48">
            <a:extLst>
              <a:ext uri="{FF2B5EF4-FFF2-40B4-BE49-F238E27FC236}">
                <a16:creationId xmlns:a16="http://schemas.microsoft.com/office/drawing/2014/main" id="{EC68559A-722B-4FC3-8264-735707CCF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823784" y="595965"/>
            <a:ext cx="4322256" cy="1375407"/>
            <a:chOff x="1755776" y="2047876"/>
            <a:chExt cx="8680450" cy="2762250"/>
          </a:xfrm>
          <a:solidFill>
            <a:srgbClr val="FFFFFF"/>
          </a:solidFill>
        </p:grpSpPr>
        <p:sp>
          <p:nvSpPr>
            <p:cNvPr id="50" name="Freeform 5">
              <a:extLst>
                <a:ext uri="{FF2B5EF4-FFF2-40B4-BE49-F238E27FC236}">
                  <a16:creationId xmlns:a16="http://schemas.microsoft.com/office/drawing/2014/main" id="{B35C2727-444C-44C0-8747-57BA4E14FA0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215313" y="2047876"/>
              <a:ext cx="1668463" cy="1657350"/>
            </a:xfrm>
            <a:custGeom>
              <a:avLst/>
              <a:gdLst>
                <a:gd name="T0" fmla="*/ 4614 w 4631"/>
                <a:gd name="T1" fmla="*/ 1121 h 4591"/>
                <a:gd name="T2" fmla="*/ 3968 w 4631"/>
                <a:gd name="T3" fmla="*/ 0 h 4591"/>
                <a:gd name="T4" fmla="*/ 2673 w 4631"/>
                <a:gd name="T5" fmla="*/ 0 h 4591"/>
                <a:gd name="T6" fmla="*/ 1987 w 4631"/>
                <a:gd name="T7" fmla="*/ 1190 h 4591"/>
                <a:gd name="T8" fmla="*/ 647 w 4631"/>
                <a:gd name="T9" fmla="*/ 1190 h 4591"/>
                <a:gd name="T10" fmla="*/ 0 w 4631"/>
                <a:gd name="T11" fmla="*/ 2311 h 4591"/>
                <a:gd name="T12" fmla="*/ 647 w 4631"/>
                <a:gd name="T13" fmla="*/ 3432 h 4591"/>
                <a:gd name="T14" fmla="*/ 2020 w 4631"/>
                <a:gd name="T15" fmla="*/ 3431 h 4591"/>
                <a:gd name="T16" fmla="*/ 2690 w 4631"/>
                <a:gd name="T17" fmla="*/ 4591 h 4591"/>
                <a:gd name="T18" fmla="*/ 3984 w 4631"/>
                <a:gd name="T19" fmla="*/ 4591 h 4591"/>
                <a:gd name="T20" fmla="*/ 4631 w 4631"/>
                <a:gd name="T21" fmla="*/ 3470 h 4591"/>
                <a:gd name="T22" fmla="*/ 3944 w 4631"/>
                <a:gd name="T23" fmla="*/ 2282 h 4591"/>
                <a:gd name="T24" fmla="*/ 4614 w 4631"/>
                <a:gd name="T25" fmla="*/ 1121 h 4591"/>
                <a:gd name="T26" fmla="*/ 4022 w 4631"/>
                <a:gd name="T27" fmla="*/ 1121 h 4591"/>
                <a:gd name="T28" fmla="*/ 3648 w 4631"/>
                <a:gd name="T29" fmla="*/ 1768 h 4591"/>
                <a:gd name="T30" fmla="*/ 3314 w 4631"/>
                <a:gd name="T31" fmla="*/ 1190 h 4591"/>
                <a:gd name="T32" fmla="*/ 2721 w 4631"/>
                <a:gd name="T33" fmla="*/ 1190 h 4591"/>
                <a:gd name="T34" fmla="*/ 4038 w 4631"/>
                <a:gd name="T35" fmla="*/ 3470 h 4591"/>
                <a:gd name="T36" fmla="*/ 3688 w 4631"/>
                <a:gd name="T37" fmla="*/ 4078 h 4591"/>
                <a:gd name="T38" fmla="*/ 2986 w 4631"/>
                <a:gd name="T39" fmla="*/ 4078 h 4591"/>
                <a:gd name="T40" fmla="*/ 2613 w 4631"/>
                <a:gd name="T41" fmla="*/ 3431 h 4591"/>
                <a:gd name="T42" fmla="*/ 3280 w 4631"/>
                <a:gd name="T43" fmla="*/ 3431 h 4591"/>
                <a:gd name="T44" fmla="*/ 3576 w 4631"/>
                <a:gd name="T45" fmla="*/ 2918 h 4591"/>
                <a:gd name="T46" fmla="*/ 943 w 4631"/>
                <a:gd name="T47" fmla="*/ 2918 h 4591"/>
                <a:gd name="T48" fmla="*/ 593 w 4631"/>
                <a:gd name="T49" fmla="*/ 2311 h 4591"/>
                <a:gd name="T50" fmla="*/ 943 w 4631"/>
                <a:gd name="T51" fmla="*/ 1704 h 4591"/>
                <a:gd name="T52" fmla="*/ 1690 w 4631"/>
                <a:gd name="T53" fmla="*/ 1703 h 4591"/>
                <a:gd name="T54" fmla="*/ 1357 w 4631"/>
                <a:gd name="T55" fmla="*/ 2281 h 4591"/>
                <a:gd name="T56" fmla="*/ 1654 w 4631"/>
                <a:gd name="T57" fmla="*/ 2794 h 4591"/>
                <a:gd name="T58" fmla="*/ 2970 w 4631"/>
                <a:gd name="T59" fmla="*/ 514 h 4591"/>
                <a:gd name="T60" fmla="*/ 3671 w 4631"/>
                <a:gd name="T61" fmla="*/ 514 h 4591"/>
                <a:gd name="T62" fmla="*/ 4022 w 4631"/>
                <a:gd name="T63" fmla="*/ 1121 h 4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631" h="4591">
                  <a:moveTo>
                    <a:pt x="4614" y="1121"/>
                  </a:moveTo>
                  <a:lnTo>
                    <a:pt x="3968" y="0"/>
                  </a:lnTo>
                  <a:lnTo>
                    <a:pt x="2673" y="0"/>
                  </a:lnTo>
                  <a:lnTo>
                    <a:pt x="1987" y="1190"/>
                  </a:lnTo>
                  <a:lnTo>
                    <a:pt x="647" y="1190"/>
                  </a:lnTo>
                  <a:lnTo>
                    <a:pt x="0" y="2311"/>
                  </a:lnTo>
                  <a:lnTo>
                    <a:pt x="647" y="3432"/>
                  </a:lnTo>
                  <a:lnTo>
                    <a:pt x="2020" y="3431"/>
                  </a:lnTo>
                  <a:lnTo>
                    <a:pt x="2690" y="4591"/>
                  </a:lnTo>
                  <a:lnTo>
                    <a:pt x="3984" y="4591"/>
                  </a:lnTo>
                  <a:lnTo>
                    <a:pt x="4631" y="3470"/>
                  </a:lnTo>
                  <a:lnTo>
                    <a:pt x="3944" y="2282"/>
                  </a:lnTo>
                  <a:lnTo>
                    <a:pt x="4614" y="1121"/>
                  </a:lnTo>
                  <a:close/>
                  <a:moveTo>
                    <a:pt x="4022" y="1121"/>
                  </a:moveTo>
                  <a:lnTo>
                    <a:pt x="3648" y="1768"/>
                  </a:lnTo>
                  <a:lnTo>
                    <a:pt x="3314" y="1190"/>
                  </a:lnTo>
                  <a:lnTo>
                    <a:pt x="2721" y="1190"/>
                  </a:lnTo>
                  <a:lnTo>
                    <a:pt x="4038" y="3470"/>
                  </a:lnTo>
                  <a:lnTo>
                    <a:pt x="3688" y="4078"/>
                  </a:lnTo>
                  <a:lnTo>
                    <a:pt x="2986" y="4078"/>
                  </a:lnTo>
                  <a:lnTo>
                    <a:pt x="2613" y="3431"/>
                  </a:lnTo>
                  <a:lnTo>
                    <a:pt x="3280" y="3431"/>
                  </a:lnTo>
                  <a:lnTo>
                    <a:pt x="3576" y="2918"/>
                  </a:lnTo>
                  <a:lnTo>
                    <a:pt x="943" y="2918"/>
                  </a:lnTo>
                  <a:lnTo>
                    <a:pt x="593" y="2311"/>
                  </a:lnTo>
                  <a:lnTo>
                    <a:pt x="943" y="1704"/>
                  </a:lnTo>
                  <a:lnTo>
                    <a:pt x="1690" y="1703"/>
                  </a:lnTo>
                  <a:lnTo>
                    <a:pt x="1357" y="2281"/>
                  </a:lnTo>
                  <a:lnTo>
                    <a:pt x="1654" y="2794"/>
                  </a:lnTo>
                  <a:lnTo>
                    <a:pt x="2970" y="514"/>
                  </a:lnTo>
                  <a:lnTo>
                    <a:pt x="3671" y="514"/>
                  </a:lnTo>
                  <a:lnTo>
                    <a:pt x="4022" y="11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id="{BBAB4B32-FE0D-456F-BD2C-D082068F192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9063038" y="2759076"/>
              <a:ext cx="212725" cy="184150"/>
            </a:xfrm>
            <a:custGeom>
              <a:avLst/>
              <a:gdLst>
                <a:gd name="T0" fmla="*/ 295 w 590"/>
                <a:gd name="T1" fmla="*/ 0 h 511"/>
                <a:gd name="T2" fmla="*/ 0 w 590"/>
                <a:gd name="T3" fmla="*/ 511 h 511"/>
                <a:gd name="T4" fmla="*/ 590 w 590"/>
                <a:gd name="T5" fmla="*/ 511 h 511"/>
                <a:gd name="T6" fmla="*/ 295 w 590"/>
                <a:gd name="T7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0" h="511">
                  <a:moveTo>
                    <a:pt x="295" y="0"/>
                  </a:moveTo>
                  <a:lnTo>
                    <a:pt x="0" y="511"/>
                  </a:lnTo>
                  <a:lnTo>
                    <a:pt x="590" y="511"/>
                  </a:lnTo>
                  <a:lnTo>
                    <a:pt x="2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2" name="Freeform 7">
              <a:extLst>
                <a:ext uri="{FF2B5EF4-FFF2-40B4-BE49-F238E27FC236}">
                  <a16:creationId xmlns:a16="http://schemas.microsoft.com/office/drawing/2014/main" id="{0DACDE49-FD8C-4A33-ADFB-431DC7AB8F75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85938" y="4284663"/>
              <a:ext cx="8650288" cy="525463"/>
            </a:xfrm>
            <a:custGeom>
              <a:avLst/>
              <a:gdLst>
                <a:gd name="T0" fmla="*/ 579 w 24021"/>
                <a:gd name="T1" fmla="*/ 677 h 1457"/>
                <a:gd name="T2" fmla="*/ 579 w 24021"/>
                <a:gd name="T3" fmla="*/ 337 h 1457"/>
                <a:gd name="T4" fmla="*/ 1535 w 24021"/>
                <a:gd name="T5" fmla="*/ 338 h 1457"/>
                <a:gd name="T6" fmla="*/ 1396 w 24021"/>
                <a:gd name="T7" fmla="*/ 338 h 1457"/>
                <a:gd name="T8" fmla="*/ 2252 w 24021"/>
                <a:gd name="T9" fmla="*/ 319 h 1457"/>
                <a:gd name="T10" fmla="*/ 2501 w 24021"/>
                <a:gd name="T11" fmla="*/ 768 h 1457"/>
                <a:gd name="T12" fmla="*/ 3296 w 24021"/>
                <a:gd name="T13" fmla="*/ 324 h 1457"/>
                <a:gd name="T14" fmla="*/ 3815 w 24021"/>
                <a:gd name="T15" fmla="*/ 445 h 1457"/>
                <a:gd name="T16" fmla="*/ 4636 w 24021"/>
                <a:gd name="T17" fmla="*/ 1205 h 1457"/>
                <a:gd name="T18" fmla="*/ 3484 w 24021"/>
                <a:gd name="T19" fmla="*/ 1205 h 1457"/>
                <a:gd name="T20" fmla="*/ 5121 w 24021"/>
                <a:gd name="T21" fmla="*/ 1222 h 1457"/>
                <a:gd name="T22" fmla="*/ 4950 w 24021"/>
                <a:gd name="T23" fmla="*/ 508 h 1457"/>
                <a:gd name="T24" fmla="*/ 6014 w 24021"/>
                <a:gd name="T25" fmla="*/ 1218 h 1457"/>
                <a:gd name="T26" fmla="*/ 5936 w 24021"/>
                <a:gd name="T27" fmla="*/ 337 h 1457"/>
                <a:gd name="T28" fmla="*/ 6014 w 24021"/>
                <a:gd name="T29" fmla="*/ 1218 h 1457"/>
                <a:gd name="T30" fmla="*/ 6498 w 24021"/>
                <a:gd name="T31" fmla="*/ 337 h 1457"/>
                <a:gd name="T32" fmla="*/ 6726 w 24021"/>
                <a:gd name="T33" fmla="*/ 777 h 1457"/>
                <a:gd name="T34" fmla="*/ 7117 w 24021"/>
                <a:gd name="T35" fmla="*/ 1098 h 1457"/>
                <a:gd name="T36" fmla="*/ 8403 w 24021"/>
                <a:gd name="T37" fmla="*/ 630 h 1457"/>
                <a:gd name="T38" fmla="*/ 9190 w 24021"/>
                <a:gd name="T39" fmla="*/ 964 h 1457"/>
                <a:gd name="T40" fmla="*/ 8628 w 24021"/>
                <a:gd name="T41" fmla="*/ 565 h 1457"/>
                <a:gd name="T42" fmla="*/ 8903 w 24021"/>
                <a:gd name="T43" fmla="*/ 1221 h 1457"/>
                <a:gd name="T44" fmla="*/ 10078 w 24021"/>
                <a:gd name="T45" fmla="*/ 630 h 1457"/>
                <a:gd name="T46" fmla="*/ 10422 w 24021"/>
                <a:gd name="T47" fmla="*/ 942 h 1457"/>
                <a:gd name="T48" fmla="*/ 10954 w 24021"/>
                <a:gd name="T49" fmla="*/ 1205 h 1457"/>
                <a:gd name="T50" fmla="*/ 10817 w 24021"/>
                <a:gd name="T51" fmla="*/ 702 h 1457"/>
                <a:gd name="T52" fmla="*/ 11560 w 24021"/>
                <a:gd name="T53" fmla="*/ 445 h 1457"/>
                <a:gd name="T54" fmla="*/ 11217 w 24021"/>
                <a:gd name="T55" fmla="*/ 337 h 1457"/>
                <a:gd name="T56" fmla="*/ 12527 w 24021"/>
                <a:gd name="T57" fmla="*/ 458 h 1457"/>
                <a:gd name="T58" fmla="*/ 12170 w 24021"/>
                <a:gd name="T59" fmla="*/ 458 h 1457"/>
                <a:gd name="T60" fmla="*/ 13383 w 24021"/>
                <a:gd name="T61" fmla="*/ 825 h 1457"/>
                <a:gd name="T62" fmla="*/ 13244 w 24021"/>
                <a:gd name="T63" fmla="*/ 721 h 1457"/>
                <a:gd name="T64" fmla="*/ 13748 w 24021"/>
                <a:gd name="T65" fmla="*/ 520 h 1457"/>
                <a:gd name="T66" fmla="*/ 14224 w 24021"/>
                <a:gd name="T67" fmla="*/ 173 h 1457"/>
                <a:gd name="T68" fmla="*/ 14783 w 24021"/>
                <a:gd name="T69" fmla="*/ 677 h 1457"/>
                <a:gd name="T70" fmla="*/ 14783 w 24021"/>
                <a:gd name="T71" fmla="*/ 337 h 1457"/>
                <a:gd name="T72" fmla="*/ 16154 w 24021"/>
                <a:gd name="T73" fmla="*/ 734 h 1457"/>
                <a:gd name="T74" fmla="*/ 15871 w 24021"/>
                <a:gd name="T75" fmla="*/ 319 h 1457"/>
                <a:gd name="T76" fmla="*/ 15567 w 24021"/>
                <a:gd name="T77" fmla="*/ 1368 h 1457"/>
                <a:gd name="T78" fmla="*/ 16798 w 24021"/>
                <a:gd name="T79" fmla="*/ 442 h 1457"/>
                <a:gd name="T80" fmla="*/ 16954 w 24021"/>
                <a:gd name="T81" fmla="*/ 978 h 1457"/>
                <a:gd name="T82" fmla="*/ 17649 w 24021"/>
                <a:gd name="T83" fmla="*/ 445 h 1457"/>
                <a:gd name="T84" fmla="*/ 17306 w 24021"/>
                <a:gd name="T85" fmla="*/ 337 h 1457"/>
                <a:gd name="T86" fmla="*/ 18745 w 24021"/>
                <a:gd name="T87" fmla="*/ 224 h 1457"/>
                <a:gd name="T88" fmla="*/ 18717 w 24021"/>
                <a:gd name="T89" fmla="*/ 803 h 1457"/>
                <a:gd name="T90" fmla="*/ 18768 w 24021"/>
                <a:gd name="T91" fmla="*/ 412 h 1457"/>
                <a:gd name="T92" fmla="*/ 18181 w 24021"/>
                <a:gd name="T93" fmla="*/ 946 h 1457"/>
                <a:gd name="T94" fmla="*/ 19620 w 24021"/>
                <a:gd name="T95" fmla="*/ 1205 h 1457"/>
                <a:gd name="T96" fmla="*/ 19992 w 24021"/>
                <a:gd name="T97" fmla="*/ 319 h 1457"/>
                <a:gd name="T98" fmla="*/ 20672 w 24021"/>
                <a:gd name="T99" fmla="*/ 1205 h 1457"/>
                <a:gd name="T100" fmla="*/ 20672 w 24021"/>
                <a:gd name="T101" fmla="*/ 472 h 1457"/>
                <a:gd name="T102" fmla="*/ 22049 w 24021"/>
                <a:gd name="T103" fmla="*/ 761 h 1457"/>
                <a:gd name="T104" fmla="*/ 22045 w 24021"/>
                <a:gd name="T105" fmla="*/ 7 h 1457"/>
                <a:gd name="T106" fmla="*/ 23024 w 24021"/>
                <a:gd name="T107" fmla="*/ 1004 h 1457"/>
                <a:gd name="T108" fmla="*/ 22799 w 24021"/>
                <a:gd name="T109" fmla="*/ 1224 h 1457"/>
                <a:gd name="T110" fmla="*/ 23694 w 24021"/>
                <a:gd name="T111" fmla="*/ 445 h 1457"/>
                <a:gd name="T112" fmla="*/ 23351 w 24021"/>
                <a:gd name="T113" fmla="*/ 337 h 1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4021" h="1457">
                  <a:moveTo>
                    <a:pt x="0" y="1205"/>
                  </a:moveTo>
                  <a:lnTo>
                    <a:pt x="147" y="1205"/>
                  </a:lnTo>
                  <a:lnTo>
                    <a:pt x="147" y="43"/>
                  </a:lnTo>
                  <a:lnTo>
                    <a:pt x="0" y="43"/>
                  </a:lnTo>
                  <a:lnTo>
                    <a:pt x="0" y="1205"/>
                  </a:lnTo>
                  <a:close/>
                  <a:moveTo>
                    <a:pt x="440" y="1205"/>
                  </a:moveTo>
                  <a:lnTo>
                    <a:pt x="579" y="1205"/>
                  </a:lnTo>
                  <a:lnTo>
                    <a:pt x="579" y="677"/>
                  </a:lnTo>
                  <a:cubicBezTo>
                    <a:pt x="579" y="536"/>
                    <a:pt x="665" y="445"/>
                    <a:pt x="783" y="445"/>
                  </a:cubicBezTo>
                  <a:cubicBezTo>
                    <a:pt x="901" y="445"/>
                    <a:pt x="968" y="527"/>
                    <a:pt x="968" y="672"/>
                  </a:cubicBezTo>
                  <a:lnTo>
                    <a:pt x="968" y="1205"/>
                  </a:lnTo>
                  <a:lnTo>
                    <a:pt x="1110" y="1205"/>
                  </a:lnTo>
                  <a:lnTo>
                    <a:pt x="1110" y="630"/>
                  </a:lnTo>
                  <a:cubicBezTo>
                    <a:pt x="1110" y="441"/>
                    <a:pt x="1005" y="319"/>
                    <a:pt x="831" y="319"/>
                  </a:cubicBezTo>
                  <a:cubicBezTo>
                    <a:pt x="703" y="319"/>
                    <a:pt x="628" y="390"/>
                    <a:pt x="579" y="472"/>
                  </a:cubicBezTo>
                  <a:lnTo>
                    <a:pt x="579" y="337"/>
                  </a:lnTo>
                  <a:lnTo>
                    <a:pt x="440" y="337"/>
                  </a:lnTo>
                  <a:lnTo>
                    <a:pt x="440" y="1205"/>
                  </a:lnTo>
                  <a:close/>
                  <a:moveTo>
                    <a:pt x="1396" y="1205"/>
                  </a:moveTo>
                  <a:lnTo>
                    <a:pt x="1535" y="1205"/>
                  </a:lnTo>
                  <a:lnTo>
                    <a:pt x="1535" y="458"/>
                  </a:lnTo>
                  <a:lnTo>
                    <a:pt x="1752" y="458"/>
                  </a:lnTo>
                  <a:lnTo>
                    <a:pt x="1752" y="338"/>
                  </a:lnTo>
                  <a:lnTo>
                    <a:pt x="1535" y="338"/>
                  </a:lnTo>
                  <a:lnTo>
                    <a:pt x="1535" y="273"/>
                  </a:lnTo>
                  <a:cubicBezTo>
                    <a:pt x="1535" y="171"/>
                    <a:pt x="1576" y="123"/>
                    <a:pt x="1658" y="123"/>
                  </a:cubicBezTo>
                  <a:cubicBezTo>
                    <a:pt x="1691" y="123"/>
                    <a:pt x="1720" y="129"/>
                    <a:pt x="1753" y="139"/>
                  </a:cubicBezTo>
                  <a:lnTo>
                    <a:pt x="1753" y="16"/>
                  </a:lnTo>
                  <a:cubicBezTo>
                    <a:pt x="1720" y="7"/>
                    <a:pt x="1683" y="0"/>
                    <a:pt x="1634" y="0"/>
                  </a:cubicBezTo>
                  <a:cubicBezTo>
                    <a:pt x="1560" y="0"/>
                    <a:pt x="1503" y="21"/>
                    <a:pt x="1461" y="61"/>
                  </a:cubicBezTo>
                  <a:cubicBezTo>
                    <a:pt x="1418" y="104"/>
                    <a:pt x="1396" y="173"/>
                    <a:pt x="1396" y="262"/>
                  </a:cubicBezTo>
                  <a:lnTo>
                    <a:pt x="1396" y="338"/>
                  </a:lnTo>
                  <a:lnTo>
                    <a:pt x="1292" y="338"/>
                  </a:lnTo>
                  <a:lnTo>
                    <a:pt x="1292" y="458"/>
                  </a:lnTo>
                  <a:lnTo>
                    <a:pt x="1396" y="458"/>
                  </a:lnTo>
                  <a:lnTo>
                    <a:pt x="1396" y="1205"/>
                  </a:lnTo>
                  <a:close/>
                  <a:moveTo>
                    <a:pt x="2250" y="1224"/>
                  </a:moveTo>
                  <a:cubicBezTo>
                    <a:pt x="2477" y="1224"/>
                    <a:pt x="2641" y="1029"/>
                    <a:pt x="2641" y="776"/>
                  </a:cubicBezTo>
                  <a:lnTo>
                    <a:pt x="2641" y="765"/>
                  </a:lnTo>
                  <a:cubicBezTo>
                    <a:pt x="2641" y="509"/>
                    <a:pt x="2479" y="319"/>
                    <a:pt x="2252" y="319"/>
                  </a:cubicBezTo>
                  <a:cubicBezTo>
                    <a:pt x="2027" y="319"/>
                    <a:pt x="1861" y="512"/>
                    <a:pt x="1861" y="766"/>
                  </a:cubicBezTo>
                  <a:lnTo>
                    <a:pt x="1861" y="777"/>
                  </a:lnTo>
                  <a:cubicBezTo>
                    <a:pt x="1861" y="1033"/>
                    <a:pt x="2025" y="1224"/>
                    <a:pt x="2250" y="1224"/>
                  </a:cubicBezTo>
                  <a:close/>
                  <a:moveTo>
                    <a:pt x="2252" y="1098"/>
                  </a:moveTo>
                  <a:cubicBezTo>
                    <a:pt x="2110" y="1098"/>
                    <a:pt x="2003" y="959"/>
                    <a:pt x="2003" y="774"/>
                  </a:cubicBezTo>
                  <a:lnTo>
                    <a:pt x="2003" y="766"/>
                  </a:lnTo>
                  <a:cubicBezTo>
                    <a:pt x="2003" y="583"/>
                    <a:pt x="2105" y="444"/>
                    <a:pt x="2250" y="444"/>
                  </a:cubicBezTo>
                  <a:cubicBezTo>
                    <a:pt x="2392" y="444"/>
                    <a:pt x="2501" y="583"/>
                    <a:pt x="2501" y="768"/>
                  </a:cubicBezTo>
                  <a:lnTo>
                    <a:pt x="2501" y="776"/>
                  </a:lnTo>
                  <a:cubicBezTo>
                    <a:pt x="2501" y="959"/>
                    <a:pt x="2399" y="1098"/>
                    <a:pt x="2252" y="1098"/>
                  </a:cubicBezTo>
                  <a:close/>
                  <a:moveTo>
                    <a:pt x="2868" y="1205"/>
                  </a:moveTo>
                  <a:lnTo>
                    <a:pt x="3007" y="1205"/>
                  </a:lnTo>
                  <a:lnTo>
                    <a:pt x="3007" y="800"/>
                  </a:lnTo>
                  <a:cubicBezTo>
                    <a:pt x="3007" y="584"/>
                    <a:pt x="3130" y="476"/>
                    <a:pt x="3288" y="476"/>
                  </a:cubicBezTo>
                  <a:lnTo>
                    <a:pt x="3296" y="476"/>
                  </a:lnTo>
                  <a:lnTo>
                    <a:pt x="3296" y="324"/>
                  </a:lnTo>
                  <a:cubicBezTo>
                    <a:pt x="3157" y="316"/>
                    <a:pt x="3058" y="402"/>
                    <a:pt x="3007" y="520"/>
                  </a:cubicBezTo>
                  <a:lnTo>
                    <a:pt x="3007" y="337"/>
                  </a:lnTo>
                  <a:lnTo>
                    <a:pt x="2868" y="337"/>
                  </a:lnTo>
                  <a:lnTo>
                    <a:pt x="2868" y="1205"/>
                  </a:lnTo>
                  <a:close/>
                  <a:moveTo>
                    <a:pt x="3484" y="1205"/>
                  </a:moveTo>
                  <a:lnTo>
                    <a:pt x="3623" y="1205"/>
                  </a:lnTo>
                  <a:lnTo>
                    <a:pt x="3623" y="677"/>
                  </a:lnTo>
                  <a:cubicBezTo>
                    <a:pt x="3623" y="540"/>
                    <a:pt x="3706" y="445"/>
                    <a:pt x="3815" y="445"/>
                  </a:cubicBezTo>
                  <a:cubicBezTo>
                    <a:pt x="3925" y="445"/>
                    <a:pt x="3990" y="524"/>
                    <a:pt x="3990" y="670"/>
                  </a:cubicBezTo>
                  <a:lnTo>
                    <a:pt x="3990" y="1205"/>
                  </a:lnTo>
                  <a:lnTo>
                    <a:pt x="4130" y="1205"/>
                  </a:lnTo>
                  <a:lnTo>
                    <a:pt x="4130" y="675"/>
                  </a:lnTo>
                  <a:cubicBezTo>
                    <a:pt x="4130" y="530"/>
                    <a:pt x="4213" y="445"/>
                    <a:pt x="4320" y="445"/>
                  </a:cubicBezTo>
                  <a:cubicBezTo>
                    <a:pt x="4430" y="445"/>
                    <a:pt x="4498" y="524"/>
                    <a:pt x="4498" y="672"/>
                  </a:cubicBezTo>
                  <a:lnTo>
                    <a:pt x="4498" y="1205"/>
                  </a:lnTo>
                  <a:lnTo>
                    <a:pt x="4636" y="1205"/>
                  </a:lnTo>
                  <a:lnTo>
                    <a:pt x="4636" y="632"/>
                  </a:lnTo>
                  <a:cubicBezTo>
                    <a:pt x="4636" y="433"/>
                    <a:pt x="4528" y="319"/>
                    <a:pt x="4362" y="319"/>
                  </a:cubicBezTo>
                  <a:cubicBezTo>
                    <a:pt x="4234" y="319"/>
                    <a:pt x="4154" y="390"/>
                    <a:pt x="4100" y="472"/>
                  </a:cubicBezTo>
                  <a:cubicBezTo>
                    <a:pt x="4059" y="380"/>
                    <a:pt x="3977" y="319"/>
                    <a:pt x="3864" y="319"/>
                  </a:cubicBezTo>
                  <a:cubicBezTo>
                    <a:pt x="3743" y="319"/>
                    <a:pt x="3673" y="390"/>
                    <a:pt x="3623" y="471"/>
                  </a:cubicBezTo>
                  <a:lnTo>
                    <a:pt x="3623" y="337"/>
                  </a:lnTo>
                  <a:lnTo>
                    <a:pt x="3484" y="337"/>
                  </a:lnTo>
                  <a:lnTo>
                    <a:pt x="3484" y="1205"/>
                  </a:lnTo>
                  <a:close/>
                  <a:moveTo>
                    <a:pt x="5156" y="1111"/>
                  </a:moveTo>
                  <a:cubicBezTo>
                    <a:pt x="5058" y="1111"/>
                    <a:pt x="4983" y="1049"/>
                    <a:pt x="4983" y="946"/>
                  </a:cubicBezTo>
                  <a:lnTo>
                    <a:pt x="4983" y="942"/>
                  </a:lnTo>
                  <a:cubicBezTo>
                    <a:pt x="4983" y="838"/>
                    <a:pt x="5057" y="771"/>
                    <a:pt x="5184" y="771"/>
                  </a:cubicBezTo>
                  <a:cubicBezTo>
                    <a:pt x="5263" y="771"/>
                    <a:pt x="5330" y="785"/>
                    <a:pt x="5381" y="803"/>
                  </a:cubicBezTo>
                  <a:lnTo>
                    <a:pt x="5381" y="907"/>
                  </a:lnTo>
                  <a:cubicBezTo>
                    <a:pt x="5381" y="1025"/>
                    <a:pt x="5282" y="1111"/>
                    <a:pt x="5156" y="1111"/>
                  </a:cubicBezTo>
                  <a:close/>
                  <a:moveTo>
                    <a:pt x="5121" y="1222"/>
                  </a:moveTo>
                  <a:cubicBezTo>
                    <a:pt x="5243" y="1222"/>
                    <a:pt x="5326" y="1162"/>
                    <a:pt x="5377" y="1085"/>
                  </a:cubicBezTo>
                  <a:lnTo>
                    <a:pt x="5377" y="1205"/>
                  </a:lnTo>
                  <a:lnTo>
                    <a:pt x="5516" y="1205"/>
                  </a:lnTo>
                  <a:lnTo>
                    <a:pt x="5516" y="651"/>
                  </a:lnTo>
                  <a:cubicBezTo>
                    <a:pt x="5516" y="547"/>
                    <a:pt x="5488" y="465"/>
                    <a:pt x="5432" y="412"/>
                  </a:cubicBezTo>
                  <a:cubicBezTo>
                    <a:pt x="5376" y="354"/>
                    <a:pt x="5291" y="326"/>
                    <a:pt x="5184" y="326"/>
                  </a:cubicBezTo>
                  <a:cubicBezTo>
                    <a:pt x="5074" y="326"/>
                    <a:pt x="4988" y="353"/>
                    <a:pt x="4907" y="394"/>
                  </a:cubicBezTo>
                  <a:lnTo>
                    <a:pt x="4950" y="508"/>
                  </a:lnTo>
                  <a:cubicBezTo>
                    <a:pt x="5009" y="477"/>
                    <a:pt x="5082" y="452"/>
                    <a:pt x="5168" y="452"/>
                  </a:cubicBezTo>
                  <a:cubicBezTo>
                    <a:pt x="5299" y="452"/>
                    <a:pt x="5379" y="522"/>
                    <a:pt x="5379" y="656"/>
                  </a:cubicBezTo>
                  <a:lnTo>
                    <a:pt x="5379" y="702"/>
                  </a:lnTo>
                  <a:cubicBezTo>
                    <a:pt x="5315" y="682"/>
                    <a:pt x="5251" y="667"/>
                    <a:pt x="5162" y="667"/>
                  </a:cubicBezTo>
                  <a:cubicBezTo>
                    <a:pt x="4974" y="667"/>
                    <a:pt x="4845" y="766"/>
                    <a:pt x="4845" y="946"/>
                  </a:cubicBezTo>
                  <a:lnTo>
                    <a:pt x="4845" y="954"/>
                  </a:lnTo>
                  <a:cubicBezTo>
                    <a:pt x="4845" y="1125"/>
                    <a:pt x="4975" y="1222"/>
                    <a:pt x="5121" y="1222"/>
                  </a:cubicBezTo>
                  <a:close/>
                  <a:moveTo>
                    <a:pt x="6014" y="1218"/>
                  </a:moveTo>
                  <a:cubicBezTo>
                    <a:pt x="6067" y="1218"/>
                    <a:pt x="6112" y="1207"/>
                    <a:pt x="6152" y="1186"/>
                  </a:cubicBezTo>
                  <a:lnTo>
                    <a:pt x="6152" y="1068"/>
                  </a:lnTo>
                  <a:cubicBezTo>
                    <a:pt x="6118" y="1082"/>
                    <a:pt x="6085" y="1090"/>
                    <a:pt x="6051" y="1090"/>
                  </a:cubicBezTo>
                  <a:cubicBezTo>
                    <a:pt x="5979" y="1090"/>
                    <a:pt x="5936" y="1060"/>
                    <a:pt x="5936" y="975"/>
                  </a:cubicBezTo>
                  <a:lnTo>
                    <a:pt x="5936" y="458"/>
                  </a:lnTo>
                  <a:lnTo>
                    <a:pt x="6152" y="458"/>
                  </a:lnTo>
                  <a:lnTo>
                    <a:pt x="6152" y="337"/>
                  </a:lnTo>
                  <a:lnTo>
                    <a:pt x="5936" y="337"/>
                  </a:lnTo>
                  <a:lnTo>
                    <a:pt x="5936" y="88"/>
                  </a:lnTo>
                  <a:lnTo>
                    <a:pt x="5794" y="88"/>
                  </a:lnTo>
                  <a:lnTo>
                    <a:pt x="5794" y="337"/>
                  </a:lnTo>
                  <a:lnTo>
                    <a:pt x="5692" y="337"/>
                  </a:lnTo>
                  <a:lnTo>
                    <a:pt x="5692" y="458"/>
                  </a:lnTo>
                  <a:lnTo>
                    <a:pt x="5794" y="458"/>
                  </a:lnTo>
                  <a:lnTo>
                    <a:pt x="5794" y="1001"/>
                  </a:lnTo>
                  <a:cubicBezTo>
                    <a:pt x="5794" y="1160"/>
                    <a:pt x="5888" y="1218"/>
                    <a:pt x="6014" y="1218"/>
                  </a:cubicBezTo>
                  <a:close/>
                  <a:moveTo>
                    <a:pt x="6351" y="173"/>
                  </a:moveTo>
                  <a:lnTo>
                    <a:pt x="6505" y="173"/>
                  </a:lnTo>
                  <a:lnTo>
                    <a:pt x="6505" y="19"/>
                  </a:lnTo>
                  <a:lnTo>
                    <a:pt x="6351" y="19"/>
                  </a:lnTo>
                  <a:lnTo>
                    <a:pt x="6351" y="173"/>
                  </a:lnTo>
                  <a:close/>
                  <a:moveTo>
                    <a:pt x="6356" y="1205"/>
                  </a:moveTo>
                  <a:lnTo>
                    <a:pt x="6498" y="1205"/>
                  </a:lnTo>
                  <a:lnTo>
                    <a:pt x="6498" y="337"/>
                  </a:lnTo>
                  <a:lnTo>
                    <a:pt x="6356" y="337"/>
                  </a:lnTo>
                  <a:lnTo>
                    <a:pt x="6356" y="1205"/>
                  </a:lnTo>
                  <a:close/>
                  <a:moveTo>
                    <a:pt x="7115" y="1224"/>
                  </a:moveTo>
                  <a:cubicBezTo>
                    <a:pt x="7342" y="1224"/>
                    <a:pt x="7506" y="1029"/>
                    <a:pt x="7506" y="776"/>
                  </a:cubicBezTo>
                  <a:lnTo>
                    <a:pt x="7506" y="765"/>
                  </a:lnTo>
                  <a:cubicBezTo>
                    <a:pt x="7506" y="509"/>
                    <a:pt x="7343" y="319"/>
                    <a:pt x="7117" y="319"/>
                  </a:cubicBezTo>
                  <a:cubicBezTo>
                    <a:pt x="6892" y="319"/>
                    <a:pt x="6726" y="512"/>
                    <a:pt x="6726" y="766"/>
                  </a:cubicBezTo>
                  <a:lnTo>
                    <a:pt x="6726" y="777"/>
                  </a:lnTo>
                  <a:cubicBezTo>
                    <a:pt x="6726" y="1033"/>
                    <a:pt x="6890" y="1224"/>
                    <a:pt x="7115" y="1224"/>
                  </a:cubicBezTo>
                  <a:close/>
                  <a:moveTo>
                    <a:pt x="7117" y="1098"/>
                  </a:moveTo>
                  <a:cubicBezTo>
                    <a:pt x="6975" y="1098"/>
                    <a:pt x="6868" y="959"/>
                    <a:pt x="6868" y="774"/>
                  </a:cubicBezTo>
                  <a:lnTo>
                    <a:pt x="6868" y="766"/>
                  </a:lnTo>
                  <a:cubicBezTo>
                    <a:pt x="6868" y="583"/>
                    <a:pt x="6970" y="444"/>
                    <a:pt x="7115" y="444"/>
                  </a:cubicBezTo>
                  <a:cubicBezTo>
                    <a:pt x="7257" y="444"/>
                    <a:pt x="7366" y="583"/>
                    <a:pt x="7366" y="768"/>
                  </a:cubicBezTo>
                  <a:lnTo>
                    <a:pt x="7366" y="776"/>
                  </a:lnTo>
                  <a:cubicBezTo>
                    <a:pt x="7366" y="959"/>
                    <a:pt x="7264" y="1098"/>
                    <a:pt x="7117" y="1098"/>
                  </a:cubicBezTo>
                  <a:close/>
                  <a:moveTo>
                    <a:pt x="7733" y="1205"/>
                  </a:moveTo>
                  <a:lnTo>
                    <a:pt x="7872" y="1205"/>
                  </a:lnTo>
                  <a:lnTo>
                    <a:pt x="7872" y="677"/>
                  </a:lnTo>
                  <a:cubicBezTo>
                    <a:pt x="7872" y="536"/>
                    <a:pt x="7958" y="445"/>
                    <a:pt x="8076" y="445"/>
                  </a:cubicBezTo>
                  <a:cubicBezTo>
                    <a:pt x="8194" y="445"/>
                    <a:pt x="8261" y="527"/>
                    <a:pt x="8261" y="672"/>
                  </a:cubicBezTo>
                  <a:lnTo>
                    <a:pt x="8261" y="1205"/>
                  </a:lnTo>
                  <a:lnTo>
                    <a:pt x="8403" y="1205"/>
                  </a:lnTo>
                  <a:lnTo>
                    <a:pt x="8403" y="630"/>
                  </a:lnTo>
                  <a:cubicBezTo>
                    <a:pt x="8403" y="441"/>
                    <a:pt x="8298" y="319"/>
                    <a:pt x="8124" y="319"/>
                  </a:cubicBezTo>
                  <a:cubicBezTo>
                    <a:pt x="7996" y="319"/>
                    <a:pt x="7921" y="390"/>
                    <a:pt x="7872" y="472"/>
                  </a:cubicBezTo>
                  <a:lnTo>
                    <a:pt x="7872" y="337"/>
                  </a:lnTo>
                  <a:lnTo>
                    <a:pt x="7733" y="337"/>
                  </a:lnTo>
                  <a:lnTo>
                    <a:pt x="7733" y="1205"/>
                  </a:lnTo>
                  <a:close/>
                  <a:moveTo>
                    <a:pt x="8903" y="1221"/>
                  </a:moveTo>
                  <a:cubicBezTo>
                    <a:pt x="9064" y="1221"/>
                    <a:pt x="9190" y="1127"/>
                    <a:pt x="9190" y="966"/>
                  </a:cubicBezTo>
                  <a:lnTo>
                    <a:pt x="9190" y="964"/>
                  </a:lnTo>
                  <a:cubicBezTo>
                    <a:pt x="9190" y="830"/>
                    <a:pt x="9088" y="771"/>
                    <a:pt x="8948" y="707"/>
                  </a:cubicBezTo>
                  <a:cubicBezTo>
                    <a:pt x="8836" y="658"/>
                    <a:pt x="8761" y="622"/>
                    <a:pt x="8761" y="555"/>
                  </a:cubicBezTo>
                  <a:lnTo>
                    <a:pt x="8761" y="551"/>
                  </a:lnTo>
                  <a:cubicBezTo>
                    <a:pt x="8761" y="488"/>
                    <a:pt x="8817" y="442"/>
                    <a:pt x="8900" y="442"/>
                  </a:cubicBezTo>
                  <a:cubicBezTo>
                    <a:pt x="8973" y="442"/>
                    <a:pt x="9048" y="474"/>
                    <a:pt x="9115" y="520"/>
                  </a:cubicBezTo>
                  <a:lnTo>
                    <a:pt x="9179" y="417"/>
                  </a:lnTo>
                  <a:cubicBezTo>
                    <a:pt x="9102" y="359"/>
                    <a:pt x="9002" y="322"/>
                    <a:pt x="8903" y="322"/>
                  </a:cubicBezTo>
                  <a:cubicBezTo>
                    <a:pt x="8745" y="322"/>
                    <a:pt x="8628" y="417"/>
                    <a:pt x="8628" y="565"/>
                  </a:cubicBezTo>
                  <a:lnTo>
                    <a:pt x="8628" y="568"/>
                  </a:lnTo>
                  <a:cubicBezTo>
                    <a:pt x="8628" y="705"/>
                    <a:pt x="8737" y="763"/>
                    <a:pt x="8873" y="820"/>
                  </a:cubicBezTo>
                  <a:cubicBezTo>
                    <a:pt x="8986" y="868"/>
                    <a:pt x="9056" y="903"/>
                    <a:pt x="9056" y="975"/>
                  </a:cubicBezTo>
                  <a:lnTo>
                    <a:pt x="9056" y="978"/>
                  </a:lnTo>
                  <a:cubicBezTo>
                    <a:pt x="9056" y="1050"/>
                    <a:pt x="8997" y="1101"/>
                    <a:pt x="8908" y="1101"/>
                  </a:cubicBezTo>
                  <a:cubicBezTo>
                    <a:pt x="8823" y="1101"/>
                    <a:pt x="8737" y="1064"/>
                    <a:pt x="8657" y="996"/>
                  </a:cubicBezTo>
                  <a:lnTo>
                    <a:pt x="8587" y="1098"/>
                  </a:lnTo>
                  <a:cubicBezTo>
                    <a:pt x="8681" y="1179"/>
                    <a:pt x="8798" y="1221"/>
                    <a:pt x="8903" y="1221"/>
                  </a:cubicBezTo>
                  <a:close/>
                  <a:moveTo>
                    <a:pt x="9408" y="1205"/>
                  </a:moveTo>
                  <a:lnTo>
                    <a:pt x="9547" y="1205"/>
                  </a:lnTo>
                  <a:lnTo>
                    <a:pt x="9547" y="677"/>
                  </a:lnTo>
                  <a:cubicBezTo>
                    <a:pt x="9547" y="536"/>
                    <a:pt x="9633" y="445"/>
                    <a:pt x="9751" y="445"/>
                  </a:cubicBezTo>
                  <a:cubicBezTo>
                    <a:pt x="9869" y="445"/>
                    <a:pt x="9936" y="527"/>
                    <a:pt x="9936" y="672"/>
                  </a:cubicBezTo>
                  <a:lnTo>
                    <a:pt x="9936" y="1205"/>
                  </a:lnTo>
                  <a:lnTo>
                    <a:pt x="10078" y="1205"/>
                  </a:lnTo>
                  <a:lnTo>
                    <a:pt x="10078" y="630"/>
                  </a:lnTo>
                  <a:cubicBezTo>
                    <a:pt x="10078" y="441"/>
                    <a:pt x="9973" y="319"/>
                    <a:pt x="9799" y="319"/>
                  </a:cubicBezTo>
                  <a:cubicBezTo>
                    <a:pt x="9672" y="319"/>
                    <a:pt x="9597" y="390"/>
                    <a:pt x="9547" y="472"/>
                  </a:cubicBezTo>
                  <a:lnTo>
                    <a:pt x="9547" y="7"/>
                  </a:lnTo>
                  <a:lnTo>
                    <a:pt x="9408" y="7"/>
                  </a:lnTo>
                  <a:lnTo>
                    <a:pt x="9408" y="1205"/>
                  </a:lnTo>
                  <a:close/>
                  <a:moveTo>
                    <a:pt x="10594" y="1111"/>
                  </a:moveTo>
                  <a:cubicBezTo>
                    <a:pt x="10497" y="1111"/>
                    <a:pt x="10422" y="1049"/>
                    <a:pt x="10422" y="946"/>
                  </a:cubicBezTo>
                  <a:lnTo>
                    <a:pt x="10422" y="942"/>
                  </a:lnTo>
                  <a:cubicBezTo>
                    <a:pt x="10422" y="838"/>
                    <a:pt x="10495" y="771"/>
                    <a:pt x="10623" y="771"/>
                  </a:cubicBezTo>
                  <a:cubicBezTo>
                    <a:pt x="10701" y="771"/>
                    <a:pt x="10768" y="785"/>
                    <a:pt x="10819" y="803"/>
                  </a:cubicBezTo>
                  <a:lnTo>
                    <a:pt x="10819" y="907"/>
                  </a:lnTo>
                  <a:cubicBezTo>
                    <a:pt x="10819" y="1025"/>
                    <a:pt x="10720" y="1111"/>
                    <a:pt x="10594" y="1111"/>
                  </a:cubicBezTo>
                  <a:close/>
                  <a:moveTo>
                    <a:pt x="10559" y="1222"/>
                  </a:moveTo>
                  <a:cubicBezTo>
                    <a:pt x="10682" y="1222"/>
                    <a:pt x="10765" y="1162"/>
                    <a:pt x="10816" y="1085"/>
                  </a:cubicBezTo>
                  <a:lnTo>
                    <a:pt x="10816" y="1205"/>
                  </a:lnTo>
                  <a:lnTo>
                    <a:pt x="10954" y="1205"/>
                  </a:lnTo>
                  <a:lnTo>
                    <a:pt x="10954" y="651"/>
                  </a:lnTo>
                  <a:cubicBezTo>
                    <a:pt x="10954" y="547"/>
                    <a:pt x="10926" y="465"/>
                    <a:pt x="10870" y="412"/>
                  </a:cubicBezTo>
                  <a:cubicBezTo>
                    <a:pt x="10814" y="354"/>
                    <a:pt x="10729" y="326"/>
                    <a:pt x="10623" y="326"/>
                  </a:cubicBezTo>
                  <a:cubicBezTo>
                    <a:pt x="10512" y="326"/>
                    <a:pt x="10426" y="353"/>
                    <a:pt x="10345" y="394"/>
                  </a:cubicBezTo>
                  <a:lnTo>
                    <a:pt x="10388" y="508"/>
                  </a:lnTo>
                  <a:cubicBezTo>
                    <a:pt x="10447" y="477"/>
                    <a:pt x="10520" y="452"/>
                    <a:pt x="10607" y="452"/>
                  </a:cubicBezTo>
                  <a:cubicBezTo>
                    <a:pt x="10737" y="452"/>
                    <a:pt x="10817" y="522"/>
                    <a:pt x="10817" y="656"/>
                  </a:cubicBezTo>
                  <a:lnTo>
                    <a:pt x="10817" y="702"/>
                  </a:lnTo>
                  <a:cubicBezTo>
                    <a:pt x="10753" y="682"/>
                    <a:pt x="10690" y="667"/>
                    <a:pt x="10600" y="667"/>
                  </a:cubicBezTo>
                  <a:cubicBezTo>
                    <a:pt x="10412" y="667"/>
                    <a:pt x="10283" y="766"/>
                    <a:pt x="10283" y="946"/>
                  </a:cubicBezTo>
                  <a:lnTo>
                    <a:pt x="10283" y="954"/>
                  </a:lnTo>
                  <a:cubicBezTo>
                    <a:pt x="10283" y="1125"/>
                    <a:pt x="10414" y="1222"/>
                    <a:pt x="10559" y="1222"/>
                  </a:cubicBezTo>
                  <a:close/>
                  <a:moveTo>
                    <a:pt x="11217" y="1205"/>
                  </a:moveTo>
                  <a:lnTo>
                    <a:pt x="11355" y="1205"/>
                  </a:lnTo>
                  <a:lnTo>
                    <a:pt x="11355" y="677"/>
                  </a:lnTo>
                  <a:cubicBezTo>
                    <a:pt x="11355" y="536"/>
                    <a:pt x="11442" y="445"/>
                    <a:pt x="11560" y="445"/>
                  </a:cubicBezTo>
                  <a:cubicBezTo>
                    <a:pt x="11678" y="445"/>
                    <a:pt x="11745" y="527"/>
                    <a:pt x="11745" y="672"/>
                  </a:cubicBezTo>
                  <a:lnTo>
                    <a:pt x="11745" y="1205"/>
                  </a:lnTo>
                  <a:lnTo>
                    <a:pt x="11887" y="1205"/>
                  </a:lnTo>
                  <a:lnTo>
                    <a:pt x="11887" y="630"/>
                  </a:lnTo>
                  <a:cubicBezTo>
                    <a:pt x="11887" y="441"/>
                    <a:pt x="11782" y="319"/>
                    <a:pt x="11608" y="319"/>
                  </a:cubicBezTo>
                  <a:cubicBezTo>
                    <a:pt x="11480" y="319"/>
                    <a:pt x="11405" y="390"/>
                    <a:pt x="11355" y="472"/>
                  </a:cubicBezTo>
                  <a:lnTo>
                    <a:pt x="11355" y="337"/>
                  </a:lnTo>
                  <a:lnTo>
                    <a:pt x="11217" y="337"/>
                  </a:lnTo>
                  <a:lnTo>
                    <a:pt x="11217" y="1205"/>
                  </a:lnTo>
                  <a:close/>
                  <a:moveTo>
                    <a:pt x="12390" y="1218"/>
                  </a:moveTo>
                  <a:cubicBezTo>
                    <a:pt x="12443" y="1218"/>
                    <a:pt x="12487" y="1207"/>
                    <a:pt x="12527" y="1186"/>
                  </a:cubicBezTo>
                  <a:lnTo>
                    <a:pt x="12527" y="1068"/>
                  </a:lnTo>
                  <a:cubicBezTo>
                    <a:pt x="12494" y="1082"/>
                    <a:pt x="12460" y="1090"/>
                    <a:pt x="12427" y="1090"/>
                  </a:cubicBezTo>
                  <a:cubicBezTo>
                    <a:pt x="12355" y="1090"/>
                    <a:pt x="12312" y="1060"/>
                    <a:pt x="12312" y="975"/>
                  </a:cubicBezTo>
                  <a:lnTo>
                    <a:pt x="12312" y="458"/>
                  </a:lnTo>
                  <a:lnTo>
                    <a:pt x="12527" y="458"/>
                  </a:lnTo>
                  <a:lnTo>
                    <a:pt x="12527" y="337"/>
                  </a:lnTo>
                  <a:lnTo>
                    <a:pt x="12312" y="337"/>
                  </a:lnTo>
                  <a:lnTo>
                    <a:pt x="12312" y="88"/>
                  </a:lnTo>
                  <a:lnTo>
                    <a:pt x="12170" y="88"/>
                  </a:lnTo>
                  <a:lnTo>
                    <a:pt x="12170" y="337"/>
                  </a:lnTo>
                  <a:lnTo>
                    <a:pt x="12068" y="337"/>
                  </a:lnTo>
                  <a:lnTo>
                    <a:pt x="12068" y="458"/>
                  </a:lnTo>
                  <a:lnTo>
                    <a:pt x="12170" y="458"/>
                  </a:lnTo>
                  <a:lnTo>
                    <a:pt x="12170" y="1001"/>
                  </a:lnTo>
                  <a:cubicBezTo>
                    <a:pt x="12170" y="1160"/>
                    <a:pt x="12264" y="1218"/>
                    <a:pt x="12390" y="1218"/>
                  </a:cubicBezTo>
                  <a:close/>
                  <a:moveTo>
                    <a:pt x="13058" y="1224"/>
                  </a:moveTo>
                  <a:cubicBezTo>
                    <a:pt x="13189" y="1224"/>
                    <a:pt x="13281" y="1173"/>
                    <a:pt x="13359" y="1092"/>
                  </a:cubicBezTo>
                  <a:lnTo>
                    <a:pt x="13283" y="1004"/>
                  </a:lnTo>
                  <a:cubicBezTo>
                    <a:pt x="13222" y="1061"/>
                    <a:pt x="13157" y="1101"/>
                    <a:pt x="13066" y="1101"/>
                  </a:cubicBezTo>
                  <a:cubicBezTo>
                    <a:pt x="12935" y="1101"/>
                    <a:pt x="12825" y="1002"/>
                    <a:pt x="12810" y="825"/>
                  </a:cubicBezTo>
                  <a:lnTo>
                    <a:pt x="13383" y="825"/>
                  </a:lnTo>
                  <a:cubicBezTo>
                    <a:pt x="13385" y="806"/>
                    <a:pt x="13385" y="782"/>
                    <a:pt x="13385" y="771"/>
                  </a:cubicBezTo>
                  <a:cubicBezTo>
                    <a:pt x="13385" y="509"/>
                    <a:pt x="13256" y="319"/>
                    <a:pt x="13034" y="319"/>
                  </a:cubicBezTo>
                  <a:cubicBezTo>
                    <a:pt x="12826" y="319"/>
                    <a:pt x="12670" y="504"/>
                    <a:pt x="12670" y="768"/>
                  </a:cubicBezTo>
                  <a:lnTo>
                    <a:pt x="12670" y="779"/>
                  </a:lnTo>
                  <a:cubicBezTo>
                    <a:pt x="12670" y="1053"/>
                    <a:pt x="12844" y="1224"/>
                    <a:pt x="13058" y="1224"/>
                  </a:cubicBezTo>
                  <a:close/>
                  <a:moveTo>
                    <a:pt x="12810" y="721"/>
                  </a:moveTo>
                  <a:cubicBezTo>
                    <a:pt x="12823" y="551"/>
                    <a:pt x="12913" y="439"/>
                    <a:pt x="13032" y="439"/>
                  </a:cubicBezTo>
                  <a:cubicBezTo>
                    <a:pt x="13163" y="439"/>
                    <a:pt x="13236" y="563"/>
                    <a:pt x="13244" y="721"/>
                  </a:cubicBezTo>
                  <a:lnTo>
                    <a:pt x="12810" y="721"/>
                  </a:lnTo>
                  <a:close/>
                  <a:moveTo>
                    <a:pt x="13610" y="1205"/>
                  </a:moveTo>
                  <a:lnTo>
                    <a:pt x="13748" y="1205"/>
                  </a:lnTo>
                  <a:lnTo>
                    <a:pt x="13748" y="800"/>
                  </a:lnTo>
                  <a:cubicBezTo>
                    <a:pt x="13748" y="584"/>
                    <a:pt x="13871" y="476"/>
                    <a:pt x="14029" y="476"/>
                  </a:cubicBezTo>
                  <a:lnTo>
                    <a:pt x="14037" y="476"/>
                  </a:lnTo>
                  <a:lnTo>
                    <a:pt x="14037" y="324"/>
                  </a:lnTo>
                  <a:cubicBezTo>
                    <a:pt x="13898" y="316"/>
                    <a:pt x="13799" y="402"/>
                    <a:pt x="13748" y="520"/>
                  </a:cubicBezTo>
                  <a:lnTo>
                    <a:pt x="13748" y="337"/>
                  </a:lnTo>
                  <a:lnTo>
                    <a:pt x="13610" y="337"/>
                  </a:lnTo>
                  <a:lnTo>
                    <a:pt x="13610" y="1205"/>
                  </a:lnTo>
                  <a:close/>
                  <a:moveTo>
                    <a:pt x="14224" y="173"/>
                  </a:moveTo>
                  <a:lnTo>
                    <a:pt x="14377" y="173"/>
                  </a:lnTo>
                  <a:lnTo>
                    <a:pt x="14377" y="19"/>
                  </a:lnTo>
                  <a:lnTo>
                    <a:pt x="14224" y="19"/>
                  </a:lnTo>
                  <a:lnTo>
                    <a:pt x="14224" y="173"/>
                  </a:lnTo>
                  <a:close/>
                  <a:moveTo>
                    <a:pt x="14229" y="1205"/>
                  </a:moveTo>
                  <a:lnTo>
                    <a:pt x="14371" y="1205"/>
                  </a:lnTo>
                  <a:lnTo>
                    <a:pt x="14371" y="337"/>
                  </a:lnTo>
                  <a:lnTo>
                    <a:pt x="14229" y="337"/>
                  </a:lnTo>
                  <a:lnTo>
                    <a:pt x="14229" y="1205"/>
                  </a:lnTo>
                  <a:close/>
                  <a:moveTo>
                    <a:pt x="14644" y="1205"/>
                  </a:moveTo>
                  <a:lnTo>
                    <a:pt x="14783" y="1205"/>
                  </a:lnTo>
                  <a:lnTo>
                    <a:pt x="14783" y="677"/>
                  </a:lnTo>
                  <a:cubicBezTo>
                    <a:pt x="14783" y="536"/>
                    <a:pt x="14869" y="445"/>
                    <a:pt x="14987" y="445"/>
                  </a:cubicBezTo>
                  <a:cubicBezTo>
                    <a:pt x="15105" y="445"/>
                    <a:pt x="15172" y="527"/>
                    <a:pt x="15172" y="672"/>
                  </a:cubicBezTo>
                  <a:lnTo>
                    <a:pt x="15172" y="1205"/>
                  </a:lnTo>
                  <a:lnTo>
                    <a:pt x="15314" y="1205"/>
                  </a:lnTo>
                  <a:lnTo>
                    <a:pt x="15314" y="630"/>
                  </a:lnTo>
                  <a:cubicBezTo>
                    <a:pt x="15314" y="441"/>
                    <a:pt x="15209" y="319"/>
                    <a:pt x="15035" y="319"/>
                  </a:cubicBezTo>
                  <a:cubicBezTo>
                    <a:pt x="14907" y="319"/>
                    <a:pt x="14832" y="390"/>
                    <a:pt x="14783" y="472"/>
                  </a:cubicBezTo>
                  <a:lnTo>
                    <a:pt x="14783" y="337"/>
                  </a:lnTo>
                  <a:lnTo>
                    <a:pt x="14644" y="337"/>
                  </a:lnTo>
                  <a:lnTo>
                    <a:pt x="14644" y="1205"/>
                  </a:lnTo>
                  <a:close/>
                  <a:moveTo>
                    <a:pt x="15906" y="1020"/>
                  </a:moveTo>
                  <a:cubicBezTo>
                    <a:pt x="15779" y="1020"/>
                    <a:pt x="15675" y="910"/>
                    <a:pt x="15675" y="733"/>
                  </a:cubicBezTo>
                  <a:lnTo>
                    <a:pt x="15675" y="729"/>
                  </a:lnTo>
                  <a:cubicBezTo>
                    <a:pt x="15675" y="551"/>
                    <a:pt x="15777" y="444"/>
                    <a:pt x="15906" y="444"/>
                  </a:cubicBezTo>
                  <a:cubicBezTo>
                    <a:pt x="16034" y="444"/>
                    <a:pt x="16154" y="552"/>
                    <a:pt x="16154" y="729"/>
                  </a:cubicBezTo>
                  <a:lnTo>
                    <a:pt x="16154" y="734"/>
                  </a:lnTo>
                  <a:cubicBezTo>
                    <a:pt x="16154" y="908"/>
                    <a:pt x="16034" y="1020"/>
                    <a:pt x="15906" y="1020"/>
                  </a:cubicBezTo>
                  <a:close/>
                  <a:moveTo>
                    <a:pt x="15897" y="1457"/>
                  </a:moveTo>
                  <a:cubicBezTo>
                    <a:pt x="16025" y="1457"/>
                    <a:pt x="16127" y="1425"/>
                    <a:pt x="16194" y="1358"/>
                  </a:cubicBezTo>
                  <a:cubicBezTo>
                    <a:pt x="16254" y="1294"/>
                    <a:pt x="16289" y="1205"/>
                    <a:pt x="16289" y="1082"/>
                  </a:cubicBezTo>
                  <a:lnTo>
                    <a:pt x="16289" y="337"/>
                  </a:lnTo>
                  <a:lnTo>
                    <a:pt x="16149" y="337"/>
                  </a:lnTo>
                  <a:lnTo>
                    <a:pt x="16149" y="484"/>
                  </a:lnTo>
                  <a:cubicBezTo>
                    <a:pt x="16092" y="396"/>
                    <a:pt x="16005" y="319"/>
                    <a:pt x="15871" y="319"/>
                  </a:cubicBezTo>
                  <a:cubicBezTo>
                    <a:pt x="15696" y="319"/>
                    <a:pt x="15531" y="465"/>
                    <a:pt x="15531" y="728"/>
                  </a:cubicBezTo>
                  <a:lnTo>
                    <a:pt x="15531" y="734"/>
                  </a:lnTo>
                  <a:cubicBezTo>
                    <a:pt x="15531" y="999"/>
                    <a:pt x="15694" y="1144"/>
                    <a:pt x="15871" y="1144"/>
                  </a:cubicBezTo>
                  <a:cubicBezTo>
                    <a:pt x="16004" y="1144"/>
                    <a:pt x="16090" y="1066"/>
                    <a:pt x="16149" y="974"/>
                  </a:cubicBezTo>
                  <a:lnTo>
                    <a:pt x="16149" y="1087"/>
                  </a:lnTo>
                  <a:cubicBezTo>
                    <a:pt x="16149" y="1254"/>
                    <a:pt x="16053" y="1337"/>
                    <a:pt x="15894" y="1337"/>
                  </a:cubicBezTo>
                  <a:cubicBezTo>
                    <a:pt x="15795" y="1337"/>
                    <a:pt x="15699" y="1307"/>
                    <a:pt x="15619" y="1256"/>
                  </a:cubicBezTo>
                  <a:lnTo>
                    <a:pt x="15567" y="1368"/>
                  </a:lnTo>
                  <a:cubicBezTo>
                    <a:pt x="15669" y="1427"/>
                    <a:pt x="15779" y="1457"/>
                    <a:pt x="15897" y="1457"/>
                  </a:cubicBezTo>
                  <a:close/>
                  <a:moveTo>
                    <a:pt x="16801" y="1221"/>
                  </a:moveTo>
                  <a:cubicBezTo>
                    <a:pt x="16962" y="1221"/>
                    <a:pt x="17088" y="1127"/>
                    <a:pt x="17088" y="966"/>
                  </a:cubicBezTo>
                  <a:lnTo>
                    <a:pt x="17088" y="964"/>
                  </a:lnTo>
                  <a:cubicBezTo>
                    <a:pt x="17088" y="830"/>
                    <a:pt x="16986" y="771"/>
                    <a:pt x="16846" y="707"/>
                  </a:cubicBezTo>
                  <a:cubicBezTo>
                    <a:pt x="16734" y="658"/>
                    <a:pt x="16659" y="622"/>
                    <a:pt x="16659" y="555"/>
                  </a:cubicBezTo>
                  <a:lnTo>
                    <a:pt x="16659" y="551"/>
                  </a:lnTo>
                  <a:cubicBezTo>
                    <a:pt x="16659" y="488"/>
                    <a:pt x="16715" y="442"/>
                    <a:pt x="16798" y="442"/>
                  </a:cubicBezTo>
                  <a:cubicBezTo>
                    <a:pt x="16871" y="442"/>
                    <a:pt x="16946" y="474"/>
                    <a:pt x="17013" y="520"/>
                  </a:cubicBezTo>
                  <a:lnTo>
                    <a:pt x="17077" y="417"/>
                  </a:lnTo>
                  <a:cubicBezTo>
                    <a:pt x="17000" y="359"/>
                    <a:pt x="16900" y="322"/>
                    <a:pt x="16801" y="322"/>
                  </a:cubicBezTo>
                  <a:cubicBezTo>
                    <a:pt x="16643" y="322"/>
                    <a:pt x="16526" y="417"/>
                    <a:pt x="16526" y="565"/>
                  </a:cubicBezTo>
                  <a:lnTo>
                    <a:pt x="16526" y="568"/>
                  </a:lnTo>
                  <a:cubicBezTo>
                    <a:pt x="16526" y="705"/>
                    <a:pt x="16635" y="763"/>
                    <a:pt x="16771" y="820"/>
                  </a:cubicBezTo>
                  <a:cubicBezTo>
                    <a:pt x="16884" y="868"/>
                    <a:pt x="16954" y="903"/>
                    <a:pt x="16954" y="975"/>
                  </a:cubicBezTo>
                  <a:lnTo>
                    <a:pt x="16954" y="978"/>
                  </a:lnTo>
                  <a:cubicBezTo>
                    <a:pt x="16954" y="1050"/>
                    <a:pt x="16895" y="1101"/>
                    <a:pt x="16806" y="1101"/>
                  </a:cubicBezTo>
                  <a:cubicBezTo>
                    <a:pt x="16721" y="1101"/>
                    <a:pt x="16635" y="1064"/>
                    <a:pt x="16555" y="996"/>
                  </a:cubicBezTo>
                  <a:lnTo>
                    <a:pt x="16485" y="1098"/>
                  </a:lnTo>
                  <a:cubicBezTo>
                    <a:pt x="16579" y="1179"/>
                    <a:pt x="16696" y="1221"/>
                    <a:pt x="16801" y="1221"/>
                  </a:cubicBezTo>
                  <a:close/>
                  <a:moveTo>
                    <a:pt x="17306" y="1205"/>
                  </a:moveTo>
                  <a:lnTo>
                    <a:pt x="17445" y="1205"/>
                  </a:lnTo>
                  <a:lnTo>
                    <a:pt x="17445" y="677"/>
                  </a:lnTo>
                  <a:cubicBezTo>
                    <a:pt x="17445" y="536"/>
                    <a:pt x="17531" y="445"/>
                    <a:pt x="17649" y="445"/>
                  </a:cubicBezTo>
                  <a:cubicBezTo>
                    <a:pt x="17767" y="445"/>
                    <a:pt x="17834" y="527"/>
                    <a:pt x="17834" y="672"/>
                  </a:cubicBezTo>
                  <a:lnTo>
                    <a:pt x="17834" y="1205"/>
                  </a:lnTo>
                  <a:lnTo>
                    <a:pt x="17976" y="1205"/>
                  </a:lnTo>
                  <a:lnTo>
                    <a:pt x="17976" y="630"/>
                  </a:lnTo>
                  <a:cubicBezTo>
                    <a:pt x="17976" y="441"/>
                    <a:pt x="17871" y="319"/>
                    <a:pt x="17697" y="319"/>
                  </a:cubicBezTo>
                  <a:cubicBezTo>
                    <a:pt x="17569" y="319"/>
                    <a:pt x="17494" y="390"/>
                    <a:pt x="17445" y="472"/>
                  </a:cubicBezTo>
                  <a:lnTo>
                    <a:pt x="17445" y="337"/>
                  </a:lnTo>
                  <a:lnTo>
                    <a:pt x="17306" y="337"/>
                  </a:lnTo>
                  <a:lnTo>
                    <a:pt x="17306" y="1205"/>
                  </a:lnTo>
                  <a:close/>
                  <a:moveTo>
                    <a:pt x="18331" y="224"/>
                  </a:moveTo>
                  <a:lnTo>
                    <a:pt x="18481" y="224"/>
                  </a:lnTo>
                  <a:lnTo>
                    <a:pt x="18481" y="66"/>
                  </a:lnTo>
                  <a:lnTo>
                    <a:pt x="18331" y="66"/>
                  </a:lnTo>
                  <a:lnTo>
                    <a:pt x="18331" y="224"/>
                  </a:lnTo>
                  <a:close/>
                  <a:moveTo>
                    <a:pt x="18595" y="224"/>
                  </a:moveTo>
                  <a:lnTo>
                    <a:pt x="18745" y="224"/>
                  </a:lnTo>
                  <a:lnTo>
                    <a:pt x="18745" y="66"/>
                  </a:lnTo>
                  <a:lnTo>
                    <a:pt x="18595" y="66"/>
                  </a:lnTo>
                  <a:lnTo>
                    <a:pt x="18595" y="224"/>
                  </a:lnTo>
                  <a:close/>
                  <a:moveTo>
                    <a:pt x="18492" y="1111"/>
                  </a:moveTo>
                  <a:cubicBezTo>
                    <a:pt x="18394" y="1111"/>
                    <a:pt x="18319" y="1049"/>
                    <a:pt x="18319" y="946"/>
                  </a:cubicBezTo>
                  <a:lnTo>
                    <a:pt x="18319" y="942"/>
                  </a:lnTo>
                  <a:cubicBezTo>
                    <a:pt x="18319" y="838"/>
                    <a:pt x="18393" y="771"/>
                    <a:pt x="18520" y="771"/>
                  </a:cubicBezTo>
                  <a:cubicBezTo>
                    <a:pt x="18599" y="771"/>
                    <a:pt x="18666" y="785"/>
                    <a:pt x="18717" y="803"/>
                  </a:cubicBezTo>
                  <a:lnTo>
                    <a:pt x="18717" y="907"/>
                  </a:lnTo>
                  <a:cubicBezTo>
                    <a:pt x="18717" y="1025"/>
                    <a:pt x="18618" y="1111"/>
                    <a:pt x="18492" y="1111"/>
                  </a:cubicBezTo>
                  <a:close/>
                  <a:moveTo>
                    <a:pt x="18457" y="1222"/>
                  </a:moveTo>
                  <a:cubicBezTo>
                    <a:pt x="18580" y="1222"/>
                    <a:pt x="18663" y="1162"/>
                    <a:pt x="18714" y="1085"/>
                  </a:cubicBezTo>
                  <a:lnTo>
                    <a:pt x="18714" y="1205"/>
                  </a:lnTo>
                  <a:lnTo>
                    <a:pt x="18852" y="1205"/>
                  </a:lnTo>
                  <a:lnTo>
                    <a:pt x="18852" y="651"/>
                  </a:lnTo>
                  <a:cubicBezTo>
                    <a:pt x="18852" y="547"/>
                    <a:pt x="18824" y="465"/>
                    <a:pt x="18768" y="412"/>
                  </a:cubicBezTo>
                  <a:cubicBezTo>
                    <a:pt x="18712" y="354"/>
                    <a:pt x="18627" y="326"/>
                    <a:pt x="18520" y="326"/>
                  </a:cubicBezTo>
                  <a:cubicBezTo>
                    <a:pt x="18410" y="326"/>
                    <a:pt x="18324" y="353"/>
                    <a:pt x="18243" y="394"/>
                  </a:cubicBezTo>
                  <a:lnTo>
                    <a:pt x="18286" y="508"/>
                  </a:lnTo>
                  <a:cubicBezTo>
                    <a:pt x="18345" y="477"/>
                    <a:pt x="18418" y="452"/>
                    <a:pt x="18505" y="452"/>
                  </a:cubicBezTo>
                  <a:cubicBezTo>
                    <a:pt x="18635" y="452"/>
                    <a:pt x="18715" y="522"/>
                    <a:pt x="18715" y="656"/>
                  </a:cubicBezTo>
                  <a:lnTo>
                    <a:pt x="18715" y="702"/>
                  </a:lnTo>
                  <a:cubicBezTo>
                    <a:pt x="18651" y="682"/>
                    <a:pt x="18588" y="667"/>
                    <a:pt x="18498" y="667"/>
                  </a:cubicBezTo>
                  <a:cubicBezTo>
                    <a:pt x="18310" y="667"/>
                    <a:pt x="18181" y="766"/>
                    <a:pt x="18181" y="946"/>
                  </a:cubicBezTo>
                  <a:lnTo>
                    <a:pt x="18181" y="954"/>
                  </a:lnTo>
                  <a:cubicBezTo>
                    <a:pt x="18181" y="1125"/>
                    <a:pt x="18311" y="1222"/>
                    <a:pt x="18457" y="1222"/>
                  </a:cubicBezTo>
                  <a:close/>
                  <a:moveTo>
                    <a:pt x="19115" y="1205"/>
                  </a:moveTo>
                  <a:lnTo>
                    <a:pt x="19253" y="1205"/>
                  </a:lnTo>
                  <a:lnTo>
                    <a:pt x="19253" y="677"/>
                  </a:lnTo>
                  <a:cubicBezTo>
                    <a:pt x="19253" y="540"/>
                    <a:pt x="19336" y="445"/>
                    <a:pt x="19445" y="445"/>
                  </a:cubicBezTo>
                  <a:cubicBezTo>
                    <a:pt x="19555" y="445"/>
                    <a:pt x="19620" y="524"/>
                    <a:pt x="19620" y="670"/>
                  </a:cubicBezTo>
                  <a:lnTo>
                    <a:pt x="19620" y="1205"/>
                  </a:lnTo>
                  <a:lnTo>
                    <a:pt x="19761" y="1205"/>
                  </a:lnTo>
                  <a:lnTo>
                    <a:pt x="19761" y="675"/>
                  </a:lnTo>
                  <a:cubicBezTo>
                    <a:pt x="19761" y="530"/>
                    <a:pt x="19844" y="445"/>
                    <a:pt x="19951" y="445"/>
                  </a:cubicBezTo>
                  <a:cubicBezTo>
                    <a:pt x="20061" y="445"/>
                    <a:pt x="20128" y="524"/>
                    <a:pt x="20128" y="672"/>
                  </a:cubicBezTo>
                  <a:lnTo>
                    <a:pt x="20128" y="1205"/>
                  </a:lnTo>
                  <a:lnTo>
                    <a:pt x="20267" y="1205"/>
                  </a:lnTo>
                  <a:lnTo>
                    <a:pt x="20267" y="632"/>
                  </a:lnTo>
                  <a:cubicBezTo>
                    <a:pt x="20267" y="433"/>
                    <a:pt x="20158" y="319"/>
                    <a:pt x="19992" y="319"/>
                  </a:cubicBezTo>
                  <a:cubicBezTo>
                    <a:pt x="19865" y="319"/>
                    <a:pt x="19785" y="390"/>
                    <a:pt x="19731" y="472"/>
                  </a:cubicBezTo>
                  <a:cubicBezTo>
                    <a:pt x="19689" y="380"/>
                    <a:pt x="19608" y="319"/>
                    <a:pt x="19494" y="319"/>
                  </a:cubicBezTo>
                  <a:cubicBezTo>
                    <a:pt x="19373" y="319"/>
                    <a:pt x="19303" y="390"/>
                    <a:pt x="19253" y="471"/>
                  </a:cubicBezTo>
                  <a:lnTo>
                    <a:pt x="19253" y="337"/>
                  </a:lnTo>
                  <a:lnTo>
                    <a:pt x="19115" y="337"/>
                  </a:lnTo>
                  <a:lnTo>
                    <a:pt x="19115" y="1205"/>
                  </a:lnTo>
                  <a:close/>
                  <a:moveTo>
                    <a:pt x="20534" y="1205"/>
                  </a:moveTo>
                  <a:lnTo>
                    <a:pt x="20672" y="1205"/>
                  </a:lnTo>
                  <a:lnTo>
                    <a:pt x="20672" y="677"/>
                  </a:lnTo>
                  <a:cubicBezTo>
                    <a:pt x="20672" y="536"/>
                    <a:pt x="20759" y="445"/>
                    <a:pt x="20877" y="445"/>
                  </a:cubicBezTo>
                  <a:cubicBezTo>
                    <a:pt x="20995" y="445"/>
                    <a:pt x="21062" y="527"/>
                    <a:pt x="21062" y="672"/>
                  </a:cubicBezTo>
                  <a:lnTo>
                    <a:pt x="21062" y="1205"/>
                  </a:lnTo>
                  <a:lnTo>
                    <a:pt x="21204" y="1205"/>
                  </a:lnTo>
                  <a:lnTo>
                    <a:pt x="21204" y="630"/>
                  </a:lnTo>
                  <a:cubicBezTo>
                    <a:pt x="21204" y="441"/>
                    <a:pt x="21098" y="319"/>
                    <a:pt x="20925" y="319"/>
                  </a:cubicBezTo>
                  <a:cubicBezTo>
                    <a:pt x="20797" y="319"/>
                    <a:pt x="20722" y="390"/>
                    <a:pt x="20672" y="472"/>
                  </a:cubicBezTo>
                  <a:lnTo>
                    <a:pt x="20672" y="337"/>
                  </a:lnTo>
                  <a:lnTo>
                    <a:pt x="20534" y="337"/>
                  </a:lnTo>
                  <a:lnTo>
                    <a:pt x="20534" y="1205"/>
                  </a:lnTo>
                  <a:close/>
                  <a:moveTo>
                    <a:pt x="21804" y="1096"/>
                  </a:moveTo>
                  <a:cubicBezTo>
                    <a:pt x="21676" y="1096"/>
                    <a:pt x="21571" y="977"/>
                    <a:pt x="21571" y="776"/>
                  </a:cubicBezTo>
                  <a:lnTo>
                    <a:pt x="21571" y="763"/>
                  </a:lnTo>
                  <a:cubicBezTo>
                    <a:pt x="21571" y="560"/>
                    <a:pt x="21673" y="445"/>
                    <a:pt x="21804" y="445"/>
                  </a:cubicBezTo>
                  <a:cubicBezTo>
                    <a:pt x="21933" y="445"/>
                    <a:pt x="22049" y="568"/>
                    <a:pt x="22049" y="761"/>
                  </a:cubicBezTo>
                  <a:lnTo>
                    <a:pt x="22049" y="779"/>
                  </a:lnTo>
                  <a:cubicBezTo>
                    <a:pt x="22049" y="972"/>
                    <a:pt x="21933" y="1096"/>
                    <a:pt x="21804" y="1096"/>
                  </a:cubicBezTo>
                  <a:close/>
                  <a:moveTo>
                    <a:pt x="21772" y="1222"/>
                  </a:moveTo>
                  <a:cubicBezTo>
                    <a:pt x="21904" y="1222"/>
                    <a:pt x="21989" y="1141"/>
                    <a:pt x="22045" y="1047"/>
                  </a:cubicBezTo>
                  <a:lnTo>
                    <a:pt x="22045" y="1205"/>
                  </a:lnTo>
                  <a:lnTo>
                    <a:pt x="22185" y="1205"/>
                  </a:lnTo>
                  <a:lnTo>
                    <a:pt x="22185" y="7"/>
                  </a:lnTo>
                  <a:lnTo>
                    <a:pt x="22045" y="7"/>
                  </a:lnTo>
                  <a:lnTo>
                    <a:pt x="22045" y="488"/>
                  </a:lnTo>
                  <a:cubicBezTo>
                    <a:pt x="21989" y="399"/>
                    <a:pt x="21906" y="319"/>
                    <a:pt x="21772" y="319"/>
                  </a:cubicBezTo>
                  <a:cubicBezTo>
                    <a:pt x="21595" y="319"/>
                    <a:pt x="21427" y="472"/>
                    <a:pt x="21427" y="761"/>
                  </a:cubicBezTo>
                  <a:lnTo>
                    <a:pt x="21427" y="780"/>
                  </a:lnTo>
                  <a:cubicBezTo>
                    <a:pt x="21427" y="1071"/>
                    <a:pt x="21595" y="1222"/>
                    <a:pt x="21772" y="1222"/>
                  </a:cubicBezTo>
                  <a:close/>
                  <a:moveTo>
                    <a:pt x="22799" y="1224"/>
                  </a:moveTo>
                  <a:cubicBezTo>
                    <a:pt x="22930" y="1224"/>
                    <a:pt x="23022" y="1173"/>
                    <a:pt x="23101" y="1092"/>
                  </a:cubicBezTo>
                  <a:lnTo>
                    <a:pt x="23024" y="1004"/>
                  </a:lnTo>
                  <a:cubicBezTo>
                    <a:pt x="22963" y="1061"/>
                    <a:pt x="22898" y="1101"/>
                    <a:pt x="22807" y="1101"/>
                  </a:cubicBezTo>
                  <a:cubicBezTo>
                    <a:pt x="22676" y="1101"/>
                    <a:pt x="22566" y="1002"/>
                    <a:pt x="22552" y="825"/>
                  </a:cubicBezTo>
                  <a:lnTo>
                    <a:pt x="23124" y="825"/>
                  </a:lnTo>
                  <a:cubicBezTo>
                    <a:pt x="23126" y="806"/>
                    <a:pt x="23126" y="782"/>
                    <a:pt x="23126" y="771"/>
                  </a:cubicBezTo>
                  <a:cubicBezTo>
                    <a:pt x="23126" y="509"/>
                    <a:pt x="22997" y="319"/>
                    <a:pt x="22775" y="319"/>
                  </a:cubicBezTo>
                  <a:cubicBezTo>
                    <a:pt x="22568" y="319"/>
                    <a:pt x="22411" y="504"/>
                    <a:pt x="22411" y="768"/>
                  </a:cubicBezTo>
                  <a:lnTo>
                    <a:pt x="22411" y="779"/>
                  </a:lnTo>
                  <a:cubicBezTo>
                    <a:pt x="22411" y="1053"/>
                    <a:pt x="22585" y="1224"/>
                    <a:pt x="22799" y="1224"/>
                  </a:cubicBezTo>
                  <a:close/>
                  <a:moveTo>
                    <a:pt x="22552" y="721"/>
                  </a:moveTo>
                  <a:cubicBezTo>
                    <a:pt x="22564" y="551"/>
                    <a:pt x="22654" y="439"/>
                    <a:pt x="22773" y="439"/>
                  </a:cubicBezTo>
                  <a:cubicBezTo>
                    <a:pt x="22904" y="439"/>
                    <a:pt x="22978" y="563"/>
                    <a:pt x="22986" y="721"/>
                  </a:cubicBezTo>
                  <a:lnTo>
                    <a:pt x="22552" y="721"/>
                  </a:lnTo>
                  <a:close/>
                  <a:moveTo>
                    <a:pt x="23351" y="1205"/>
                  </a:moveTo>
                  <a:lnTo>
                    <a:pt x="23490" y="1205"/>
                  </a:lnTo>
                  <a:lnTo>
                    <a:pt x="23490" y="677"/>
                  </a:lnTo>
                  <a:cubicBezTo>
                    <a:pt x="23490" y="536"/>
                    <a:pt x="23576" y="445"/>
                    <a:pt x="23694" y="445"/>
                  </a:cubicBezTo>
                  <a:cubicBezTo>
                    <a:pt x="23812" y="445"/>
                    <a:pt x="23879" y="527"/>
                    <a:pt x="23879" y="672"/>
                  </a:cubicBezTo>
                  <a:lnTo>
                    <a:pt x="23879" y="1205"/>
                  </a:lnTo>
                  <a:lnTo>
                    <a:pt x="24021" y="1205"/>
                  </a:lnTo>
                  <a:lnTo>
                    <a:pt x="24021" y="630"/>
                  </a:lnTo>
                  <a:cubicBezTo>
                    <a:pt x="24021" y="441"/>
                    <a:pt x="23916" y="319"/>
                    <a:pt x="23742" y="319"/>
                  </a:cubicBezTo>
                  <a:cubicBezTo>
                    <a:pt x="23614" y="319"/>
                    <a:pt x="23539" y="390"/>
                    <a:pt x="23490" y="472"/>
                  </a:cubicBezTo>
                  <a:lnTo>
                    <a:pt x="23490" y="337"/>
                  </a:lnTo>
                  <a:lnTo>
                    <a:pt x="23351" y="337"/>
                  </a:lnTo>
                  <a:lnTo>
                    <a:pt x="23351" y="12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3" name="Freeform 8">
              <a:extLst>
                <a:ext uri="{FF2B5EF4-FFF2-40B4-BE49-F238E27FC236}">
                  <a16:creationId xmlns:a16="http://schemas.microsoft.com/office/drawing/2014/main" id="{AE2C61B6-BA0D-40EF-A4C6-37995F4C33EC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55776" y="3606801"/>
              <a:ext cx="6729413" cy="438150"/>
            </a:xfrm>
            <a:custGeom>
              <a:avLst/>
              <a:gdLst>
                <a:gd name="T0" fmla="*/ 0 w 18689"/>
                <a:gd name="T1" fmla="*/ 36 h 1217"/>
                <a:gd name="T2" fmla="*/ 1163 w 18689"/>
                <a:gd name="T3" fmla="*/ 13 h 1217"/>
                <a:gd name="T4" fmla="*/ 1014 w 18689"/>
                <a:gd name="T5" fmla="*/ 330 h 1217"/>
                <a:gd name="T6" fmla="*/ 1540 w 18689"/>
                <a:gd name="T7" fmla="*/ 818 h 1217"/>
                <a:gd name="T8" fmla="*/ 1787 w 18689"/>
                <a:gd name="T9" fmla="*/ 1217 h 1217"/>
                <a:gd name="T10" fmla="*/ 2460 w 18689"/>
                <a:gd name="T11" fmla="*/ 769 h 1217"/>
                <a:gd name="T12" fmla="*/ 2661 w 18689"/>
                <a:gd name="T13" fmla="*/ 1216 h 1217"/>
                <a:gd name="T14" fmla="*/ 2934 w 18689"/>
                <a:gd name="T15" fmla="*/ 482 h 1217"/>
                <a:gd name="T16" fmla="*/ 4097 w 18689"/>
                <a:gd name="T17" fmla="*/ 769 h 1217"/>
                <a:gd name="T18" fmla="*/ 3707 w 18689"/>
                <a:gd name="T19" fmla="*/ 1091 h 1217"/>
                <a:gd name="T20" fmla="*/ 3707 w 18689"/>
                <a:gd name="T21" fmla="*/ 1091 h 1217"/>
                <a:gd name="T22" fmla="*/ 4868 w 18689"/>
                <a:gd name="T23" fmla="*/ 1198 h 1217"/>
                <a:gd name="T24" fmla="*/ 4340 w 18689"/>
                <a:gd name="T25" fmla="*/ 330 h 1217"/>
                <a:gd name="T26" fmla="*/ 5817 w 18689"/>
                <a:gd name="T27" fmla="*/ 665 h 1217"/>
                <a:gd name="T28" fmla="*/ 5428 w 18689"/>
                <a:gd name="T29" fmla="*/ 0 h 1217"/>
                <a:gd name="T30" fmla="*/ 6519 w 18689"/>
                <a:gd name="T31" fmla="*/ 764 h 1217"/>
                <a:gd name="T32" fmla="*/ 6712 w 18689"/>
                <a:gd name="T33" fmla="*/ 1198 h 1217"/>
                <a:gd name="T34" fmla="*/ 6285 w 18689"/>
                <a:gd name="T35" fmla="*/ 501 h 1217"/>
                <a:gd name="T36" fmla="*/ 6179 w 18689"/>
                <a:gd name="T37" fmla="*/ 948 h 1217"/>
                <a:gd name="T38" fmla="*/ 7133 w 18689"/>
                <a:gd name="T39" fmla="*/ 1198 h 1217"/>
                <a:gd name="T40" fmla="*/ 7997 w 18689"/>
                <a:gd name="T41" fmla="*/ 166 h 1217"/>
                <a:gd name="T42" fmla="*/ 8144 w 18689"/>
                <a:gd name="T43" fmla="*/ 1198 h 1217"/>
                <a:gd name="T44" fmla="*/ 8571 w 18689"/>
                <a:gd name="T45" fmla="*/ 670 h 1217"/>
                <a:gd name="T46" fmla="*/ 8823 w 18689"/>
                <a:gd name="T47" fmla="*/ 312 h 1217"/>
                <a:gd name="T48" fmla="*/ 9759 w 18689"/>
                <a:gd name="T49" fmla="*/ 1179 h 1217"/>
                <a:gd name="T50" fmla="*/ 9759 w 18689"/>
                <a:gd name="T51" fmla="*/ 330 h 1217"/>
                <a:gd name="T52" fmla="*/ 9299 w 18689"/>
                <a:gd name="T53" fmla="*/ 451 h 1217"/>
                <a:gd name="T54" fmla="*/ 10081 w 18689"/>
                <a:gd name="T55" fmla="*/ 935 h 1217"/>
                <a:gd name="T56" fmla="*/ 10475 w 18689"/>
                <a:gd name="T57" fmla="*/ 1078 h 1217"/>
                <a:gd name="T58" fmla="*/ 10004 w 18689"/>
                <a:gd name="T59" fmla="*/ 387 h 1217"/>
                <a:gd name="T60" fmla="*/ 9942 w 18689"/>
                <a:gd name="T61" fmla="*/ 940 h 1217"/>
                <a:gd name="T62" fmla="*/ 10896 w 18689"/>
                <a:gd name="T63" fmla="*/ 0 h 1217"/>
                <a:gd name="T64" fmla="*/ 11808 w 18689"/>
                <a:gd name="T65" fmla="*/ 796 h 1217"/>
                <a:gd name="T66" fmla="*/ 11943 w 18689"/>
                <a:gd name="T67" fmla="*/ 1198 h 1217"/>
                <a:gd name="T68" fmla="*/ 11595 w 18689"/>
                <a:gd name="T69" fmla="*/ 445 h 1217"/>
                <a:gd name="T70" fmla="*/ 11548 w 18689"/>
                <a:gd name="T71" fmla="*/ 1216 h 1217"/>
                <a:gd name="T72" fmla="*/ 12741 w 18689"/>
                <a:gd name="T73" fmla="*/ 330 h 1217"/>
                <a:gd name="T74" fmla="*/ 12211 w 18689"/>
                <a:gd name="T75" fmla="*/ 903 h 1217"/>
                <a:gd name="T76" fmla="*/ 13339 w 18689"/>
                <a:gd name="T77" fmla="*/ 968 h 1217"/>
                <a:gd name="T78" fmla="*/ 13197 w 18689"/>
                <a:gd name="T79" fmla="*/ 81 h 1217"/>
                <a:gd name="T80" fmla="*/ 13417 w 18689"/>
                <a:gd name="T81" fmla="*/ 1211 h 1217"/>
                <a:gd name="T82" fmla="*/ 14273 w 18689"/>
                <a:gd name="T83" fmla="*/ 900 h 1217"/>
                <a:gd name="T84" fmla="*/ 14409 w 18689"/>
                <a:gd name="T85" fmla="*/ 644 h 1217"/>
                <a:gd name="T86" fmla="*/ 14272 w 18689"/>
                <a:gd name="T87" fmla="*/ 649 h 1217"/>
                <a:gd name="T88" fmla="*/ 14687 w 18689"/>
                <a:gd name="T89" fmla="*/ 1198 h 1217"/>
                <a:gd name="T90" fmla="*/ 15053 w 18689"/>
                <a:gd name="T91" fmla="*/ 691 h 1217"/>
                <a:gd name="T92" fmla="*/ 14687 w 18689"/>
                <a:gd name="T93" fmla="*/ 1198 h 1217"/>
                <a:gd name="T94" fmla="*/ 16082 w 18689"/>
                <a:gd name="T95" fmla="*/ 330 h 1217"/>
                <a:gd name="T96" fmla="*/ 15552 w 18689"/>
                <a:gd name="T97" fmla="*/ 903 h 1217"/>
                <a:gd name="T98" fmla="*/ 17036 w 18689"/>
                <a:gd name="T99" fmla="*/ 665 h 1217"/>
                <a:gd name="T100" fmla="*/ 16647 w 18689"/>
                <a:gd name="T101" fmla="*/ 330 h 1217"/>
                <a:gd name="T102" fmla="*/ 17734 w 18689"/>
                <a:gd name="T103" fmla="*/ 1083 h 1217"/>
                <a:gd name="T104" fmla="*/ 17619 w 18689"/>
                <a:gd name="T105" fmla="*/ 81 h 1217"/>
                <a:gd name="T106" fmla="*/ 17477 w 18689"/>
                <a:gd name="T107" fmla="*/ 994 h 1217"/>
                <a:gd name="T108" fmla="*/ 18554 w 18689"/>
                <a:gd name="T109" fmla="*/ 796 h 1217"/>
                <a:gd name="T110" fmla="*/ 18689 w 18689"/>
                <a:gd name="T111" fmla="*/ 1198 h 1217"/>
                <a:gd name="T112" fmla="*/ 18341 w 18689"/>
                <a:gd name="T113" fmla="*/ 445 h 1217"/>
                <a:gd name="T114" fmla="*/ 18293 w 18689"/>
                <a:gd name="T115" fmla="*/ 1216 h 1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689" h="1217">
                  <a:moveTo>
                    <a:pt x="321" y="1198"/>
                  </a:moveTo>
                  <a:lnTo>
                    <a:pt x="466" y="1198"/>
                  </a:lnTo>
                  <a:lnTo>
                    <a:pt x="466" y="170"/>
                  </a:lnTo>
                  <a:lnTo>
                    <a:pt x="787" y="170"/>
                  </a:lnTo>
                  <a:lnTo>
                    <a:pt x="787" y="36"/>
                  </a:lnTo>
                  <a:lnTo>
                    <a:pt x="0" y="36"/>
                  </a:lnTo>
                  <a:lnTo>
                    <a:pt x="0" y="170"/>
                  </a:lnTo>
                  <a:lnTo>
                    <a:pt x="321" y="170"/>
                  </a:lnTo>
                  <a:lnTo>
                    <a:pt x="321" y="1198"/>
                  </a:lnTo>
                  <a:close/>
                  <a:moveTo>
                    <a:pt x="1009" y="166"/>
                  </a:moveTo>
                  <a:lnTo>
                    <a:pt x="1163" y="166"/>
                  </a:lnTo>
                  <a:lnTo>
                    <a:pt x="1163" y="13"/>
                  </a:lnTo>
                  <a:lnTo>
                    <a:pt x="1009" y="13"/>
                  </a:lnTo>
                  <a:lnTo>
                    <a:pt x="1009" y="166"/>
                  </a:lnTo>
                  <a:close/>
                  <a:moveTo>
                    <a:pt x="1014" y="1198"/>
                  </a:moveTo>
                  <a:lnTo>
                    <a:pt x="1156" y="1198"/>
                  </a:lnTo>
                  <a:lnTo>
                    <a:pt x="1156" y="330"/>
                  </a:lnTo>
                  <a:lnTo>
                    <a:pt x="1014" y="330"/>
                  </a:lnTo>
                  <a:lnTo>
                    <a:pt x="1014" y="1198"/>
                  </a:lnTo>
                  <a:close/>
                  <a:moveTo>
                    <a:pt x="1787" y="1217"/>
                  </a:moveTo>
                  <a:cubicBezTo>
                    <a:pt x="1918" y="1217"/>
                    <a:pt x="2011" y="1166"/>
                    <a:pt x="2089" y="1085"/>
                  </a:cubicBezTo>
                  <a:lnTo>
                    <a:pt x="2012" y="997"/>
                  </a:lnTo>
                  <a:cubicBezTo>
                    <a:pt x="1952" y="1054"/>
                    <a:pt x="1886" y="1094"/>
                    <a:pt x="1795" y="1094"/>
                  </a:cubicBezTo>
                  <a:cubicBezTo>
                    <a:pt x="1665" y="1094"/>
                    <a:pt x="1554" y="995"/>
                    <a:pt x="1540" y="818"/>
                  </a:cubicBezTo>
                  <a:lnTo>
                    <a:pt x="2113" y="818"/>
                  </a:lnTo>
                  <a:cubicBezTo>
                    <a:pt x="2115" y="799"/>
                    <a:pt x="2115" y="775"/>
                    <a:pt x="2115" y="764"/>
                  </a:cubicBezTo>
                  <a:cubicBezTo>
                    <a:pt x="2115" y="502"/>
                    <a:pt x="1985" y="312"/>
                    <a:pt x="1763" y="312"/>
                  </a:cubicBezTo>
                  <a:cubicBezTo>
                    <a:pt x="1556" y="312"/>
                    <a:pt x="1400" y="498"/>
                    <a:pt x="1400" y="761"/>
                  </a:cubicBezTo>
                  <a:lnTo>
                    <a:pt x="1400" y="772"/>
                  </a:lnTo>
                  <a:cubicBezTo>
                    <a:pt x="1400" y="1047"/>
                    <a:pt x="1574" y="1217"/>
                    <a:pt x="1787" y="1217"/>
                  </a:cubicBezTo>
                  <a:close/>
                  <a:moveTo>
                    <a:pt x="1540" y="715"/>
                  </a:moveTo>
                  <a:cubicBezTo>
                    <a:pt x="1553" y="544"/>
                    <a:pt x="1642" y="432"/>
                    <a:pt x="1762" y="432"/>
                  </a:cubicBezTo>
                  <a:cubicBezTo>
                    <a:pt x="1893" y="432"/>
                    <a:pt x="1966" y="557"/>
                    <a:pt x="1974" y="715"/>
                  </a:cubicBezTo>
                  <a:lnTo>
                    <a:pt x="1540" y="715"/>
                  </a:lnTo>
                  <a:close/>
                  <a:moveTo>
                    <a:pt x="2693" y="1090"/>
                  </a:moveTo>
                  <a:cubicBezTo>
                    <a:pt x="2565" y="1090"/>
                    <a:pt x="2460" y="970"/>
                    <a:pt x="2460" y="769"/>
                  </a:cubicBezTo>
                  <a:lnTo>
                    <a:pt x="2460" y="756"/>
                  </a:lnTo>
                  <a:cubicBezTo>
                    <a:pt x="2460" y="553"/>
                    <a:pt x="2562" y="439"/>
                    <a:pt x="2693" y="439"/>
                  </a:cubicBezTo>
                  <a:cubicBezTo>
                    <a:pt x="2822" y="439"/>
                    <a:pt x="2939" y="561"/>
                    <a:pt x="2939" y="755"/>
                  </a:cubicBezTo>
                  <a:lnTo>
                    <a:pt x="2939" y="772"/>
                  </a:lnTo>
                  <a:cubicBezTo>
                    <a:pt x="2939" y="965"/>
                    <a:pt x="2822" y="1090"/>
                    <a:pt x="2693" y="1090"/>
                  </a:cubicBezTo>
                  <a:close/>
                  <a:moveTo>
                    <a:pt x="2661" y="1216"/>
                  </a:moveTo>
                  <a:cubicBezTo>
                    <a:pt x="2793" y="1216"/>
                    <a:pt x="2878" y="1134"/>
                    <a:pt x="2934" y="1040"/>
                  </a:cubicBezTo>
                  <a:lnTo>
                    <a:pt x="2934" y="1198"/>
                  </a:lnTo>
                  <a:lnTo>
                    <a:pt x="3074" y="1198"/>
                  </a:lnTo>
                  <a:lnTo>
                    <a:pt x="3074" y="0"/>
                  </a:lnTo>
                  <a:lnTo>
                    <a:pt x="2934" y="0"/>
                  </a:lnTo>
                  <a:lnTo>
                    <a:pt x="2934" y="482"/>
                  </a:lnTo>
                  <a:cubicBezTo>
                    <a:pt x="2878" y="392"/>
                    <a:pt x="2795" y="312"/>
                    <a:pt x="2661" y="312"/>
                  </a:cubicBezTo>
                  <a:cubicBezTo>
                    <a:pt x="2484" y="312"/>
                    <a:pt x="2316" y="466"/>
                    <a:pt x="2316" y="755"/>
                  </a:cubicBezTo>
                  <a:lnTo>
                    <a:pt x="2316" y="774"/>
                  </a:lnTo>
                  <a:cubicBezTo>
                    <a:pt x="2316" y="1064"/>
                    <a:pt x="2484" y="1216"/>
                    <a:pt x="2661" y="1216"/>
                  </a:cubicBezTo>
                  <a:close/>
                  <a:moveTo>
                    <a:pt x="3706" y="1217"/>
                  </a:moveTo>
                  <a:cubicBezTo>
                    <a:pt x="3932" y="1217"/>
                    <a:pt x="4097" y="1023"/>
                    <a:pt x="4097" y="769"/>
                  </a:cubicBezTo>
                  <a:lnTo>
                    <a:pt x="4097" y="758"/>
                  </a:lnTo>
                  <a:cubicBezTo>
                    <a:pt x="4097" y="502"/>
                    <a:pt x="3934" y="312"/>
                    <a:pt x="3707" y="312"/>
                  </a:cubicBezTo>
                  <a:cubicBezTo>
                    <a:pt x="3482" y="312"/>
                    <a:pt x="3317" y="506"/>
                    <a:pt x="3317" y="759"/>
                  </a:cubicBezTo>
                  <a:lnTo>
                    <a:pt x="3317" y="770"/>
                  </a:lnTo>
                  <a:cubicBezTo>
                    <a:pt x="3317" y="1026"/>
                    <a:pt x="3481" y="1217"/>
                    <a:pt x="3706" y="1217"/>
                  </a:cubicBezTo>
                  <a:close/>
                  <a:moveTo>
                    <a:pt x="3707" y="1091"/>
                  </a:moveTo>
                  <a:cubicBezTo>
                    <a:pt x="3565" y="1091"/>
                    <a:pt x="3459" y="952"/>
                    <a:pt x="3459" y="767"/>
                  </a:cubicBezTo>
                  <a:lnTo>
                    <a:pt x="3459" y="759"/>
                  </a:lnTo>
                  <a:cubicBezTo>
                    <a:pt x="3459" y="576"/>
                    <a:pt x="3561" y="437"/>
                    <a:pt x="3706" y="437"/>
                  </a:cubicBezTo>
                  <a:cubicBezTo>
                    <a:pt x="3848" y="437"/>
                    <a:pt x="3956" y="576"/>
                    <a:pt x="3956" y="761"/>
                  </a:cubicBezTo>
                  <a:lnTo>
                    <a:pt x="3956" y="769"/>
                  </a:lnTo>
                  <a:cubicBezTo>
                    <a:pt x="3956" y="952"/>
                    <a:pt x="3854" y="1091"/>
                    <a:pt x="3707" y="1091"/>
                  </a:cubicBezTo>
                  <a:close/>
                  <a:moveTo>
                    <a:pt x="4340" y="1198"/>
                  </a:moveTo>
                  <a:lnTo>
                    <a:pt x="4479" y="1198"/>
                  </a:lnTo>
                  <a:lnTo>
                    <a:pt x="4479" y="670"/>
                  </a:lnTo>
                  <a:cubicBezTo>
                    <a:pt x="4479" y="530"/>
                    <a:pt x="4565" y="439"/>
                    <a:pt x="4683" y="439"/>
                  </a:cubicBezTo>
                  <a:cubicBezTo>
                    <a:pt x="4801" y="439"/>
                    <a:pt x="4868" y="520"/>
                    <a:pt x="4868" y="665"/>
                  </a:cubicBezTo>
                  <a:lnTo>
                    <a:pt x="4868" y="1198"/>
                  </a:lnTo>
                  <a:lnTo>
                    <a:pt x="5010" y="1198"/>
                  </a:lnTo>
                  <a:lnTo>
                    <a:pt x="5010" y="624"/>
                  </a:lnTo>
                  <a:cubicBezTo>
                    <a:pt x="5010" y="434"/>
                    <a:pt x="4905" y="312"/>
                    <a:pt x="4731" y="312"/>
                  </a:cubicBezTo>
                  <a:cubicBezTo>
                    <a:pt x="4603" y="312"/>
                    <a:pt x="4528" y="383"/>
                    <a:pt x="4479" y="466"/>
                  </a:cubicBezTo>
                  <a:lnTo>
                    <a:pt x="4479" y="330"/>
                  </a:lnTo>
                  <a:lnTo>
                    <a:pt x="4340" y="330"/>
                  </a:lnTo>
                  <a:lnTo>
                    <a:pt x="4340" y="1198"/>
                  </a:lnTo>
                  <a:close/>
                  <a:moveTo>
                    <a:pt x="5289" y="1198"/>
                  </a:moveTo>
                  <a:lnTo>
                    <a:pt x="5428" y="1198"/>
                  </a:lnTo>
                  <a:lnTo>
                    <a:pt x="5428" y="670"/>
                  </a:lnTo>
                  <a:cubicBezTo>
                    <a:pt x="5428" y="530"/>
                    <a:pt x="5514" y="439"/>
                    <a:pt x="5632" y="439"/>
                  </a:cubicBezTo>
                  <a:cubicBezTo>
                    <a:pt x="5750" y="439"/>
                    <a:pt x="5817" y="520"/>
                    <a:pt x="5817" y="665"/>
                  </a:cubicBezTo>
                  <a:lnTo>
                    <a:pt x="5817" y="1198"/>
                  </a:lnTo>
                  <a:lnTo>
                    <a:pt x="5959" y="1198"/>
                  </a:lnTo>
                  <a:lnTo>
                    <a:pt x="5959" y="624"/>
                  </a:lnTo>
                  <a:cubicBezTo>
                    <a:pt x="5959" y="434"/>
                    <a:pt x="5854" y="312"/>
                    <a:pt x="5680" y="312"/>
                  </a:cubicBezTo>
                  <a:cubicBezTo>
                    <a:pt x="5552" y="312"/>
                    <a:pt x="5477" y="383"/>
                    <a:pt x="5428" y="466"/>
                  </a:cubicBezTo>
                  <a:lnTo>
                    <a:pt x="5428" y="0"/>
                  </a:lnTo>
                  <a:lnTo>
                    <a:pt x="5289" y="0"/>
                  </a:lnTo>
                  <a:lnTo>
                    <a:pt x="5289" y="1198"/>
                  </a:lnTo>
                  <a:close/>
                  <a:moveTo>
                    <a:pt x="6490" y="1104"/>
                  </a:moveTo>
                  <a:cubicBezTo>
                    <a:pt x="6393" y="1104"/>
                    <a:pt x="6318" y="1042"/>
                    <a:pt x="6318" y="940"/>
                  </a:cubicBezTo>
                  <a:lnTo>
                    <a:pt x="6318" y="935"/>
                  </a:lnTo>
                  <a:cubicBezTo>
                    <a:pt x="6318" y="831"/>
                    <a:pt x="6392" y="764"/>
                    <a:pt x="6519" y="764"/>
                  </a:cubicBezTo>
                  <a:cubicBezTo>
                    <a:pt x="6597" y="764"/>
                    <a:pt x="6664" y="778"/>
                    <a:pt x="6715" y="796"/>
                  </a:cubicBezTo>
                  <a:lnTo>
                    <a:pt x="6715" y="900"/>
                  </a:lnTo>
                  <a:cubicBezTo>
                    <a:pt x="6715" y="1018"/>
                    <a:pt x="6617" y="1104"/>
                    <a:pt x="6490" y="1104"/>
                  </a:cubicBezTo>
                  <a:close/>
                  <a:moveTo>
                    <a:pt x="6455" y="1216"/>
                  </a:moveTo>
                  <a:cubicBezTo>
                    <a:pt x="6578" y="1216"/>
                    <a:pt x="6661" y="1155"/>
                    <a:pt x="6712" y="1078"/>
                  </a:cubicBezTo>
                  <a:lnTo>
                    <a:pt x="6712" y="1198"/>
                  </a:lnTo>
                  <a:lnTo>
                    <a:pt x="6851" y="1198"/>
                  </a:lnTo>
                  <a:lnTo>
                    <a:pt x="6851" y="644"/>
                  </a:lnTo>
                  <a:cubicBezTo>
                    <a:pt x="6851" y="541"/>
                    <a:pt x="6822" y="458"/>
                    <a:pt x="6767" y="405"/>
                  </a:cubicBezTo>
                  <a:cubicBezTo>
                    <a:pt x="6711" y="348"/>
                    <a:pt x="6626" y="319"/>
                    <a:pt x="6519" y="319"/>
                  </a:cubicBezTo>
                  <a:cubicBezTo>
                    <a:pt x="6409" y="319"/>
                    <a:pt x="6323" y="346"/>
                    <a:pt x="6242" y="387"/>
                  </a:cubicBezTo>
                  <a:lnTo>
                    <a:pt x="6285" y="501"/>
                  </a:lnTo>
                  <a:cubicBezTo>
                    <a:pt x="6344" y="470"/>
                    <a:pt x="6417" y="445"/>
                    <a:pt x="6503" y="445"/>
                  </a:cubicBezTo>
                  <a:cubicBezTo>
                    <a:pt x="6634" y="445"/>
                    <a:pt x="6714" y="515"/>
                    <a:pt x="6714" y="649"/>
                  </a:cubicBezTo>
                  <a:lnTo>
                    <a:pt x="6714" y="695"/>
                  </a:lnTo>
                  <a:cubicBezTo>
                    <a:pt x="6650" y="675"/>
                    <a:pt x="6586" y="660"/>
                    <a:pt x="6497" y="660"/>
                  </a:cubicBezTo>
                  <a:cubicBezTo>
                    <a:pt x="6309" y="660"/>
                    <a:pt x="6179" y="759"/>
                    <a:pt x="6179" y="940"/>
                  </a:cubicBezTo>
                  <a:lnTo>
                    <a:pt x="6179" y="948"/>
                  </a:lnTo>
                  <a:cubicBezTo>
                    <a:pt x="6179" y="1118"/>
                    <a:pt x="6310" y="1216"/>
                    <a:pt x="6455" y="1216"/>
                  </a:cubicBezTo>
                  <a:close/>
                  <a:moveTo>
                    <a:pt x="7133" y="1198"/>
                  </a:moveTo>
                  <a:lnTo>
                    <a:pt x="7275" y="1198"/>
                  </a:lnTo>
                  <a:lnTo>
                    <a:pt x="7275" y="0"/>
                  </a:lnTo>
                  <a:lnTo>
                    <a:pt x="7133" y="0"/>
                  </a:lnTo>
                  <a:lnTo>
                    <a:pt x="7133" y="1198"/>
                  </a:lnTo>
                  <a:close/>
                  <a:moveTo>
                    <a:pt x="7567" y="1198"/>
                  </a:moveTo>
                  <a:lnTo>
                    <a:pt x="7709" y="1198"/>
                  </a:lnTo>
                  <a:lnTo>
                    <a:pt x="7709" y="0"/>
                  </a:lnTo>
                  <a:lnTo>
                    <a:pt x="7567" y="0"/>
                  </a:lnTo>
                  <a:lnTo>
                    <a:pt x="7567" y="1198"/>
                  </a:lnTo>
                  <a:close/>
                  <a:moveTo>
                    <a:pt x="7997" y="166"/>
                  </a:moveTo>
                  <a:lnTo>
                    <a:pt x="8150" y="166"/>
                  </a:lnTo>
                  <a:lnTo>
                    <a:pt x="8150" y="13"/>
                  </a:lnTo>
                  <a:lnTo>
                    <a:pt x="7997" y="13"/>
                  </a:lnTo>
                  <a:lnTo>
                    <a:pt x="7997" y="166"/>
                  </a:lnTo>
                  <a:close/>
                  <a:moveTo>
                    <a:pt x="8002" y="1198"/>
                  </a:moveTo>
                  <a:lnTo>
                    <a:pt x="8144" y="1198"/>
                  </a:lnTo>
                  <a:lnTo>
                    <a:pt x="8144" y="330"/>
                  </a:lnTo>
                  <a:lnTo>
                    <a:pt x="8002" y="330"/>
                  </a:lnTo>
                  <a:lnTo>
                    <a:pt x="8002" y="1198"/>
                  </a:lnTo>
                  <a:close/>
                  <a:moveTo>
                    <a:pt x="8432" y="1198"/>
                  </a:moveTo>
                  <a:lnTo>
                    <a:pt x="8571" y="1198"/>
                  </a:lnTo>
                  <a:lnTo>
                    <a:pt x="8571" y="670"/>
                  </a:lnTo>
                  <a:cubicBezTo>
                    <a:pt x="8571" y="530"/>
                    <a:pt x="8657" y="439"/>
                    <a:pt x="8775" y="439"/>
                  </a:cubicBezTo>
                  <a:cubicBezTo>
                    <a:pt x="8894" y="439"/>
                    <a:pt x="8961" y="520"/>
                    <a:pt x="8961" y="665"/>
                  </a:cubicBezTo>
                  <a:lnTo>
                    <a:pt x="8961" y="1198"/>
                  </a:lnTo>
                  <a:lnTo>
                    <a:pt x="9103" y="1198"/>
                  </a:lnTo>
                  <a:lnTo>
                    <a:pt x="9103" y="624"/>
                  </a:lnTo>
                  <a:cubicBezTo>
                    <a:pt x="9103" y="434"/>
                    <a:pt x="8997" y="312"/>
                    <a:pt x="8823" y="312"/>
                  </a:cubicBezTo>
                  <a:cubicBezTo>
                    <a:pt x="8696" y="312"/>
                    <a:pt x="8621" y="383"/>
                    <a:pt x="8571" y="466"/>
                  </a:cubicBezTo>
                  <a:lnTo>
                    <a:pt x="8571" y="330"/>
                  </a:lnTo>
                  <a:lnTo>
                    <a:pt x="8432" y="330"/>
                  </a:lnTo>
                  <a:lnTo>
                    <a:pt x="8432" y="1198"/>
                  </a:lnTo>
                  <a:close/>
                  <a:moveTo>
                    <a:pt x="9622" y="1211"/>
                  </a:moveTo>
                  <a:cubicBezTo>
                    <a:pt x="9674" y="1211"/>
                    <a:pt x="9719" y="1200"/>
                    <a:pt x="9759" y="1179"/>
                  </a:cubicBezTo>
                  <a:lnTo>
                    <a:pt x="9759" y="1061"/>
                  </a:lnTo>
                  <a:cubicBezTo>
                    <a:pt x="9725" y="1075"/>
                    <a:pt x="9692" y="1083"/>
                    <a:pt x="9658" y="1083"/>
                  </a:cubicBezTo>
                  <a:cubicBezTo>
                    <a:pt x="9587" y="1083"/>
                    <a:pt x="9543" y="1053"/>
                    <a:pt x="9543" y="968"/>
                  </a:cubicBezTo>
                  <a:lnTo>
                    <a:pt x="9543" y="451"/>
                  </a:lnTo>
                  <a:lnTo>
                    <a:pt x="9759" y="451"/>
                  </a:lnTo>
                  <a:lnTo>
                    <a:pt x="9759" y="330"/>
                  </a:lnTo>
                  <a:lnTo>
                    <a:pt x="9543" y="330"/>
                  </a:lnTo>
                  <a:lnTo>
                    <a:pt x="9543" y="81"/>
                  </a:lnTo>
                  <a:lnTo>
                    <a:pt x="9401" y="81"/>
                  </a:lnTo>
                  <a:lnTo>
                    <a:pt x="9401" y="330"/>
                  </a:lnTo>
                  <a:lnTo>
                    <a:pt x="9299" y="330"/>
                  </a:lnTo>
                  <a:lnTo>
                    <a:pt x="9299" y="451"/>
                  </a:lnTo>
                  <a:lnTo>
                    <a:pt x="9401" y="451"/>
                  </a:lnTo>
                  <a:lnTo>
                    <a:pt x="9401" y="994"/>
                  </a:lnTo>
                  <a:cubicBezTo>
                    <a:pt x="9401" y="1153"/>
                    <a:pt x="9496" y="1211"/>
                    <a:pt x="9622" y="1211"/>
                  </a:cubicBezTo>
                  <a:close/>
                  <a:moveTo>
                    <a:pt x="10253" y="1104"/>
                  </a:moveTo>
                  <a:cubicBezTo>
                    <a:pt x="10156" y="1104"/>
                    <a:pt x="10081" y="1042"/>
                    <a:pt x="10081" y="940"/>
                  </a:cubicBezTo>
                  <a:lnTo>
                    <a:pt x="10081" y="935"/>
                  </a:lnTo>
                  <a:cubicBezTo>
                    <a:pt x="10081" y="831"/>
                    <a:pt x="10154" y="764"/>
                    <a:pt x="10282" y="764"/>
                  </a:cubicBezTo>
                  <a:cubicBezTo>
                    <a:pt x="10360" y="764"/>
                    <a:pt x="10427" y="778"/>
                    <a:pt x="10478" y="796"/>
                  </a:cubicBezTo>
                  <a:lnTo>
                    <a:pt x="10478" y="900"/>
                  </a:lnTo>
                  <a:cubicBezTo>
                    <a:pt x="10478" y="1018"/>
                    <a:pt x="10379" y="1104"/>
                    <a:pt x="10253" y="1104"/>
                  </a:cubicBezTo>
                  <a:close/>
                  <a:moveTo>
                    <a:pt x="10218" y="1216"/>
                  </a:moveTo>
                  <a:cubicBezTo>
                    <a:pt x="10341" y="1216"/>
                    <a:pt x="10424" y="1155"/>
                    <a:pt x="10475" y="1078"/>
                  </a:cubicBezTo>
                  <a:lnTo>
                    <a:pt x="10475" y="1198"/>
                  </a:lnTo>
                  <a:lnTo>
                    <a:pt x="10613" y="1198"/>
                  </a:lnTo>
                  <a:lnTo>
                    <a:pt x="10613" y="644"/>
                  </a:lnTo>
                  <a:cubicBezTo>
                    <a:pt x="10613" y="541"/>
                    <a:pt x="10585" y="458"/>
                    <a:pt x="10529" y="405"/>
                  </a:cubicBezTo>
                  <a:cubicBezTo>
                    <a:pt x="10473" y="348"/>
                    <a:pt x="10389" y="319"/>
                    <a:pt x="10282" y="319"/>
                  </a:cubicBezTo>
                  <a:cubicBezTo>
                    <a:pt x="10172" y="319"/>
                    <a:pt x="10085" y="346"/>
                    <a:pt x="10004" y="387"/>
                  </a:cubicBezTo>
                  <a:lnTo>
                    <a:pt x="10047" y="501"/>
                  </a:lnTo>
                  <a:cubicBezTo>
                    <a:pt x="10106" y="470"/>
                    <a:pt x="10179" y="445"/>
                    <a:pt x="10266" y="445"/>
                  </a:cubicBezTo>
                  <a:cubicBezTo>
                    <a:pt x="10397" y="445"/>
                    <a:pt x="10476" y="515"/>
                    <a:pt x="10476" y="649"/>
                  </a:cubicBezTo>
                  <a:lnTo>
                    <a:pt x="10476" y="695"/>
                  </a:lnTo>
                  <a:cubicBezTo>
                    <a:pt x="10412" y="675"/>
                    <a:pt x="10349" y="660"/>
                    <a:pt x="10259" y="660"/>
                  </a:cubicBezTo>
                  <a:cubicBezTo>
                    <a:pt x="10071" y="660"/>
                    <a:pt x="9942" y="759"/>
                    <a:pt x="9942" y="940"/>
                  </a:cubicBezTo>
                  <a:lnTo>
                    <a:pt x="9942" y="948"/>
                  </a:lnTo>
                  <a:cubicBezTo>
                    <a:pt x="9942" y="1118"/>
                    <a:pt x="10073" y="1216"/>
                    <a:pt x="10218" y="1216"/>
                  </a:cubicBezTo>
                  <a:close/>
                  <a:moveTo>
                    <a:pt x="10896" y="1198"/>
                  </a:moveTo>
                  <a:lnTo>
                    <a:pt x="11038" y="1198"/>
                  </a:lnTo>
                  <a:lnTo>
                    <a:pt x="11038" y="0"/>
                  </a:lnTo>
                  <a:lnTo>
                    <a:pt x="10896" y="0"/>
                  </a:lnTo>
                  <a:lnTo>
                    <a:pt x="10896" y="1198"/>
                  </a:lnTo>
                  <a:close/>
                  <a:moveTo>
                    <a:pt x="11583" y="1104"/>
                  </a:moveTo>
                  <a:cubicBezTo>
                    <a:pt x="11485" y="1104"/>
                    <a:pt x="11410" y="1042"/>
                    <a:pt x="11410" y="940"/>
                  </a:cubicBezTo>
                  <a:lnTo>
                    <a:pt x="11410" y="935"/>
                  </a:lnTo>
                  <a:cubicBezTo>
                    <a:pt x="11410" y="831"/>
                    <a:pt x="11484" y="764"/>
                    <a:pt x="11611" y="764"/>
                  </a:cubicBezTo>
                  <a:cubicBezTo>
                    <a:pt x="11690" y="764"/>
                    <a:pt x="11757" y="778"/>
                    <a:pt x="11808" y="796"/>
                  </a:cubicBezTo>
                  <a:lnTo>
                    <a:pt x="11808" y="900"/>
                  </a:lnTo>
                  <a:cubicBezTo>
                    <a:pt x="11808" y="1018"/>
                    <a:pt x="11709" y="1104"/>
                    <a:pt x="11583" y="1104"/>
                  </a:cubicBezTo>
                  <a:close/>
                  <a:moveTo>
                    <a:pt x="11548" y="1216"/>
                  </a:moveTo>
                  <a:cubicBezTo>
                    <a:pt x="11670" y="1216"/>
                    <a:pt x="11753" y="1155"/>
                    <a:pt x="11805" y="1078"/>
                  </a:cubicBezTo>
                  <a:lnTo>
                    <a:pt x="11805" y="1198"/>
                  </a:lnTo>
                  <a:lnTo>
                    <a:pt x="11943" y="1198"/>
                  </a:lnTo>
                  <a:lnTo>
                    <a:pt x="11943" y="644"/>
                  </a:lnTo>
                  <a:cubicBezTo>
                    <a:pt x="11943" y="541"/>
                    <a:pt x="11915" y="458"/>
                    <a:pt x="11859" y="405"/>
                  </a:cubicBezTo>
                  <a:cubicBezTo>
                    <a:pt x="11803" y="348"/>
                    <a:pt x="11718" y="319"/>
                    <a:pt x="11611" y="319"/>
                  </a:cubicBezTo>
                  <a:cubicBezTo>
                    <a:pt x="11501" y="319"/>
                    <a:pt x="11415" y="346"/>
                    <a:pt x="11334" y="387"/>
                  </a:cubicBezTo>
                  <a:lnTo>
                    <a:pt x="11377" y="501"/>
                  </a:lnTo>
                  <a:cubicBezTo>
                    <a:pt x="11436" y="470"/>
                    <a:pt x="11509" y="445"/>
                    <a:pt x="11595" y="445"/>
                  </a:cubicBezTo>
                  <a:cubicBezTo>
                    <a:pt x="11726" y="445"/>
                    <a:pt x="11806" y="515"/>
                    <a:pt x="11806" y="649"/>
                  </a:cubicBezTo>
                  <a:lnTo>
                    <a:pt x="11806" y="695"/>
                  </a:lnTo>
                  <a:cubicBezTo>
                    <a:pt x="11742" y="675"/>
                    <a:pt x="11678" y="660"/>
                    <a:pt x="11589" y="660"/>
                  </a:cubicBezTo>
                  <a:cubicBezTo>
                    <a:pt x="11401" y="660"/>
                    <a:pt x="11272" y="759"/>
                    <a:pt x="11272" y="940"/>
                  </a:cubicBezTo>
                  <a:lnTo>
                    <a:pt x="11272" y="948"/>
                  </a:lnTo>
                  <a:cubicBezTo>
                    <a:pt x="11272" y="1118"/>
                    <a:pt x="11402" y="1216"/>
                    <a:pt x="11548" y="1216"/>
                  </a:cubicBezTo>
                  <a:close/>
                  <a:moveTo>
                    <a:pt x="12490" y="1216"/>
                  </a:moveTo>
                  <a:cubicBezTo>
                    <a:pt x="12616" y="1216"/>
                    <a:pt x="12693" y="1144"/>
                    <a:pt x="12741" y="1062"/>
                  </a:cubicBezTo>
                  <a:lnTo>
                    <a:pt x="12741" y="1198"/>
                  </a:lnTo>
                  <a:lnTo>
                    <a:pt x="12881" y="1198"/>
                  </a:lnTo>
                  <a:lnTo>
                    <a:pt x="12881" y="330"/>
                  </a:lnTo>
                  <a:lnTo>
                    <a:pt x="12741" y="330"/>
                  </a:lnTo>
                  <a:lnTo>
                    <a:pt x="12741" y="858"/>
                  </a:lnTo>
                  <a:cubicBezTo>
                    <a:pt x="12741" y="999"/>
                    <a:pt x="12654" y="1088"/>
                    <a:pt x="12538" y="1088"/>
                  </a:cubicBezTo>
                  <a:cubicBezTo>
                    <a:pt x="12420" y="1088"/>
                    <a:pt x="12351" y="1008"/>
                    <a:pt x="12351" y="863"/>
                  </a:cubicBezTo>
                  <a:lnTo>
                    <a:pt x="12351" y="330"/>
                  </a:lnTo>
                  <a:lnTo>
                    <a:pt x="12211" y="330"/>
                  </a:lnTo>
                  <a:lnTo>
                    <a:pt x="12211" y="903"/>
                  </a:lnTo>
                  <a:cubicBezTo>
                    <a:pt x="12211" y="1094"/>
                    <a:pt x="12316" y="1216"/>
                    <a:pt x="12490" y="1216"/>
                  </a:cubicBezTo>
                  <a:close/>
                  <a:moveTo>
                    <a:pt x="13417" y="1211"/>
                  </a:moveTo>
                  <a:cubicBezTo>
                    <a:pt x="13470" y="1211"/>
                    <a:pt x="13515" y="1200"/>
                    <a:pt x="13554" y="1179"/>
                  </a:cubicBezTo>
                  <a:lnTo>
                    <a:pt x="13554" y="1061"/>
                  </a:lnTo>
                  <a:cubicBezTo>
                    <a:pt x="13521" y="1075"/>
                    <a:pt x="13487" y="1083"/>
                    <a:pt x="13454" y="1083"/>
                  </a:cubicBezTo>
                  <a:cubicBezTo>
                    <a:pt x="13382" y="1083"/>
                    <a:pt x="13339" y="1053"/>
                    <a:pt x="13339" y="968"/>
                  </a:cubicBezTo>
                  <a:lnTo>
                    <a:pt x="13339" y="451"/>
                  </a:lnTo>
                  <a:lnTo>
                    <a:pt x="13554" y="451"/>
                  </a:lnTo>
                  <a:lnTo>
                    <a:pt x="13554" y="330"/>
                  </a:lnTo>
                  <a:lnTo>
                    <a:pt x="13339" y="330"/>
                  </a:lnTo>
                  <a:lnTo>
                    <a:pt x="13339" y="81"/>
                  </a:lnTo>
                  <a:lnTo>
                    <a:pt x="13197" y="81"/>
                  </a:lnTo>
                  <a:lnTo>
                    <a:pt x="13197" y="330"/>
                  </a:lnTo>
                  <a:lnTo>
                    <a:pt x="13095" y="330"/>
                  </a:lnTo>
                  <a:lnTo>
                    <a:pt x="13095" y="451"/>
                  </a:lnTo>
                  <a:lnTo>
                    <a:pt x="13197" y="451"/>
                  </a:lnTo>
                  <a:lnTo>
                    <a:pt x="13197" y="994"/>
                  </a:lnTo>
                  <a:cubicBezTo>
                    <a:pt x="13197" y="1153"/>
                    <a:pt x="13291" y="1211"/>
                    <a:pt x="13417" y="1211"/>
                  </a:cubicBezTo>
                  <a:close/>
                  <a:moveTo>
                    <a:pt x="14048" y="1104"/>
                  </a:moveTo>
                  <a:cubicBezTo>
                    <a:pt x="13951" y="1104"/>
                    <a:pt x="13876" y="1042"/>
                    <a:pt x="13876" y="940"/>
                  </a:cubicBezTo>
                  <a:lnTo>
                    <a:pt x="13876" y="935"/>
                  </a:lnTo>
                  <a:cubicBezTo>
                    <a:pt x="13876" y="831"/>
                    <a:pt x="13950" y="764"/>
                    <a:pt x="14077" y="764"/>
                  </a:cubicBezTo>
                  <a:cubicBezTo>
                    <a:pt x="14155" y="764"/>
                    <a:pt x="14222" y="778"/>
                    <a:pt x="14273" y="796"/>
                  </a:cubicBezTo>
                  <a:lnTo>
                    <a:pt x="14273" y="900"/>
                  </a:lnTo>
                  <a:cubicBezTo>
                    <a:pt x="14273" y="1018"/>
                    <a:pt x="14175" y="1104"/>
                    <a:pt x="14048" y="1104"/>
                  </a:cubicBezTo>
                  <a:close/>
                  <a:moveTo>
                    <a:pt x="14013" y="1216"/>
                  </a:moveTo>
                  <a:cubicBezTo>
                    <a:pt x="14136" y="1216"/>
                    <a:pt x="14219" y="1155"/>
                    <a:pt x="14270" y="1078"/>
                  </a:cubicBezTo>
                  <a:lnTo>
                    <a:pt x="14270" y="1198"/>
                  </a:lnTo>
                  <a:lnTo>
                    <a:pt x="14409" y="1198"/>
                  </a:lnTo>
                  <a:lnTo>
                    <a:pt x="14409" y="644"/>
                  </a:lnTo>
                  <a:cubicBezTo>
                    <a:pt x="14409" y="541"/>
                    <a:pt x="14380" y="458"/>
                    <a:pt x="14325" y="405"/>
                  </a:cubicBezTo>
                  <a:cubicBezTo>
                    <a:pt x="14269" y="348"/>
                    <a:pt x="14184" y="319"/>
                    <a:pt x="14077" y="319"/>
                  </a:cubicBezTo>
                  <a:cubicBezTo>
                    <a:pt x="13967" y="319"/>
                    <a:pt x="13881" y="346"/>
                    <a:pt x="13800" y="387"/>
                  </a:cubicBezTo>
                  <a:lnTo>
                    <a:pt x="13843" y="501"/>
                  </a:lnTo>
                  <a:cubicBezTo>
                    <a:pt x="13902" y="470"/>
                    <a:pt x="13975" y="445"/>
                    <a:pt x="14061" y="445"/>
                  </a:cubicBezTo>
                  <a:cubicBezTo>
                    <a:pt x="14192" y="445"/>
                    <a:pt x="14272" y="515"/>
                    <a:pt x="14272" y="649"/>
                  </a:cubicBezTo>
                  <a:lnTo>
                    <a:pt x="14272" y="695"/>
                  </a:lnTo>
                  <a:cubicBezTo>
                    <a:pt x="14208" y="675"/>
                    <a:pt x="14144" y="660"/>
                    <a:pt x="14055" y="660"/>
                  </a:cubicBezTo>
                  <a:cubicBezTo>
                    <a:pt x="13867" y="660"/>
                    <a:pt x="13737" y="759"/>
                    <a:pt x="13737" y="940"/>
                  </a:cubicBezTo>
                  <a:lnTo>
                    <a:pt x="13737" y="948"/>
                  </a:lnTo>
                  <a:cubicBezTo>
                    <a:pt x="13737" y="1118"/>
                    <a:pt x="13868" y="1216"/>
                    <a:pt x="14013" y="1216"/>
                  </a:cubicBezTo>
                  <a:close/>
                  <a:moveTo>
                    <a:pt x="14687" y="1198"/>
                  </a:moveTo>
                  <a:lnTo>
                    <a:pt x="14826" y="1198"/>
                  </a:lnTo>
                  <a:lnTo>
                    <a:pt x="14826" y="956"/>
                  </a:lnTo>
                  <a:lnTo>
                    <a:pt x="14957" y="801"/>
                  </a:lnTo>
                  <a:lnTo>
                    <a:pt x="15199" y="1198"/>
                  </a:lnTo>
                  <a:lnTo>
                    <a:pt x="15364" y="1198"/>
                  </a:lnTo>
                  <a:lnTo>
                    <a:pt x="15053" y="691"/>
                  </a:lnTo>
                  <a:lnTo>
                    <a:pt x="15353" y="330"/>
                  </a:lnTo>
                  <a:lnTo>
                    <a:pt x="15185" y="330"/>
                  </a:lnTo>
                  <a:lnTo>
                    <a:pt x="14826" y="775"/>
                  </a:lnTo>
                  <a:lnTo>
                    <a:pt x="14826" y="0"/>
                  </a:lnTo>
                  <a:lnTo>
                    <a:pt x="14687" y="0"/>
                  </a:lnTo>
                  <a:lnTo>
                    <a:pt x="14687" y="1198"/>
                  </a:lnTo>
                  <a:close/>
                  <a:moveTo>
                    <a:pt x="15832" y="1216"/>
                  </a:moveTo>
                  <a:cubicBezTo>
                    <a:pt x="15958" y="1216"/>
                    <a:pt x="16034" y="1144"/>
                    <a:pt x="16082" y="1062"/>
                  </a:cubicBezTo>
                  <a:lnTo>
                    <a:pt x="16082" y="1198"/>
                  </a:lnTo>
                  <a:lnTo>
                    <a:pt x="16222" y="1198"/>
                  </a:lnTo>
                  <a:lnTo>
                    <a:pt x="16222" y="330"/>
                  </a:lnTo>
                  <a:lnTo>
                    <a:pt x="16082" y="330"/>
                  </a:lnTo>
                  <a:lnTo>
                    <a:pt x="16082" y="858"/>
                  </a:lnTo>
                  <a:cubicBezTo>
                    <a:pt x="16082" y="999"/>
                    <a:pt x="15996" y="1088"/>
                    <a:pt x="15879" y="1088"/>
                  </a:cubicBezTo>
                  <a:cubicBezTo>
                    <a:pt x="15761" y="1088"/>
                    <a:pt x="15693" y="1008"/>
                    <a:pt x="15693" y="863"/>
                  </a:cubicBezTo>
                  <a:lnTo>
                    <a:pt x="15693" y="330"/>
                  </a:lnTo>
                  <a:lnTo>
                    <a:pt x="15552" y="330"/>
                  </a:lnTo>
                  <a:lnTo>
                    <a:pt x="15552" y="903"/>
                  </a:lnTo>
                  <a:cubicBezTo>
                    <a:pt x="15552" y="1094"/>
                    <a:pt x="15658" y="1216"/>
                    <a:pt x="15832" y="1216"/>
                  </a:cubicBezTo>
                  <a:close/>
                  <a:moveTo>
                    <a:pt x="16508" y="1198"/>
                  </a:moveTo>
                  <a:lnTo>
                    <a:pt x="16647" y="1198"/>
                  </a:lnTo>
                  <a:lnTo>
                    <a:pt x="16647" y="670"/>
                  </a:lnTo>
                  <a:cubicBezTo>
                    <a:pt x="16647" y="530"/>
                    <a:pt x="16733" y="439"/>
                    <a:pt x="16851" y="439"/>
                  </a:cubicBezTo>
                  <a:cubicBezTo>
                    <a:pt x="16969" y="439"/>
                    <a:pt x="17036" y="520"/>
                    <a:pt x="17036" y="665"/>
                  </a:cubicBezTo>
                  <a:lnTo>
                    <a:pt x="17036" y="1198"/>
                  </a:lnTo>
                  <a:lnTo>
                    <a:pt x="17178" y="1198"/>
                  </a:lnTo>
                  <a:lnTo>
                    <a:pt x="17178" y="624"/>
                  </a:lnTo>
                  <a:cubicBezTo>
                    <a:pt x="17178" y="434"/>
                    <a:pt x="17073" y="312"/>
                    <a:pt x="16899" y="312"/>
                  </a:cubicBezTo>
                  <a:cubicBezTo>
                    <a:pt x="16771" y="312"/>
                    <a:pt x="16696" y="383"/>
                    <a:pt x="16647" y="466"/>
                  </a:cubicBezTo>
                  <a:lnTo>
                    <a:pt x="16647" y="330"/>
                  </a:lnTo>
                  <a:lnTo>
                    <a:pt x="16508" y="330"/>
                  </a:lnTo>
                  <a:lnTo>
                    <a:pt x="16508" y="1198"/>
                  </a:lnTo>
                  <a:close/>
                  <a:moveTo>
                    <a:pt x="17697" y="1211"/>
                  </a:moveTo>
                  <a:cubicBezTo>
                    <a:pt x="17750" y="1211"/>
                    <a:pt x="17795" y="1200"/>
                    <a:pt x="17835" y="1179"/>
                  </a:cubicBezTo>
                  <a:lnTo>
                    <a:pt x="17835" y="1061"/>
                  </a:lnTo>
                  <a:cubicBezTo>
                    <a:pt x="17801" y="1075"/>
                    <a:pt x="17767" y="1083"/>
                    <a:pt x="17734" y="1083"/>
                  </a:cubicBezTo>
                  <a:cubicBezTo>
                    <a:pt x="17662" y="1083"/>
                    <a:pt x="17619" y="1053"/>
                    <a:pt x="17619" y="968"/>
                  </a:cubicBezTo>
                  <a:lnTo>
                    <a:pt x="17619" y="451"/>
                  </a:lnTo>
                  <a:lnTo>
                    <a:pt x="17835" y="451"/>
                  </a:lnTo>
                  <a:lnTo>
                    <a:pt x="17835" y="330"/>
                  </a:lnTo>
                  <a:lnTo>
                    <a:pt x="17619" y="330"/>
                  </a:lnTo>
                  <a:lnTo>
                    <a:pt x="17619" y="81"/>
                  </a:lnTo>
                  <a:lnTo>
                    <a:pt x="17477" y="81"/>
                  </a:lnTo>
                  <a:lnTo>
                    <a:pt x="17477" y="330"/>
                  </a:lnTo>
                  <a:lnTo>
                    <a:pt x="17375" y="330"/>
                  </a:lnTo>
                  <a:lnTo>
                    <a:pt x="17375" y="451"/>
                  </a:lnTo>
                  <a:lnTo>
                    <a:pt x="17477" y="451"/>
                  </a:lnTo>
                  <a:lnTo>
                    <a:pt x="17477" y="994"/>
                  </a:lnTo>
                  <a:cubicBezTo>
                    <a:pt x="17477" y="1153"/>
                    <a:pt x="17571" y="1211"/>
                    <a:pt x="17697" y="1211"/>
                  </a:cubicBezTo>
                  <a:close/>
                  <a:moveTo>
                    <a:pt x="18329" y="1104"/>
                  </a:moveTo>
                  <a:cubicBezTo>
                    <a:pt x="18231" y="1104"/>
                    <a:pt x="18156" y="1042"/>
                    <a:pt x="18156" y="940"/>
                  </a:cubicBezTo>
                  <a:lnTo>
                    <a:pt x="18156" y="935"/>
                  </a:lnTo>
                  <a:cubicBezTo>
                    <a:pt x="18156" y="831"/>
                    <a:pt x="18230" y="764"/>
                    <a:pt x="18357" y="764"/>
                  </a:cubicBezTo>
                  <a:cubicBezTo>
                    <a:pt x="18435" y="764"/>
                    <a:pt x="18502" y="778"/>
                    <a:pt x="18554" y="796"/>
                  </a:cubicBezTo>
                  <a:lnTo>
                    <a:pt x="18554" y="900"/>
                  </a:lnTo>
                  <a:cubicBezTo>
                    <a:pt x="18554" y="1018"/>
                    <a:pt x="18455" y="1104"/>
                    <a:pt x="18329" y="1104"/>
                  </a:cubicBezTo>
                  <a:close/>
                  <a:moveTo>
                    <a:pt x="18293" y="1216"/>
                  </a:moveTo>
                  <a:cubicBezTo>
                    <a:pt x="18416" y="1216"/>
                    <a:pt x="18499" y="1155"/>
                    <a:pt x="18550" y="1078"/>
                  </a:cubicBezTo>
                  <a:lnTo>
                    <a:pt x="18550" y="1198"/>
                  </a:lnTo>
                  <a:lnTo>
                    <a:pt x="18689" y="1198"/>
                  </a:lnTo>
                  <a:lnTo>
                    <a:pt x="18689" y="644"/>
                  </a:lnTo>
                  <a:cubicBezTo>
                    <a:pt x="18689" y="541"/>
                    <a:pt x="18660" y="458"/>
                    <a:pt x="18605" y="405"/>
                  </a:cubicBezTo>
                  <a:cubicBezTo>
                    <a:pt x="18549" y="348"/>
                    <a:pt x="18464" y="319"/>
                    <a:pt x="18357" y="319"/>
                  </a:cubicBezTo>
                  <a:cubicBezTo>
                    <a:pt x="18247" y="319"/>
                    <a:pt x="18161" y="346"/>
                    <a:pt x="18080" y="387"/>
                  </a:cubicBezTo>
                  <a:lnTo>
                    <a:pt x="18123" y="501"/>
                  </a:lnTo>
                  <a:cubicBezTo>
                    <a:pt x="18182" y="470"/>
                    <a:pt x="18255" y="445"/>
                    <a:pt x="18341" y="445"/>
                  </a:cubicBezTo>
                  <a:cubicBezTo>
                    <a:pt x="18472" y="445"/>
                    <a:pt x="18552" y="515"/>
                    <a:pt x="18552" y="649"/>
                  </a:cubicBezTo>
                  <a:lnTo>
                    <a:pt x="18552" y="695"/>
                  </a:lnTo>
                  <a:cubicBezTo>
                    <a:pt x="18488" y="675"/>
                    <a:pt x="18424" y="660"/>
                    <a:pt x="18335" y="660"/>
                  </a:cubicBezTo>
                  <a:cubicBezTo>
                    <a:pt x="18147" y="660"/>
                    <a:pt x="18017" y="759"/>
                    <a:pt x="18017" y="940"/>
                  </a:cubicBezTo>
                  <a:lnTo>
                    <a:pt x="18017" y="948"/>
                  </a:lnTo>
                  <a:cubicBezTo>
                    <a:pt x="18017" y="1118"/>
                    <a:pt x="18148" y="1216"/>
                    <a:pt x="18293" y="12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8818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>
          <a:gsLst>
            <a:gs pos="0">
              <a:srgbClr val="365ABD"/>
            </a:gs>
            <a:gs pos="26000">
              <a:srgbClr val="365ABD"/>
            </a:gs>
            <a:gs pos="100000">
              <a:srgbClr val="2E50B5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Ryhmä 45">
            <a:extLst>
              <a:ext uri="{FF2B5EF4-FFF2-40B4-BE49-F238E27FC236}">
                <a16:creationId xmlns:a16="http://schemas.microsoft.com/office/drawing/2014/main" id="{55F0BEA7-EF72-412B-BD15-00585A7E2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166688" y="158750"/>
            <a:chExt cx="12163426" cy="6845300"/>
          </a:xfrm>
          <a:solidFill>
            <a:srgbClr val="2E50B5"/>
          </a:solidFill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5689EF59-0DF4-4321-907F-0167889FCF1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6688" y="158750"/>
              <a:ext cx="12163425" cy="6845300"/>
            </a:xfrm>
            <a:custGeom>
              <a:avLst/>
              <a:gdLst>
                <a:gd name="T0" fmla="*/ 53832 w 67733"/>
                <a:gd name="T1" fmla="*/ 0 h 38100"/>
                <a:gd name="T2" fmla="*/ 54856 w 67733"/>
                <a:gd name="T3" fmla="*/ 6134 h 38100"/>
                <a:gd name="T4" fmla="*/ 49234 w 67733"/>
                <a:gd name="T5" fmla="*/ 0 h 38100"/>
                <a:gd name="T6" fmla="*/ 40879 w 67733"/>
                <a:gd name="T7" fmla="*/ 0 h 38100"/>
                <a:gd name="T8" fmla="*/ 33918 w 67733"/>
                <a:gd name="T9" fmla="*/ 6134 h 38100"/>
                <a:gd name="T10" fmla="*/ 37487 w 67733"/>
                <a:gd name="T11" fmla="*/ 5 h 38100"/>
                <a:gd name="T12" fmla="*/ 28300 w 67733"/>
                <a:gd name="T13" fmla="*/ 5 h 38100"/>
                <a:gd name="T14" fmla="*/ 20893 w 67733"/>
                <a:gd name="T15" fmla="*/ 3945 h 38100"/>
                <a:gd name="T16" fmla="*/ 23192 w 67733"/>
                <a:gd name="T17" fmla="*/ 5 h 38100"/>
                <a:gd name="T18" fmla="*/ 21146 w 67733"/>
                <a:gd name="T19" fmla="*/ 7880 h 38100"/>
                <a:gd name="T20" fmla="*/ 10425 w 67733"/>
                <a:gd name="T21" fmla="*/ 1756 h 38100"/>
                <a:gd name="T22" fmla="*/ 11444 w 67733"/>
                <a:gd name="T23" fmla="*/ 0 h 38100"/>
                <a:gd name="T24" fmla="*/ 8120 w 67733"/>
                <a:gd name="T25" fmla="*/ 10074 h 38100"/>
                <a:gd name="T26" fmla="*/ 3523 w 67733"/>
                <a:gd name="T27" fmla="*/ 10075 h 38100"/>
                <a:gd name="T28" fmla="*/ 0 w 67733"/>
                <a:gd name="T29" fmla="*/ 21896 h 38100"/>
                <a:gd name="T30" fmla="*/ 8126 w 67733"/>
                <a:gd name="T31" fmla="*/ 22333 h 38100"/>
                <a:gd name="T32" fmla="*/ 7871 w 67733"/>
                <a:gd name="T33" fmla="*/ 26274 h 38100"/>
                <a:gd name="T34" fmla="*/ 0 w 67733"/>
                <a:gd name="T35" fmla="*/ 32056 h 38100"/>
                <a:gd name="T36" fmla="*/ 10170 w 67733"/>
                <a:gd name="T37" fmla="*/ 38095 h 38100"/>
                <a:gd name="T38" fmla="*/ 6843 w 67733"/>
                <a:gd name="T39" fmla="*/ 35906 h 38100"/>
                <a:gd name="T40" fmla="*/ 15271 w 67733"/>
                <a:gd name="T41" fmla="*/ 38095 h 38100"/>
                <a:gd name="T42" fmla="*/ 24487 w 67733"/>
                <a:gd name="T43" fmla="*/ 38095 h 38100"/>
                <a:gd name="T44" fmla="*/ 23191 w 67733"/>
                <a:gd name="T45" fmla="*/ 28026 h 38100"/>
                <a:gd name="T46" fmla="*/ 29063 w 67733"/>
                <a:gd name="T47" fmla="*/ 38100 h 38100"/>
                <a:gd name="T48" fmla="*/ 28037 w 67733"/>
                <a:gd name="T49" fmla="*/ 36344 h 38100"/>
                <a:gd name="T50" fmla="*/ 38764 w 67733"/>
                <a:gd name="T51" fmla="*/ 30215 h 38100"/>
                <a:gd name="T52" fmla="*/ 40807 w 67733"/>
                <a:gd name="T53" fmla="*/ 38100 h 38100"/>
                <a:gd name="T54" fmla="*/ 39785 w 67733"/>
                <a:gd name="T55" fmla="*/ 36344 h 38100"/>
                <a:gd name="T56" fmla="*/ 50508 w 67733"/>
                <a:gd name="T57" fmla="*/ 30215 h 38100"/>
                <a:gd name="T58" fmla="*/ 55105 w 67733"/>
                <a:gd name="T59" fmla="*/ 38095 h 38100"/>
                <a:gd name="T60" fmla="*/ 51529 w 67733"/>
                <a:gd name="T61" fmla="*/ 31966 h 38100"/>
                <a:gd name="T62" fmla="*/ 59695 w 67733"/>
                <a:gd name="T63" fmla="*/ 30204 h 38100"/>
                <a:gd name="T64" fmla="*/ 66854 w 67733"/>
                <a:gd name="T65" fmla="*/ 38100 h 38100"/>
                <a:gd name="T66" fmla="*/ 65574 w 67733"/>
                <a:gd name="T67" fmla="*/ 35906 h 38100"/>
                <a:gd name="T68" fmla="*/ 57410 w 67733"/>
                <a:gd name="T69" fmla="*/ 26274 h 38100"/>
                <a:gd name="T70" fmla="*/ 67733 w 67733"/>
                <a:gd name="T71" fmla="*/ 19468 h 38100"/>
                <a:gd name="T72" fmla="*/ 67733 w 67733"/>
                <a:gd name="T73" fmla="*/ 12069 h 38100"/>
                <a:gd name="T74" fmla="*/ 56133 w 67733"/>
                <a:gd name="T75" fmla="*/ 3945 h 38100"/>
                <a:gd name="T76" fmla="*/ 60979 w 67733"/>
                <a:gd name="T77" fmla="*/ 7886 h 38100"/>
                <a:gd name="T78" fmla="*/ 62254 w 67733"/>
                <a:gd name="T79" fmla="*/ 17955 h 38100"/>
                <a:gd name="T80" fmla="*/ 50253 w 67733"/>
                <a:gd name="T81" fmla="*/ 14015 h 38100"/>
                <a:gd name="T82" fmla="*/ 50508 w 67733"/>
                <a:gd name="T83" fmla="*/ 10075 h 38100"/>
                <a:gd name="T84" fmla="*/ 47980 w 67733"/>
                <a:gd name="T85" fmla="*/ 17955 h 38100"/>
                <a:gd name="T86" fmla="*/ 46683 w 67733"/>
                <a:gd name="T87" fmla="*/ 7886 h 38100"/>
                <a:gd name="T88" fmla="*/ 38760 w 67733"/>
                <a:gd name="T89" fmla="*/ 17955 h 38100"/>
                <a:gd name="T90" fmla="*/ 26761 w 67733"/>
                <a:gd name="T91" fmla="*/ 14015 h 38100"/>
                <a:gd name="T92" fmla="*/ 27016 w 67733"/>
                <a:gd name="T93" fmla="*/ 10075 h 38100"/>
                <a:gd name="T94" fmla="*/ 24487 w 67733"/>
                <a:gd name="T95" fmla="*/ 17955 h 38100"/>
                <a:gd name="T96" fmla="*/ 23191 w 67733"/>
                <a:gd name="T97" fmla="*/ 7886 h 38100"/>
                <a:gd name="T98" fmla="*/ 55105 w 67733"/>
                <a:gd name="T99" fmla="*/ 30214 h 38100"/>
                <a:gd name="T100" fmla="*/ 48216 w 67733"/>
                <a:gd name="T101" fmla="*/ 21896 h 38100"/>
                <a:gd name="T102" fmla="*/ 42081 w 67733"/>
                <a:gd name="T103" fmla="*/ 20134 h 38100"/>
                <a:gd name="T104" fmla="*/ 33918 w 67733"/>
                <a:gd name="T105" fmla="*/ 26274 h 38100"/>
                <a:gd name="T106" fmla="*/ 31613 w 67733"/>
                <a:gd name="T107" fmla="*/ 17956 h 38100"/>
                <a:gd name="T108" fmla="*/ 27789 w 67733"/>
                <a:gd name="T109" fmla="*/ 28025 h 38100"/>
                <a:gd name="T110" fmla="*/ 24469 w 67733"/>
                <a:gd name="T111" fmla="*/ 25836 h 38100"/>
                <a:gd name="T112" fmla="*/ 21146 w 67733"/>
                <a:gd name="T113" fmla="*/ 28020 h 38100"/>
                <a:gd name="T114" fmla="*/ 10425 w 67733"/>
                <a:gd name="T115" fmla="*/ 21896 h 38100"/>
                <a:gd name="T116" fmla="*/ 13993 w 67733"/>
                <a:gd name="T117" fmla="*/ 12262 h 38100"/>
                <a:gd name="T118" fmla="*/ 12742 w 67733"/>
                <a:gd name="T119" fmla="*/ 17955 h 38100"/>
                <a:gd name="T120" fmla="*/ 11446 w 67733"/>
                <a:gd name="T121" fmla="*/ 7886 h 38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7733" h="38100">
                  <a:moveTo>
                    <a:pt x="60981" y="0"/>
                  </a:moveTo>
                  <a:lnTo>
                    <a:pt x="60979" y="5"/>
                  </a:lnTo>
                  <a:lnTo>
                    <a:pt x="58432" y="5"/>
                  </a:lnTo>
                  <a:lnTo>
                    <a:pt x="58429" y="0"/>
                  </a:lnTo>
                  <a:lnTo>
                    <a:pt x="56379" y="0"/>
                  </a:lnTo>
                  <a:lnTo>
                    <a:pt x="56385" y="10"/>
                  </a:lnTo>
                  <a:lnTo>
                    <a:pt x="55112" y="2193"/>
                  </a:lnTo>
                  <a:lnTo>
                    <a:pt x="53832" y="0"/>
                  </a:lnTo>
                  <a:lnTo>
                    <a:pt x="52626" y="0"/>
                  </a:lnTo>
                  <a:lnTo>
                    <a:pt x="51792" y="5"/>
                  </a:lnTo>
                  <a:lnTo>
                    <a:pt x="56385" y="7881"/>
                  </a:lnTo>
                  <a:lnTo>
                    <a:pt x="55105" y="10074"/>
                  </a:lnTo>
                  <a:lnTo>
                    <a:pt x="52558" y="10074"/>
                  </a:lnTo>
                  <a:lnTo>
                    <a:pt x="51281" y="7885"/>
                  </a:lnTo>
                  <a:lnTo>
                    <a:pt x="53860" y="7885"/>
                  </a:lnTo>
                  <a:lnTo>
                    <a:pt x="54856" y="6134"/>
                  </a:lnTo>
                  <a:lnTo>
                    <a:pt x="45662" y="6134"/>
                  </a:lnTo>
                  <a:lnTo>
                    <a:pt x="44386" y="3945"/>
                  </a:lnTo>
                  <a:lnTo>
                    <a:pt x="45662" y="1756"/>
                  </a:lnTo>
                  <a:lnTo>
                    <a:pt x="48216" y="1756"/>
                  </a:lnTo>
                  <a:lnTo>
                    <a:pt x="46939" y="3945"/>
                  </a:lnTo>
                  <a:lnTo>
                    <a:pt x="47961" y="5696"/>
                  </a:lnTo>
                  <a:lnTo>
                    <a:pt x="51283" y="0"/>
                  </a:lnTo>
                  <a:lnTo>
                    <a:pt x="49234" y="0"/>
                  </a:lnTo>
                  <a:lnTo>
                    <a:pt x="49231" y="5"/>
                  </a:lnTo>
                  <a:lnTo>
                    <a:pt x="46684" y="5"/>
                  </a:lnTo>
                  <a:lnTo>
                    <a:pt x="46681" y="0"/>
                  </a:lnTo>
                  <a:lnTo>
                    <a:pt x="44631" y="0"/>
                  </a:lnTo>
                  <a:lnTo>
                    <a:pt x="44637" y="10"/>
                  </a:lnTo>
                  <a:lnTo>
                    <a:pt x="43364" y="2194"/>
                  </a:lnTo>
                  <a:lnTo>
                    <a:pt x="42084" y="0"/>
                  </a:lnTo>
                  <a:lnTo>
                    <a:pt x="40879" y="0"/>
                  </a:lnTo>
                  <a:lnTo>
                    <a:pt x="40044" y="5"/>
                  </a:lnTo>
                  <a:lnTo>
                    <a:pt x="44638" y="7880"/>
                  </a:lnTo>
                  <a:lnTo>
                    <a:pt x="43357" y="10074"/>
                  </a:lnTo>
                  <a:lnTo>
                    <a:pt x="40810" y="10074"/>
                  </a:lnTo>
                  <a:lnTo>
                    <a:pt x="39533" y="7885"/>
                  </a:lnTo>
                  <a:lnTo>
                    <a:pt x="42112" y="7885"/>
                  </a:lnTo>
                  <a:lnTo>
                    <a:pt x="43108" y="6134"/>
                  </a:lnTo>
                  <a:lnTo>
                    <a:pt x="33918" y="6134"/>
                  </a:lnTo>
                  <a:lnTo>
                    <a:pt x="32641" y="3945"/>
                  </a:lnTo>
                  <a:lnTo>
                    <a:pt x="33918" y="1756"/>
                  </a:lnTo>
                  <a:lnTo>
                    <a:pt x="36468" y="1756"/>
                  </a:lnTo>
                  <a:lnTo>
                    <a:pt x="35192" y="3945"/>
                  </a:lnTo>
                  <a:lnTo>
                    <a:pt x="36213" y="5696"/>
                  </a:lnTo>
                  <a:lnTo>
                    <a:pt x="39536" y="0"/>
                  </a:lnTo>
                  <a:lnTo>
                    <a:pt x="37489" y="0"/>
                  </a:lnTo>
                  <a:lnTo>
                    <a:pt x="37487" y="5"/>
                  </a:lnTo>
                  <a:lnTo>
                    <a:pt x="34939" y="5"/>
                  </a:lnTo>
                  <a:lnTo>
                    <a:pt x="34937" y="0"/>
                  </a:lnTo>
                  <a:lnTo>
                    <a:pt x="32887" y="0"/>
                  </a:lnTo>
                  <a:lnTo>
                    <a:pt x="32893" y="10"/>
                  </a:lnTo>
                  <a:lnTo>
                    <a:pt x="31619" y="2192"/>
                  </a:lnTo>
                  <a:lnTo>
                    <a:pt x="30340" y="0"/>
                  </a:lnTo>
                  <a:lnTo>
                    <a:pt x="29134" y="0"/>
                  </a:lnTo>
                  <a:lnTo>
                    <a:pt x="28300" y="5"/>
                  </a:lnTo>
                  <a:lnTo>
                    <a:pt x="32892" y="7882"/>
                  </a:lnTo>
                  <a:lnTo>
                    <a:pt x="31613" y="10074"/>
                  </a:lnTo>
                  <a:lnTo>
                    <a:pt x="29066" y="10074"/>
                  </a:lnTo>
                  <a:lnTo>
                    <a:pt x="27789" y="7885"/>
                  </a:lnTo>
                  <a:lnTo>
                    <a:pt x="30368" y="7885"/>
                  </a:lnTo>
                  <a:lnTo>
                    <a:pt x="31364" y="6134"/>
                  </a:lnTo>
                  <a:lnTo>
                    <a:pt x="22170" y="6134"/>
                  </a:lnTo>
                  <a:lnTo>
                    <a:pt x="20893" y="3945"/>
                  </a:lnTo>
                  <a:lnTo>
                    <a:pt x="22170" y="1756"/>
                  </a:lnTo>
                  <a:lnTo>
                    <a:pt x="24724" y="1756"/>
                  </a:lnTo>
                  <a:lnTo>
                    <a:pt x="23447" y="3945"/>
                  </a:lnTo>
                  <a:lnTo>
                    <a:pt x="24469" y="5696"/>
                  </a:lnTo>
                  <a:lnTo>
                    <a:pt x="27791" y="0"/>
                  </a:lnTo>
                  <a:lnTo>
                    <a:pt x="25742" y="0"/>
                  </a:lnTo>
                  <a:lnTo>
                    <a:pt x="25739" y="5"/>
                  </a:lnTo>
                  <a:lnTo>
                    <a:pt x="23192" y="5"/>
                  </a:lnTo>
                  <a:lnTo>
                    <a:pt x="23189" y="0"/>
                  </a:lnTo>
                  <a:lnTo>
                    <a:pt x="21139" y="0"/>
                  </a:lnTo>
                  <a:lnTo>
                    <a:pt x="21145" y="10"/>
                  </a:lnTo>
                  <a:lnTo>
                    <a:pt x="19872" y="2194"/>
                  </a:lnTo>
                  <a:lnTo>
                    <a:pt x="18592" y="0"/>
                  </a:lnTo>
                  <a:lnTo>
                    <a:pt x="17387" y="0"/>
                  </a:lnTo>
                  <a:lnTo>
                    <a:pt x="16552" y="5"/>
                  </a:lnTo>
                  <a:lnTo>
                    <a:pt x="21146" y="7880"/>
                  </a:lnTo>
                  <a:lnTo>
                    <a:pt x="19865" y="10074"/>
                  </a:lnTo>
                  <a:lnTo>
                    <a:pt x="17318" y="10074"/>
                  </a:lnTo>
                  <a:lnTo>
                    <a:pt x="16041" y="7885"/>
                  </a:lnTo>
                  <a:lnTo>
                    <a:pt x="18620" y="7885"/>
                  </a:lnTo>
                  <a:lnTo>
                    <a:pt x="19616" y="6134"/>
                  </a:lnTo>
                  <a:lnTo>
                    <a:pt x="10425" y="6134"/>
                  </a:lnTo>
                  <a:lnTo>
                    <a:pt x="9148" y="3945"/>
                  </a:lnTo>
                  <a:lnTo>
                    <a:pt x="10425" y="1756"/>
                  </a:lnTo>
                  <a:lnTo>
                    <a:pt x="12976" y="1756"/>
                  </a:lnTo>
                  <a:lnTo>
                    <a:pt x="11700" y="3945"/>
                  </a:lnTo>
                  <a:lnTo>
                    <a:pt x="12721" y="5696"/>
                  </a:lnTo>
                  <a:lnTo>
                    <a:pt x="16044" y="0"/>
                  </a:lnTo>
                  <a:lnTo>
                    <a:pt x="13997" y="0"/>
                  </a:lnTo>
                  <a:lnTo>
                    <a:pt x="13994" y="5"/>
                  </a:lnTo>
                  <a:lnTo>
                    <a:pt x="11447" y="5"/>
                  </a:lnTo>
                  <a:lnTo>
                    <a:pt x="11444" y="0"/>
                  </a:lnTo>
                  <a:lnTo>
                    <a:pt x="9394" y="0"/>
                  </a:lnTo>
                  <a:lnTo>
                    <a:pt x="9400" y="10"/>
                  </a:lnTo>
                  <a:lnTo>
                    <a:pt x="8126" y="2193"/>
                  </a:lnTo>
                  <a:lnTo>
                    <a:pt x="6847" y="0"/>
                  </a:lnTo>
                  <a:lnTo>
                    <a:pt x="5642" y="0"/>
                  </a:lnTo>
                  <a:lnTo>
                    <a:pt x="4807" y="5"/>
                  </a:lnTo>
                  <a:lnTo>
                    <a:pt x="9399" y="7882"/>
                  </a:lnTo>
                  <a:lnTo>
                    <a:pt x="8120" y="10074"/>
                  </a:lnTo>
                  <a:lnTo>
                    <a:pt x="5573" y="10074"/>
                  </a:lnTo>
                  <a:lnTo>
                    <a:pt x="4296" y="7885"/>
                  </a:lnTo>
                  <a:lnTo>
                    <a:pt x="6875" y="7885"/>
                  </a:lnTo>
                  <a:lnTo>
                    <a:pt x="7871" y="6134"/>
                  </a:lnTo>
                  <a:lnTo>
                    <a:pt x="0" y="6134"/>
                  </a:lnTo>
                  <a:lnTo>
                    <a:pt x="0" y="7886"/>
                  </a:lnTo>
                  <a:lnTo>
                    <a:pt x="2246" y="7886"/>
                  </a:lnTo>
                  <a:lnTo>
                    <a:pt x="3523" y="10075"/>
                  </a:lnTo>
                  <a:lnTo>
                    <a:pt x="2246" y="12264"/>
                  </a:lnTo>
                  <a:lnTo>
                    <a:pt x="963" y="10064"/>
                  </a:lnTo>
                  <a:lnTo>
                    <a:pt x="0" y="10069"/>
                  </a:lnTo>
                  <a:lnTo>
                    <a:pt x="0" y="11916"/>
                  </a:lnTo>
                  <a:lnTo>
                    <a:pt x="3523" y="17955"/>
                  </a:lnTo>
                  <a:lnTo>
                    <a:pt x="2246" y="20144"/>
                  </a:lnTo>
                  <a:lnTo>
                    <a:pt x="0" y="20144"/>
                  </a:lnTo>
                  <a:lnTo>
                    <a:pt x="0" y="21896"/>
                  </a:lnTo>
                  <a:lnTo>
                    <a:pt x="1231" y="21896"/>
                  </a:lnTo>
                  <a:lnTo>
                    <a:pt x="0" y="24007"/>
                  </a:lnTo>
                  <a:lnTo>
                    <a:pt x="0" y="24163"/>
                  </a:lnTo>
                  <a:lnTo>
                    <a:pt x="976" y="25836"/>
                  </a:lnTo>
                  <a:lnTo>
                    <a:pt x="5573" y="17956"/>
                  </a:lnTo>
                  <a:lnTo>
                    <a:pt x="8121" y="17956"/>
                  </a:lnTo>
                  <a:lnTo>
                    <a:pt x="9401" y="20150"/>
                  </a:lnTo>
                  <a:lnTo>
                    <a:pt x="8126" y="22333"/>
                  </a:lnTo>
                  <a:lnTo>
                    <a:pt x="6843" y="20134"/>
                  </a:lnTo>
                  <a:lnTo>
                    <a:pt x="4807" y="20145"/>
                  </a:lnTo>
                  <a:lnTo>
                    <a:pt x="9399" y="28022"/>
                  </a:lnTo>
                  <a:lnTo>
                    <a:pt x="8120" y="30214"/>
                  </a:lnTo>
                  <a:lnTo>
                    <a:pt x="5573" y="30214"/>
                  </a:lnTo>
                  <a:lnTo>
                    <a:pt x="4296" y="28025"/>
                  </a:lnTo>
                  <a:lnTo>
                    <a:pt x="6875" y="28025"/>
                  </a:lnTo>
                  <a:lnTo>
                    <a:pt x="7871" y="26274"/>
                  </a:lnTo>
                  <a:lnTo>
                    <a:pt x="0" y="26274"/>
                  </a:lnTo>
                  <a:lnTo>
                    <a:pt x="0" y="28026"/>
                  </a:lnTo>
                  <a:lnTo>
                    <a:pt x="2246" y="28026"/>
                  </a:lnTo>
                  <a:lnTo>
                    <a:pt x="3523" y="30215"/>
                  </a:lnTo>
                  <a:lnTo>
                    <a:pt x="2246" y="32404"/>
                  </a:lnTo>
                  <a:lnTo>
                    <a:pt x="963" y="30204"/>
                  </a:lnTo>
                  <a:lnTo>
                    <a:pt x="0" y="30209"/>
                  </a:lnTo>
                  <a:lnTo>
                    <a:pt x="0" y="32056"/>
                  </a:lnTo>
                  <a:lnTo>
                    <a:pt x="3523" y="38095"/>
                  </a:lnTo>
                  <a:lnTo>
                    <a:pt x="3520" y="38100"/>
                  </a:lnTo>
                  <a:lnTo>
                    <a:pt x="5570" y="38100"/>
                  </a:lnTo>
                  <a:lnTo>
                    <a:pt x="5573" y="38095"/>
                  </a:lnTo>
                  <a:lnTo>
                    <a:pt x="8120" y="38095"/>
                  </a:lnTo>
                  <a:lnTo>
                    <a:pt x="8123" y="38100"/>
                  </a:lnTo>
                  <a:lnTo>
                    <a:pt x="10173" y="38100"/>
                  </a:lnTo>
                  <a:lnTo>
                    <a:pt x="10170" y="38095"/>
                  </a:lnTo>
                  <a:lnTo>
                    <a:pt x="12742" y="38095"/>
                  </a:lnTo>
                  <a:lnTo>
                    <a:pt x="13738" y="36344"/>
                  </a:lnTo>
                  <a:lnTo>
                    <a:pt x="4545" y="36344"/>
                  </a:lnTo>
                  <a:lnTo>
                    <a:pt x="3268" y="34155"/>
                  </a:lnTo>
                  <a:lnTo>
                    <a:pt x="4544" y="31966"/>
                  </a:lnTo>
                  <a:lnTo>
                    <a:pt x="7098" y="31966"/>
                  </a:lnTo>
                  <a:lnTo>
                    <a:pt x="5822" y="34155"/>
                  </a:lnTo>
                  <a:lnTo>
                    <a:pt x="6843" y="35906"/>
                  </a:lnTo>
                  <a:lnTo>
                    <a:pt x="11446" y="28026"/>
                  </a:lnTo>
                  <a:lnTo>
                    <a:pt x="13994" y="28026"/>
                  </a:lnTo>
                  <a:lnTo>
                    <a:pt x="15271" y="30215"/>
                  </a:lnTo>
                  <a:lnTo>
                    <a:pt x="13993" y="32403"/>
                  </a:lnTo>
                  <a:lnTo>
                    <a:pt x="12711" y="30204"/>
                  </a:lnTo>
                  <a:lnTo>
                    <a:pt x="10674" y="30215"/>
                  </a:lnTo>
                  <a:lnTo>
                    <a:pt x="15268" y="38095"/>
                  </a:lnTo>
                  <a:lnTo>
                    <a:pt x="15271" y="38095"/>
                  </a:lnTo>
                  <a:lnTo>
                    <a:pt x="15268" y="38100"/>
                  </a:lnTo>
                  <a:lnTo>
                    <a:pt x="17315" y="38100"/>
                  </a:lnTo>
                  <a:lnTo>
                    <a:pt x="17318" y="38095"/>
                  </a:lnTo>
                  <a:lnTo>
                    <a:pt x="19865" y="38095"/>
                  </a:lnTo>
                  <a:lnTo>
                    <a:pt x="19868" y="38100"/>
                  </a:lnTo>
                  <a:lnTo>
                    <a:pt x="21918" y="38100"/>
                  </a:lnTo>
                  <a:lnTo>
                    <a:pt x="21915" y="38095"/>
                  </a:lnTo>
                  <a:lnTo>
                    <a:pt x="24487" y="38095"/>
                  </a:lnTo>
                  <a:lnTo>
                    <a:pt x="25483" y="36344"/>
                  </a:lnTo>
                  <a:lnTo>
                    <a:pt x="16292" y="36344"/>
                  </a:lnTo>
                  <a:lnTo>
                    <a:pt x="15015" y="34155"/>
                  </a:lnTo>
                  <a:lnTo>
                    <a:pt x="16292" y="31966"/>
                  </a:lnTo>
                  <a:lnTo>
                    <a:pt x="18844" y="31966"/>
                  </a:lnTo>
                  <a:lnTo>
                    <a:pt x="17567" y="34155"/>
                  </a:lnTo>
                  <a:lnTo>
                    <a:pt x="18588" y="35906"/>
                  </a:lnTo>
                  <a:lnTo>
                    <a:pt x="23191" y="28026"/>
                  </a:lnTo>
                  <a:lnTo>
                    <a:pt x="25739" y="28026"/>
                  </a:lnTo>
                  <a:lnTo>
                    <a:pt x="27016" y="30215"/>
                  </a:lnTo>
                  <a:lnTo>
                    <a:pt x="25739" y="32404"/>
                  </a:lnTo>
                  <a:lnTo>
                    <a:pt x="24456" y="30204"/>
                  </a:lnTo>
                  <a:lnTo>
                    <a:pt x="22419" y="30215"/>
                  </a:lnTo>
                  <a:lnTo>
                    <a:pt x="27016" y="38095"/>
                  </a:lnTo>
                  <a:lnTo>
                    <a:pt x="27013" y="38100"/>
                  </a:lnTo>
                  <a:lnTo>
                    <a:pt x="29063" y="38100"/>
                  </a:lnTo>
                  <a:lnTo>
                    <a:pt x="29066" y="38095"/>
                  </a:lnTo>
                  <a:lnTo>
                    <a:pt x="31613" y="38095"/>
                  </a:lnTo>
                  <a:lnTo>
                    <a:pt x="31616" y="38100"/>
                  </a:lnTo>
                  <a:lnTo>
                    <a:pt x="33665" y="38100"/>
                  </a:lnTo>
                  <a:lnTo>
                    <a:pt x="33662" y="38095"/>
                  </a:lnTo>
                  <a:lnTo>
                    <a:pt x="36235" y="38095"/>
                  </a:lnTo>
                  <a:lnTo>
                    <a:pt x="37231" y="36344"/>
                  </a:lnTo>
                  <a:lnTo>
                    <a:pt x="28037" y="36344"/>
                  </a:lnTo>
                  <a:lnTo>
                    <a:pt x="26761" y="34155"/>
                  </a:lnTo>
                  <a:lnTo>
                    <a:pt x="28037" y="31966"/>
                  </a:lnTo>
                  <a:lnTo>
                    <a:pt x="30591" y="31966"/>
                  </a:lnTo>
                  <a:lnTo>
                    <a:pt x="29314" y="34155"/>
                  </a:lnTo>
                  <a:lnTo>
                    <a:pt x="30336" y="35906"/>
                  </a:lnTo>
                  <a:lnTo>
                    <a:pt x="34939" y="28026"/>
                  </a:lnTo>
                  <a:lnTo>
                    <a:pt x="37487" y="28026"/>
                  </a:lnTo>
                  <a:lnTo>
                    <a:pt x="38764" y="30215"/>
                  </a:lnTo>
                  <a:lnTo>
                    <a:pt x="38763" y="30215"/>
                  </a:lnTo>
                  <a:lnTo>
                    <a:pt x="37486" y="32402"/>
                  </a:lnTo>
                  <a:lnTo>
                    <a:pt x="36203" y="30204"/>
                  </a:lnTo>
                  <a:lnTo>
                    <a:pt x="34167" y="30215"/>
                  </a:lnTo>
                  <a:lnTo>
                    <a:pt x="38760" y="38095"/>
                  </a:lnTo>
                  <a:lnTo>
                    <a:pt x="38764" y="38095"/>
                  </a:lnTo>
                  <a:lnTo>
                    <a:pt x="38761" y="38100"/>
                  </a:lnTo>
                  <a:lnTo>
                    <a:pt x="40807" y="38100"/>
                  </a:lnTo>
                  <a:lnTo>
                    <a:pt x="40810" y="38095"/>
                  </a:lnTo>
                  <a:lnTo>
                    <a:pt x="43357" y="38095"/>
                  </a:lnTo>
                  <a:lnTo>
                    <a:pt x="43360" y="38100"/>
                  </a:lnTo>
                  <a:lnTo>
                    <a:pt x="45410" y="38100"/>
                  </a:lnTo>
                  <a:lnTo>
                    <a:pt x="45407" y="38095"/>
                  </a:lnTo>
                  <a:lnTo>
                    <a:pt x="47980" y="38095"/>
                  </a:lnTo>
                  <a:lnTo>
                    <a:pt x="48976" y="36344"/>
                  </a:lnTo>
                  <a:lnTo>
                    <a:pt x="39785" y="36344"/>
                  </a:lnTo>
                  <a:lnTo>
                    <a:pt x="38508" y="34155"/>
                  </a:lnTo>
                  <a:lnTo>
                    <a:pt x="39785" y="31966"/>
                  </a:lnTo>
                  <a:lnTo>
                    <a:pt x="42336" y="31966"/>
                  </a:lnTo>
                  <a:lnTo>
                    <a:pt x="41059" y="34155"/>
                  </a:lnTo>
                  <a:lnTo>
                    <a:pt x="42080" y="35906"/>
                  </a:lnTo>
                  <a:lnTo>
                    <a:pt x="46683" y="28026"/>
                  </a:lnTo>
                  <a:lnTo>
                    <a:pt x="49231" y="28026"/>
                  </a:lnTo>
                  <a:lnTo>
                    <a:pt x="50508" y="30215"/>
                  </a:lnTo>
                  <a:lnTo>
                    <a:pt x="49231" y="32404"/>
                  </a:lnTo>
                  <a:lnTo>
                    <a:pt x="47948" y="30204"/>
                  </a:lnTo>
                  <a:lnTo>
                    <a:pt x="45911" y="30215"/>
                  </a:lnTo>
                  <a:lnTo>
                    <a:pt x="50508" y="38095"/>
                  </a:lnTo>
                  <a:lnTo>
                    <a:pt x="50505" y="38100"/>
                  </a:lnTo>
                  <a:lnTo>
                    <a:pt x="52555" y="38100"/>
                  </a:lnTo>
                  <a:lnTo>
                    <a:pt x="52558" y="38095"/>
                  </a:lnTo>
                  <a:lnTo>
                    <a:pt x="55105" y="38095"/>
                  </a:lnTo>
                  <a:lnTo>
                    <a:pt x="55108" y="38100"/>
                  </a:lnTo>
                  <a:lnTo>
                    <a:pt x="57157" y="38100"/>
                  </a:lnTo>
                  <a:lnTo>
                    <a:pt x="57154" y="38095"/>
                  </a:lnTo>
                  <a:lnTo>
                    <a:pt x="59727" y="38095"/>
                  </a:lnTo>
                  <a:lnTo>
                    <a:pt x="60723" y="36344"/>
                  </a:lnTo>
                  <a:lnTo>
                    <a:pt x="51530" y="36344"/>
                  </a:lnTo>
                  <a:lnTo>
                    <a:pt x="50253" y="34155"/>
                  </a:lnTo>
                  <a:lnTo>
                    <a:pt x="51529" y="31966"/>
                  </a:lnTo>
                  <a:lnTo>
                    <a:pt x="54083" y="31966"/>
                  </a:lnTo>
                  <a:lnTo>
                    <a:pt x="52806" y="34155"/>
                  </a:lnTo>
                  <a:lnTo>
                    <a:pt x="53828" y="35906"/>
                  </a:lnTo>
                  <a:lnTo>
                    <a:pt x="58431" y="28026"/>
                  </a:lnTo>
                  <a:lnTo>
                    <a:pt x="60979" y="28026"/>
                  </a:lnTo>
                  <a:lnTo>
                    <a:pt x="62256" y="30215"/>
                  </a:lnTo>
                  <a:lnTo>
                    <a:pt x="60979" y="32404"/>
                  </a:lnTo>
                  <a:lnTo>
                    <a:pt x="59695" y="30204"/>
                  </a:lnTo>
                  <a:lnTo>
                    <a:pt x="57659" y="30215"/>
                  </a:lnTo>
                  <a:lnTo>
                    <a:pt x="62254" y="38095"/>
                  </a:lnTo>
                  <a:lnTo>
                    <a:pt x="62256" y="38095"/>
                  </a:lnTo>
                  <a:lnTo>
                    <a:pt x="62253" y="38100"/>
                  </a:lnTo>
                  <a:lnTo>
                    <a:pt x="64301" y="38100"/>
                  </a:lnTo>
                  <a:lnTo>
                    <a:pt x="64304" y="38095"/>
                  </a:lnTo>
                  <a:lnTo>
                    <a:pt x="66851" y="38095"/>
                  </a:lnTo>
                  <a:lnTo>
                    <a:pt x="66854" y="38100"/>
                  </a:lnTo>
                  <a:lnTo>
                    <a:pt x="67733" y="38100"/>
                  </a:lnTo>
                  <a:lnTo>
                    <a:pt x="67733" y="36344"/>
                  </a:lnTo>
                  <a:lnTo>
                    <a:pt x="63277" y="36344"/>
                  </a:lnTo>
                  <a:lnTo>
                    <a:pt x="62000" y="34155"/>
                  </a:lnTo>
                  <a:lnTo>
                    <a:pt x="63277" y="31966"/>
                  </a:lnTo>
                  <a:lnTo>
                    <a:pt x="65830" y="31966"/>
                  </a:lnTo>
                  <a:lnTo>
                    <a:pt x="64553" y="34155"/>
                  </a:lnTo>
                  <a:lnTo>
                    <a:pt x="65574" y="35906"/>
                  </a:lnTo>
                  <a:lnTo>
                    <a:pt x="67733" y="32210"/>
                  </a:lnTo>
                  <a:lnTo>
                    <a:pt x="67733" y="28702"/>
                  </a:lnTo>
                  <a:lnTo>
                    <a:pt x="66851" y="30214"/>
                  </a:lnTo>
                  <a:lnTo>
                    <a:pt x="64304" y="30214"/>
                  </a:lnTo>
                  <a:lnTo>
                    <a:pt x="63027" y="28025"/>
                  </a:lnTo>
                  <a:lnTo>
                    <a:pt x="65606" y="28025"/>
                  </a:lnTo>
                  <a:lnTo>
                    <a:pt x="66602" y="26274"/>
                  </a:lnTo>
                  <a:lnTo>
                    <a:pt x="57410" y="26274"/>
                  </a:lnTo>
                  <a:lnTo>
                    <a:pt x="56133" y="24085"/>
                  </a:lnTo>
                  <a:lnTo>
                    <a:pt x="57410" y="21896"/>
                  </a:lnTo>
                  <a:lnTo>
                    <a:pt x="59962" y="21896"/>
                  </a:lnTo>
                  <a:lnTo>
                    <a:pt x="58686" y="24085"/>
                  </a:lnTo>
                  <a:lnTo>
                    <a:pt x="59707" y="25836"/>
                  </a:lnTo>
                  <a:lnTo>
                    <a:pt x="64304" y="17956"/>
                  </a:lnTo>
                  <a:lnTo>
                    <a:pt x="66852" y="17956"/>
                  </a:lnTo>
                  <a:lnTo>
                    <a:pt x="67733" y="19468"/>
                  </a:lnTo>
                  <a:lnTo>
                    <a:pt x="67733" y="16204"/>
                  </a:lnTo>
                  <a:lnTo>
                    <a:pt x="63277" y="16204"/>
                  </a:lnTo>
                  <a:lnTo>
                    <a:pt x="62000" y="14015"/>
                  </a:lnTo>
                  <a:lnTo>
                    <a:pt x="63277" y="11826"/>
                  </a:lnTo>
                  <a:lnTo>
                    <a:pt x="65830" y="11826"/>
                  </a:lnTo>
                  <a:lnTo>
                    <a:pt x="64553" y="14015"/>
                  </a:lnTo>
                  <a:lnTo>
                    <a:pt x="65574" y="15766"/>
                  </a:lnTo>
                  <a:lnTo>
                    <a:pt x="67733" y="12069"/>
                  </a:lnTo>
                  <a:lnTo>
                    <a:pt x="67733" y="8562"/>
                  </a:lnTo>
                  <a:lnTo>
                    <a:pt x="66851" y="10074"/>
                  </a:lnTo>
                  <a:lnTo>
                    <a:pt x="64304" y="10074"/>
                  </a:lnTo>
                  <a:lnTo>
                    <a:pt x="63027" y="7885"/>
                  </a:lnTo>
                  <a:lnTo>
                    <a:pt x="65606" y="7885"/>
                  </a:lnTo>
                  <a:lnTo>
                    <a:pt x="66602" y="6134"/>
                  </a:lnTo>
                  <a:lnTo>
                    <a:pt x="57410" y="6134"/>
                  </a:lnTo>
                  <a:lnTo>
                    <a:pt x="56133" y="3945"/>
                  </a:lnTo>
                  <a:lnTo>
                    <a:pt x="57410" y="1756"/>
                  </a:lnTo>
                  <a:lnTo>
                    <a:pt x="59962" y="1756"/>
                  </a:lnTo>
                  <a:lnTo>
                    <a:pt x="58686" y="3945"/>
                  </a:lnTo>
                  <a:lnTo>
                    <a:pt x="59707" y="5696"/>
                  </a:lnTo>
                  <a:lnTo>
                    <a:pt x="63030" y="0"/>
                  </a:lnTo>
                  <a:lnTo>
                    <a:pt x="60981" y="0"/>
                  </a:lnTo>
                  <a:close/>
                  <a:moveTo>
                    <a:pt x="58431" y="7886"/>
                  </a:moveTo>
                  <a:lnTo>
                    <a:pt x="60979" y="7886"/>
                  </a:lnTo>
                  <a:lnTo>
                    <a:pt x="62256" y="10075"/>
                  </a:lnTo>
                  <a:lnTo>
                    <a:pt x="61081" y="12088"/>
                  </a:lnTo>
                  <a:lnTo>
                    <a:pt x="60979" y="12263"/>
                  </a:lnTo>
                  <a:lnTo>
                    <a:pt x="59695" y="10064"/>
                  </a:lnTo>
                  <a:lnTo>
                    <a:pt x="57659" y="10075"/>
                  </a:lnTo>
                  <a:lnTo>
                    <a:pt x="59956" y="14013"/>
                  </a:lnTo>
                  <a:lnTo>
                    <a:pt x="59956" y="14015"/>
                  </a:lnTo>
                  <a:lnTo>
                    <a:pt x="62254" y="17955"/>
                  </a:lnTo>
                  <a:lnTo>
                    <a:pt x="62256" y="17955"/>
                  </a:lnTo>
                  <a:lnTo>
                    <a:pt x="60979" y="20144"/>
                  </a:lnTo>
                  <a:lnTo>
                    <a:pt x="58431" y="20144"/>
                  </a:lnTo>
                  <a:lnTo>
                    <a:pt x="57154" y="17955"/>
                  </a:lnTo>
                  <a:lnTo>
                    <a:pt x="59727" y="17955"/>
                  </a:lnTo>
                  <a:lnTo>
                    <a:pt x="60723" y="16204"/>
                  </a:lnTo>
                  <a:lnTo>
                    <a:pt x="51530" y="16204"/>
                  </a:lnTo>
                  <a:lnTo>
                    <a:pt x="50253" y="14015"/>
                  </a:lnTo>
                  <a:lnTo>
                    <a:pt x="51529" y="11826"/>
                  </a:lnTo>
                  <a:lnTo>
                    <a:pt x="54083" y="11826"/>
                  </a:lnTo>
                  <a:lnTo>
                    <a:pt x="52806" y="14015"/>
                  </a:lnTo>
                  <a:lnTo>
                    <a:pt x="53828" y="15766"/>
                  </a:lnTo>
                  <a:lnTo>
                    <a:pt x="58431" y="7886"/>
                  </a:lnTo>
                  <a:close/>
                  <a:moveTo>
                    <a:pt x="46683" y="7886"/>
                  </a:moveTo>
                  <a:lnTo>
                    <a:pt x="49231" y="7886"/>
                  </a:lnTo>
                  <a:lnTo>
                    <a:pt x="50508" y="10075"/>
                  </a:lnTo>
                  <a:lnTo>
                    <a:pt x="49231" y="12264"/>
                  </a:lnTo>
                  <a:lnTo>
                    <a:pt x="47948" y="10064"/>
                  </a:lnTo>
                  <a:lnTo>
                    <a:pt x="45911" y="10075"/>
                  </a:lnTo>
                  <a:lnTo>
                    <a:pt x="50508" y="17955"/>
                  </a:lnTo>
                  <a:lnTo>
                    <a:pt x="49231" y="20144"/>
                  </a:lnTo>
                  <a:lnTo>
                    <a:pt x="46683" y="20144"/>
                  </a:lnTo>
                  <a:lnTo>
                    <a:pt x="45406" y="17955"/>
                  </a:lnTo>
                  <a:lnTo>
                    <a:pt x="47980" y="17955"/>
                  </a:lnTo>
                  <a:lnTo>
                    <a:pt x="48976" y="16204"/>
                  </a:lnTo>
                  <a:lnTo>
                    <a:pt x="39785" y="16204"/>
                  </a:lnTo>
                  <a:lnTo>
                    <a:pt x="38508" y="14015"/>
                  </a:lnTo>
                  <a:lnTo>
                    <a:pt x="39785" y="11826"/>
                  </a:lnTo>
                  <a:lnTo>
                    <a:pt x="42336" y="11826"/>
                  </a:lnTo>
                  <a:lnTo>
                    <a:pt x="41059" y="14015"/>
                  </a:lnTo>
                  <a:lnTo>
                    <a:pt x="42080" y="15766"/>
                  </a:lnTo>
                  <a:lnTo>
                    <a:pt x="46683" y="7886"/>
                  </a:lnTo>
                  <a:close/>
                  <a:moveTo>
                    <a:pt x="34939" y="7886"/>
                  </a:moveTo>
                  <a:lnTo>
                    <a:pt x="37487" y="7886"/>
                  </a:lnTo>
                  <a:lnTo>
                    <a:pt x="38764" y="10075"/>
                  </a:lnTo>
                  <a:lnTo>
                    <a:pt x="38763" y="10075"/>
                  </a:lnTo>
                  <a:lnTo>
                    <a:pt x="37486" y="12262"/>
                  </a:lnTo>
                  <a:lnTo>
                    <a:pt x="36203" y="10064"/>
                  </a:lnTo>
                  <a:lnTo>
                    <a:pt x="34167" y="10075"/>
                  </a:lnTo>
                  <a:lnTo>
                    <a:pt x="38760" y="17955"/>
                  </a:lnTo>
                  <a:lnTo>
                    <a:pt x="38764" y="17955"/>
                  </a:lnTo>
                  <a:lnTo>
                    <a:pt x="37487" y="20144"/>
                  </a:lnTo>
                  <a:lnTo>
                    <a:pt x="34939" y="20144"/>
                  </a:lnTo>
                  <a:lnTo>
                    <a:pt x="33662" y="17955"/>
                  </a:lnTo>
                  <a:lnTo>
                    <a:pt x="36235" y="17955"/>
                  </a:lnTo>
                  <a:lnTo>
                    <a:pt x="37231" y="16204"/>
                  </a:lnTo>
                  <a:lnTo>
                    <a:pt x="28037" y="16204"/>
                  </a:lnTo>
                  <a:lnTo>
                    <a:pt x="26761" y="14015"/>
                  </a:lnTo>
                  <a:lnTo>
                    <a:pt x="28037" y="11826"/>
                  </a:lnTo>
                  <a:lnTo>
                    <a:pt x="30591" y="11826"/>
                  </a:lnTo>
                  <a:lnTo>
                    <a:pt x="29314" y="14015"/>
                  </a:lnTo>
                  <a:lnTo>
                    <a:pt x="30336" y="15766"/>
                  </a:lnTo>
                  <a:lnTo>
                    <a:pt x="34939" y="7886"/>
                  </a:lnTo>
                  <a:close/>
                  <a:moveTo>
                    <a:pt x="23191" y="7886"/>
                  </a:moveTo>
                  <a:lnTo>
                    <a:pt x="25739" y="7886"/>
                  </a:lnTo>
                  <a:lnTo>
                    <a:pt x="27016" y="10075"/>
                  </a:lnTo>
                  <a:lnTo>
                    <a:pt x="25739" y="12264"/>
                  </a:lnTo>
                  <a:lnTo>
                    <a:pt x="24456" y="10064"/>
                  </a:lnTo>
                  <a:lnTo>
                    <a:pt x="22419" y="10075"/>
                  </a:lnTo>
                  <a:lnTo>
                    <a:pt x="27016" y="17955"/>
                  </a:lnTo>
                  <a:lnTo>
                    <a:pt x="25739" y="20144"/>
                  </a:lnTo>
                  <a:lnTo>
                    <a:pt x="23191" y="20144"/>
                  </a:lnTo>
                  <a:lnTo>
                    <a:pt x="21914" y="17955"/>
                  </a:lnTo>
                  <a:lnTo>
                    <a:pt x="24487" y="17955"/>
                  </a:lnTo>
                  <a:lnTo>
                    <a:pt x="25483" y="16204"/>
                  </a:lnTo>
                  <a:lnTo>
                    <a:pt x="16292" y="16204"/>
                  </a:lnTo>
                  <a:lnTo>
                    <a:pt x="15015" y="14015"/>
                  </a:lnTo>
                  <a:lnTo>
                    <a:pt x="16292" y="11826"/>
                  </a:lnTo>
                  <a:lnTo>
                    <a:pt x="18844" y="11826"/>
                  </a:lnTo>
                  <a:lnTo>
                    <a:pt x="17567" y="14015"/>
                  </a:lnTo>
                  <a:lnTo>
                    <a:pt x="18588" y="15766"/>
                  </a:lnTo>
                  <a:lnTo>
                    <a:pt x="23191" y="7886"/>
                  </a:lnTo>
                  <a:close/>
                  <a:moveTo>
                    <a:pt x="52558" y="17956"/>
                  </a:moveTo>
                  <a:lnTo>
                    <a:pt x="55105" y="17956"/>
                  </a:lnTo>
                  <a:lnTo>
                    <a:pt x="56385" y="20150"/>
                  </a:lnTo>
                  <a:lnTo>
                    <a:pt x="55112" y="22334"/>
                  </a:lnTo>
                  <a:lnTo>
                    <a:pt x="53828" y="20134"/>
                  </a:lnTo>
                  <a:lnTo>
                    <a:pt x="51792" y="20145"/>
                  </a:lnTo>
                  <a:lnTo>
                    <a:pt x="56385" y="28021"/>
                  </a:lnTo>
                  <a:lnTo>
                    <a:pt x="55105" y="30214"/>
                  </a:lnTo>
                  <a:lnTo>
                    <a:pt x="52558" y="30214"/>
                  </a:lnTo>
                  <a:lnTo>
                    <a:pt x="51281" y="28025"/>
                  </a:lnTo>
                  <a:lnTo>
                    <a:pt x="53860" y="28025"/>
                  </a:lnTo>
                  <a:lnTo>
                    <a:pt x="54856" y="26274"/>
                  </a:lnTo>
                  <a:lnTo>
                    <a:pt x="45662" y="26274"/>
                  </a:lnTo>
                  <a:lnTo>
                    <a:pt x="44386" y="24085"/>
                  </a:lnTo>
                  <a:lnTo>
                    <a:pt x="45662" y="21896"/>
                  </a:lnTo>
                  <a:lnTo>
                    <a:pt x="48216" y="21896"/>
                  </a:lnTo>
                  <a:lnTo>
                    <a:pt x="46939" y="24085"/>
                  </a:lnTo>
                  <a:lnTo>
                    <a:pt x="47961" y="25836"/>
                  </a:lnTo>
                  <a:lnTo>
                    <a:pt x="52558" y="17956"/>
                  </a:lnTo>
                  <a:close/>
                  <a:moveTo>
                    <a:pt x="40810" y="17956"/>
                  </a:moveTo>
                  <a:lnTo>
                    <a:pt x="43358" y="17956"/>
                  </a:lnTo>
                  <a:lnTo>
                    <a:pt x="44638" y="20150"/>
                  </a:lnTo>
                  <a:lnTo>
                    <a:pt x="43364" y="22334"/>
                  </a:lnTo>
                  <a:lnTo>
                    <a:pt x="42081" y="20134"/>
                  </a:lnTo>
                  <a:lnTo>
                    <a:pt x="40044" y="20145"/>
                  </a:lnTo>
                  <a:lnTo>
                    <a:pt x="44638" y="28020"/>
                  </a:lnTo>
                  <a:lnTo>
                    <a:pt x="43357" y="30214"/>
                  </a:lnTo>
                  <a:lnTo>
                    <a:pt x="40810" y="30214"/>
                  </a:lnTo>
                  <a:lnTo>
                    <a:pt x="39533" y="28025"/>
                  </a:lnTo>
                  <a:lnTo>
                    <a:pt x="42112" y="28025"/>
                  </a:lnTo>
                  <a:lnTo>
                    <a:pt x="43108" y="26274"/>
                  </a:lnTo>
                  <a:lnTo>
                    <a:pt x="33918" y="26274"/>
                  </a:lnTo>
                  <a:lnTo>
                    <a:pt x="32641" y="24085"/>
                  </a:lnTo>
                  <a:lnTo>
                    <a:pt x="33918" y="21896"/>
                  </a:lnTo>
                  <a:lnTo>
                    <a:pt x="36469" y="21896"/>
                  </a:lnTo>
                  <a:lnTo>
                    <a:pt x="35192" y="24085"/>
                  </a:lnTo>
                  <a:lnTo>
                    <a:pt x="36213" y="25836"/>
                  </a:lnTo>
                  <a:lnTo>
                    <a:pt x="40810" y="17956"/>
                  </a:lnTo>
                  <a:close/>
                  <a:moveTo>
                    <a:pt x="29066" y="17956"/>
                  </a:moveTo>
                  <a:lnTo>
                    <a:pt x="31613" y="17956"/>
                  </a:lnTo>
                  <a:lnTo>
                    <a:pt x="32893" y="20150"/>
                  </a:lnTo>
                  <a:lnTo>
                    <a:pt x="31619" y="22332"/>
                  </a:lnTo>
                  <a:lnTo>
                    <a:pt x="30336" y="20134"/>
                  </a:lnTo>
                  <a:lnTo>
                    <a:pt x="28300" y="20145"/>
                  </a:lnTo>
                  <a:lnTo>
                    <a:pt x="32892" y="28023"/>
                  </a:lnTo>
                  <a:lnTo>
                    <a:pt x="31613" y="30214"/>
                  </a:lnTo>
                  <a:lnTo>
                    <a:pt x="29066" y="30214"/>
                  </a:lnTo>
                  <a:lnTo>
                    <a:pt x="27789" y="28025"/>
                  </a:lnTo>
                  <a:lnTo>
                    <a:pt x="30368" y="28025"/>
                  </a:lnTo>
                  <a:lnTo>
                    <a:pt x="31364" y="26274"/>
                  </a:lnTo>
                  <a:lnTo>
                    <a:pt x="22170" y="26274"/>
                  </a:lnTo>
                  <a:lnTo>
                    <a:pt x="20893" y="24085"/>
                  </a:lnTo>
                  <a:lnTo>
                    <a:pt x="22170" y="21896"/>
                  </a:lnTo>
                  <a:lnTo>
                    <a:pt x="24724" y="21896"/>
                  </a:lnTo>
                  <a:lnTo>
                    <a:pt x="23447" y="24085"/>
                  </a:lnTo>
                  <a:lnTo>
                    <a:pt x="24469" y="25836"/>
                  </a:lnTo>
                  <a:lnTo>
                    <a:pt x="29066" y="17956"/>
                  </a:lnTo>
                  <a:close/>
                  <a:moveTo>
                    <a:pt x="17318" y="17956"/>
                  </a:moveTo>
                  <a:lnTo>
                    <a:pt x="19866" y="17956"/>
                  </a:lnTo>
                  <a:lnTo>
                    <a:pt x="21146" y="20150"/>
                  </a:lnTo>
                  <a:lnTo>
                    <a:pt x="19872" y="22334"/>
                  </a:lnTo>
                  <a:lnTo>
                    <a:pt x="18588" y="20134"/>
                  </a:lnTo>
                  <a:lnTo>
                    <a:pt x="16552" y="20145"/>
                  </a:lnTo>
                  <a:lnTo>
                    <a:pt x="21146" y="28020"/>
                  </a:lnTo>
                  <a:lnTo>
                    <a:pt x="19865" y="30214"/>
                  </a:lnTo>
                  <a:lnTo>
                    <a:pt x="17318" y="30214"/>
                  </a:lnTo>
                  <a:lnTo>
                    <a:pt x="16041" y="28025"/>
                  </a:lnTo>
                  <a:lnTo>
                    <a:pt x="18620" y="28025"/>
                  </a:lnTo>
                  <a:lnTo>
                    <a:pt x="19616" y="26274"/>
                  </a:lnTo>
                  <a:lnTo>
                    <a:pt x="10425" y="26274"/>
                  </a:lnTo>
                  <a:lnTo>
                    <a:pt x="9148" y="24085"/>
                  </a:lnTo>
                  <a:lnTo>
                    <a:pt x="10425" y="21896"/>
                  </a:lnTo>
                  <a:lnTo>
                    <a:pt x="12976" y="21896"/>
                  </a:lnTo>
                  <a:lnTo>
                    <a:pt x="11700" y="24085"/>
                  </a:lnTo>
                  <a:lnTo>
                    <a:pt x="12721" y="25836"/>
                  </a:lnTo>
                  <a:lnTo>
                    <a:pt x="17318" y="17956"/>
                  </a:lnTo>
                  <a:close/>
                  <a:moveTo>
                    <a:pt x="11446" y="7886"/>
                  </a:moveTo>
                  <a:lnTo>
                    <a:pt x="13994" y="7886"/>
                  </a:lnTo>
                  <a:lnTo>
                    <a:pt x="15271" y="10075"/>
                  </a:lnTo>
                  <a:lnTo>
                    <a:pt x="13993" y="12262"/>
                  </a:lnTo>
                  <a:lnTo>
                    <a:pt x="12711" y="10064"/>
                  </a:lnTo>
                  <a:lnTo>
                    <a:pt x="10674" y="10075"/>
                  </a:lnTo>
                  <a:lnTo>
                    <a:pt x="15268" y="17955"/>
                  </a:lnTo>
                  <a:lnTo>
                    <a:pt x="15271" y="17955"/>
                  </a:lnTo>
                  <a:lnTo>
                    <a:pt x="13994" y="20144"/>
                  </a:lnTo>
                  <a:lnTo>
                    <a:pt x="11446" y="20144"/>
                  </a:lnTo>
                  <a:lnTo>
                    <a:pt x="10169" y="17955"/>
                  </a:lnTo>
                  <a:lnTo>
                    <a:pt x="12742" y="17955"/>
                  </a:lnTo>
                  <a:lnTo>
                    <a:pt x="13738" y="16204"/>
                  </a:lnTo>
                  <a:lnTo>
                    <a:pt x="4545" y="16204"/>
                  </a:lnTo>
                  <a:lnTo>
                    <a:pt x="3268" y="14015"/>
                  </a:lnTo>
                  <a:lnTo>
                    <a:pt x="4544" y="11826"/>
                  </a:lnTo>
                  <a:lnTo>
                    <a:pt x="7098" y="11826"/>
                  </a:lnTo>
                  <a:lnTo>
                    <a:pt x="5822" y="14015"/>
                  </a:lnTo>
                  <a:lnTo>
                    <a:pt x="6843" y="15766"/>
                  </a:lnTo>
                  <a:lnTo>
                    <a:pt x="11446" y="78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3901BB7F-22F5-4E33-A874-30D4C2E192C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6688138"/>
              <a:ext cx="358775" cy="314325"/>
            </a:xfrm>
            <a:custGeom>
              <a:avLst/>
              <a:gdLst>
                <a:gd name="T0" fmla="*/ 0 w 1991"/>
                <a:gd name="T1" fmla="*/ 0 h 1751"/>
                <a:gd name="T2" fmla="*/ 0 w 1991"/>
                <a:gd name="T3" fmla="*/ 1751 h 1751"/>
                <a:gd name="T4" fmla="*/ 995 w 1991"/>
                <a:gd name="T5" fmla="*/ 1751 h 1751"/>
                <a:gd name="T6" fmla="*/ 1991 w 1991"/>
                <a:gd name="T7" fmla="*/ 0 h 1751"/>
                <a:gd name="T8" fmla="*/ 0 w 1991"/>
                <a:gd name="T9" fmla="*/ 0 h 1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1" h="1751">
                  <a:moveTo>
                    <a:pt x="0" y="0"/>
                  </a:moveTo>
                  <a:lnTo>
                    <a:pt x="0" y="1751"/>
                  </a:lnTo>
                  <a:lnTo>
                    <a:pt x="995" y="1751"/>
                  </a:lnTo>
                  <a:lnTo>
                    <a:pt x="199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4CDEF069-B3E0-4BBB-AA22-4E0A9E76AAE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306301" y="6413500"/>
              <a:ext cx="23813" cy="38100"/>
            </a:xfrm>
            <a:custGeom>
              <a:avLst/>
              <a:gdLst>
                <a:gd name="T0" fmla="*/ 0 w 129"/>
                <a:gd name="T1" fmla="*/ 220 h 220"/>
                <a:gd name="T2" fmla="*/ 129 w 129"/>
                <a:gd name="T3" fmla="*/ 220 h 220"/>
                <a:gd name="T4" fmla="*/ 129 w 129"/>
                <a:gd name="T5" fmla="*/ 0 h 220"/>
                <a:gd name="T6" fmla="*/ 0 w 129"/>
                <a:gd name="T7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220">
                  <a:moveTo>
                    <a:pt x="0" y="220"/>
                  </a:moveTo>
                  <a:lnTo>
                    <a:pt x="129" y="220"/>
                  </a:lnTo>
                  <a:lnTo>
                    <a:pt x="129" y="0"/>
                  </a:lnTo>
                  <a:lnTo>
                    <a:pt x="0" y="2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16D1FC66-7356-49E2-A7E7-4C8753E2CAC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6389688"/>
              <a:ext cx="36513" cy="61913"/>
            </a:xfrm>
            <a:custGeom>
              <a:avLst/>
              <a:gdLst>
                <a:gd name="T0" fmla="*/ 0 w 203"/>
                <a:gd name="T1" fmla="*/ 348 h 348"/>
                <a:gd name="T2" fmla="*/ 203 w 203"/>
                <a:gd name="T3" fmla="*/ 348 h 348"/>
                <a:gd name="T4" fmla="*/ 0 w 203"/>
                <a:gd name="T5" fmla="*/ 0 h 348"/>
                <a:gd name="T6" fmla="*/ 0 w 203"/>
                <a:gd name="T7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3" h="348">
                  <a:moveTo>
                    <a:pt x="0" y="348"/>
                  </a:moveTo>
                  <a:lnTo>
                    <a:pt x="203" y="348"/>
                  </a:lnTo>
                  <a:lnTo>
                    <a:pt x="0" y="0"/>
                  </a:lnTo>
                  <a:lnTo>
                    <a:pt x="0" y="3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CF1830A3-FB49-4940-943F-455ABD6E454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60538" y="5980113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8FB41BD-FBAC-4827-B9B2-5869E97EBE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868738" y="5980113"/>
              <a:ext cx="554038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6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6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ECC62914-4E44-4379-A456-59ED850B0C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78526" y="5980113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9B748CE-72EA-41F2-A199-813D3223CA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088313" y="5980113"/>
              <a:ext cx="552450" cy="471488"/>
            </a:xfrm>
            <a:custGeom>
              <a:avLst/>
              <a:gdLst>
                <a:gd name="T0" fmla="*/ 0 w 3077"/>
                <a:gd name="T1" fmla="*/ 2627 h 2627"/>
                <a:gd name="T2" fmla="*/ 3077 w 3077"/>
                <a:gd name="T3" fmla="*/ 2627 h 2627"/>
                <a:gd name="T4" fmla="*/ 1545 w 3077"/>
                <a:gd name="T5" fmla="*/ 0 h 2627"/>
                <a:gd name="T6" fmla="*/ 0 w 3077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7" h="2627">
                  <a:moveTo>
                    <a:pt x="0" y="2627"/>
                  </a:moveTo>
                  <a:lnTo>
                    <a:pt x="3077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4592FD45-E7B3-4689-8C5F-2D74B9D347C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198101" y="5980113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CAF88B79-388E-47E8-B606-C07D5E5C669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438" y="4171950"/>
              <a:ext cx="554038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1F488003-C34B-41C3-991C-642BB7FF0D2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6226" y="4171950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3CDA0856-42F0-41C3-AAE8-C85745A45B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6013" y="4171950"/>
              <a:ext cx="552450" cy="471488"/>
            </a:xfrm>
            <a:custGeom>
              <a:avLst/>
              <a:gdLst>
                <a:gd name="T0" fmla="*/ 0 w 3077"/>
                <a:gd name="T1" fmla="*/ 2627 h 2627"/>
                <a:gd name="T2" fmla="*/ 3077 w 3077"/>
                <a:gd name="T3" fmla="*/ 2627 h 2627"/>
                <a:gd name="T4" fmla="*/ 1545 w 3077"/>
                <a:gd name="T5" fmla="*/ 0 h 2627"/>
                <a:gd name="T6" fmla="*/ 0 w 3077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7" h="2627">
                  <a:moveTo>
                    <a:pt x="0" y="2627"/>
                  </a:moveTo>
                  <a:lnTo>
                    <a:pt x="3077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959D4629-F1DC-421D-8450-A2BAD62439D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34213" y="4171950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6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6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692FC370-FEBF-4350-9AA8-EBE583E6EB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144001" y="4171950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61E84CD5-32BE-4250-BCD9-FEE0C90A21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253788" y="4171950"/>
              <a:ext cx="552450" cy="471488"/>
            </a:xfrm>
            <a:custGeom>
              <a:avLst/>
              <a:gdLst>
                <a:gd name="T0" fmla="*/ 0 w 3078"/>
                <a:gd name="T1" fmla="*/ 2627 h 2627"/>
                <a:gd name="T2" fmla="*/ 3078 w 3078"/>
                <a:gd name="T3" fmla="*/ 2627 h 2627"/>
                <a:gd name="T4" fmla="*/ 1545 w 3078"/>
                <a:gd name="T5" fmla="*/ 0 h 2627"/>
                <a:gd name="T6" fmla="*/ 0 w 3078"/>
                <a:gd name="T7" fmla="*/ 2627 h 2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7">
                  <a:moveTo>
                    <a:pt x="0" y="2627"/>
                  </a:moveTo>
                  <a:lnTo>
                    <a:pt x="3078" y="2627"/>
                  </a:lnTo>
                  <a:lnTo>
                    <a:pt x="1545" y="0"/>
                  </a:lnTo>
                  <a:lnTo>
                    <a:pt x="0" y="26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0541D28F-7EF7-49CB-A838-0DFC392F23C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76051" y="3776663"/>
              <a:ext cx="754063" cy="1293813"/>
            </a:xfrm>
            <a:custGeom>
              <a:avLst/>
              <a:gdLst>
                <a:gd name="T0" fmla="*/ 0 w 4195"/>
                <a:gd name="T1" fmla="*/ 11 h 7203"/>
                <a:gd name="T2" fmla="*/ 4195 w 4195"/>
                <a:gd name="T3" fmla="*/ 7203 h 7203"/>
                <a:gd name="T4" fmla="*/ 4195 w 4195"/>
                <a:gd name="T5" fmla="*/ 699 h 7203"/>
                <a:gd name="T6" fmla="*/ 3320 w 4195"/>
                <a:gd name="T7" fmla="*/ 2200 h 7203"/>
                <a:gd name="T8" fmla="*/ 2036 w 4195"/>
                <a:gd name="T9" fmla="*/ 0 h 7203"/>
                <a:gd name="T10" fmla="*/ 0 w 4195"/>
                <a:gd name="T11" fmla="*/ 11 h 7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95" h="7203">
                  <a:moveTo>
                    <a:pt x="0" y="11"/>
                  </a:moveTo>
                  <a:lnTo>
                    <a:pt x="4195" y="7203"/>
                  </a:lnTo>
                  <a:lnTo>
                    <a:pt x="4195" y="699"/>
                  </a:lnTo>
                  <a:lnTo>
                    <a:pt x="3320" y="2200"/>
                  </a:lnTo>
                  <a:lnTo>
                    <a:pt x="2036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B3DDB44F-8FD5-4ECF-B221-415113219BE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3070225"/>
              <a:ext cx="358775" cy="314325"/>
            </a:xfrm>
            <a:custGeom>
              <a:avLst/>
              <a:gdLst>
                <a:gd name="T0" fmla="*/ 0 w 1991"/>
                <a:gd name="T1" fmla="*/ 0 h 1751"/>
                <a:gd name="T2" fmla="*/ 0 w 1991"/>
                <a:gd name="T3" fmla="*/ 1751 h 1751"/>
                <a:gd name="T4" fmla="*/ 995 w 1991"/>
                <a:gd name="T5" fmla="*/ 1751 h 1751"/>
                <a:gd name="T6" fmla="*/ 1991 w 1991"/>
                <a:gd name="T7" fmla="*/ 0 h 1751"/>
                <a:gd name="T8" fmla="*/ 0 w 1991"/>
                <a:gd name="T9" fmla="*/ 0 h 1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1" h="1751">
                  <a:moveTo>
                    <a:pt x="0" y="0"/>
                  </a:moveTo>
                  <a:lnTo>
                    <a:pt x="0" y="1751"/>
                  </a:lnTo>
                  <a:lnTo>
                    <a:pt x="995" y="1751"/>
                  </a:lnTo>
                  <a:lnTo>
                    <a:pt x="199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6082C45F-79C4-4FC3-890B-F4E92C1BF6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306301" y="2795588"/>
              <a:ext cx="23813" cy="38100"/>
            </a:xfrm>
            <a:custGeom>
              <a:avLst/>
              <a:gdLst>
                <a:gd name="T0" fmla="*/ 0 w 129"/>
                <a:gd name="T1" fmla="*/ 219 h 219"/>
                <a:gd name="T2" fmla="*/ 129 w 129"/>
                <a:gd name="T3" fmla="*/ 219 h 219"/>
                <a:gd name="T4" fmla="*/ 129 w 129"/>
                <a:gd name="T5" fmla="*/ 0 h 219"/>
                <a:gd name="T6" fmla="*/ 0 w 129"/>
                <a:gd name="T7" fmla="*/ 21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219">
                  <a:moveTo>
                    <a:pt x="0" y="219"/>
                  </a:moveTo>
                  <a:lnTo>
                    <a:pt x="129" y="219"/>
                  </a:lnTo>
                  <a:lnTo>
                    <a:pt x="129" y="0"/>
                  </a:lnTo>
                  <a:lnTo>
                    <a:pt x="0" y="2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55D152AC-0BBD-4B7C-8BBE-3B98DF7F8E5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2771775"/>
              <a:ext cx="36513" cy="61913"/>
            </a:xfrm>
            <a:custGeom>
              <a:avLst/>
              <a:gdLst>
                <a:gd name="T0" fmla="*/ 0 w 203"/>
                <a:gd name="T1" fmla="*/ 348 h 348"/>
                <a:gd name="T2" fmla="*/ 203 w 203"/>
                <a:gd name="T3" fmla="*/ 348 h 348"/>
                <a:gd name="T4" fmla="*/ 0 w 203"/>
                <a:gd name="T5" fmla="*/ 0 h 348"/>
                <a:gd name="T6" fmla="*/ 0 w 203"/>
                <a:gd name="T7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3" h="348">
                  <a:moveTo>
                    <a:pt x="0" y="348"/>
                  </a:moveTo>
                  <a:lnTo>
                    <a:pt x="203" y="348"/>
                  </a:lnTo>
                  <a:lnTo>
                    <a:pt x="0" y="0"/>
                  </a:lnTo>
                  <a:lnTo>
                    <a:pt x="0" y="3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789E68FB-CAC5-4FDB-AA24-CBD0D1F2311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60538" y="2362200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054EA24F-8AB5-4016-85CF-BEE7B2BEE9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868738" y="2362200"/>
              <a:ext cx="554038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6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6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26">
              <a:extLst>
                <a:ext uri="{FF2B5EF4-FFF2-40B4-BE49-F238E27FC236}">
                  <a16:creationId xmlns:a16="http://schemas.microsoft.com/office/drawing/2014/main" id="{7E57C1B3-5A6E-49F9-B419-F022E84D13A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78526" y="2362200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4F97537E-6C4F-44AA-B5AC-CCBEBC90A9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088313" y="2362200"/>
              <a:ext cx="552450" cy="471488"/>
            </a:xfrm>
            <a:custGeom>
              <a:avLst/>
              <a:gdLst>
                <a:gd name="T0" fmla="*/ 0 w 3077"/>
                <a:gd name="T1" fmla="*/ 2626 h 2626"/>
                <a:gd name="T2" fmla="*/ 3077 w 3077"/>
                <a:gd name="T3" fmla="*/ 2626 h 2626"/>
                <a:gd name="T4" fmla="*/ 1545 w 3077"/>
                <a:gd name="T5" fmla="*/ 0 h 2626"/>
                <a:gd name="T6" fmla="*/ 0 w 3077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7" h="2626">
                  <a:moveTo>
                    <a:pt x="0" y="2626"/>
                  </a:moveTo>
                  <a:lnTo>
                    <a:pt x="3077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28">
              <a:extLst>
                <a:ext uri="{FF2B5EF4-FFF2-40B4-BE49-F238E27FC236}">
                  <a16:creationId xmlns:a16="http://schemas.microsoft.com/office/drawing/2014/main" id="{52F75015-0C29-4FEA-AA1E-8E53EBF28F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198101" y="2362200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29">
              <a:extLst>
                <a:ext uri="{FF2B5EF4-FFF2-40B4-BE49-F238E27FC236}">
                  <a16:creationId xmlns:a16="http://schemas.microsoft.com/office/drawing/2014/main" id="{95EC1732-6CAD-4343-98EA-16E249ABC1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438" y="554038"/>
              <a:ext cx="554038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Freeform 30">
              <a:extLst>
                <a:ext uri="{FF2B5EF4-FFF2-40B4-BE49-F238E27FC236}">
                  <a16:creationId xmlns:a16="http://schemas.microsoft.com/office/drawing/2014/main" id="{2103B438-7BDB-4AAE-B618-8C024E8EA8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6226" y="554038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F1D42234-693F-4C66-A5D9-A857E9DF2C5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6013" y="554038"/>
              <a:ext cx="552450" cy="471488"/>
            </a:xfrm>
            <a:custGeom>
              <a:avLst/>
              <a:gdLst>
                <a:gd name="T0" fmla="*/ 0 w 3077"/>
                <a:gd name="T1" fmla="*/ 2626 h 2626"/>
                <a:gd name="T2" fmla="*/ 3077 w 3077"/>
                <a:gd name="T3" fmla="*/ 2626 h 2626"/>
                <a:gd name="T4" fmla="*/ 1545 w 3077"/>
                <a:gd name="T5" fmla="*/ 0 h 2626"/>
                <a:gd name="T6" fmla="*/ 0 w 3077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7" h="2626">
                  <a:moveTo>
                    <a:pt x="0" y="2626"/>
                  </a:moveTo>
                  <a:lnTo>
                    <a:pt x="3077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32">
              <a:extLst>
                <a:ext uri="{FF2B5EF4-FFF2-40B4-BE49-F238E27FC236}">
                  <a16:creationId xmlns:a16="http://schemas.microsoft.com/office/drawing/2014/main" id="{43AA3367-1515-4BDE-B89D-57DB200454B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34213" y="554038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6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6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33">
              <a:extLst>
                <a:ext uri="{FF2B5EF4-FFF2-40B4-BE49-F238E27FC236}">
                  <a16:creationId xmlns:a16="http://schemas.microsoft.com/office/drawing/2014/main" id="{FAA6E1E8-5EF0-4CF5-B520-84CF066E541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144001" y="554038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34">
              <a:extLst>
                <a:ext uri="{FF2B5EF4-FFF2-40B4-BE49-F238E27FC236}">
                  <a16:creationId xmlns:a16="http://schemas.microsoft.com/office/drawing/2014/main" id="{130FDE61-B817-45B6-A910-A5058F92CFD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253788" y="554038"/>
              <a:ext cx="552450" cy="471488"/>
            </a:xfrm>
            <a:custGeom>
              <a:avLst/>
              <a:gdLst>
                <a:gd name="T0" fmla="*/ 0 w 3078"/>
                <a:gd name="T1" fmla="*/ 2626 h 2626"/>
                <a:gd name="T2" fmla="*/ 3078 w 3078"/>
                <a:gd name="T3" fmla="*/ 2626 h 2626"/>
                <a:gd name="T4" fmla="*/ 1545 w 3078"/>
                <a:gd name="T5" fmla="*/ 0 h 2626"/>
                <a:gd name="T6" fmla="*/ 0 w 3078"/>
                <a:gd name="T7" fmla="*/ 2626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8" h="2626">
                  <a:moveTo>
                    <a:pt x="0" y="2626"/>
                  </a:moveTo>
                  <a:lnTo>
                    <a:pt x="3078" y="2626"/>
                  </a:lnTo>
                  <a:lnTo>
                    <a:pt x="1545" y="0"/>
                  </a:lnTo>
                  <a:lnTo>
                    <a:pt x="0" y="26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35">
              <a:extLst>
                <a:ext uri="{FF2B5EF4-FFF2-40B4-BE49-F238E27FC236}">
                  <a16:creationId xmlns:a16="http://schemas.microsoft.com/office/drawing/2014/main" id="{90115005-EE89-41B2-8839-7732752F1F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158750"/>
              <a:ext cx="773113" cy="1023938"/>
            </a:xfrm>
            <a:custGeom>
              <a:avLst/>
              <a:gdLst>
                <a:gd name="T0" fmla="*/ 2249 w 4299"/>
                <a:gd name="T1" fmla="*/ 0 h 5696"/>
                <a:gd name="T2" fmla="*/ 2246 w 4299"/>
                <a:gd name="T3" fmla="*/ 5 h 5696"/>
                <a:gd name="T4" fmla="*/ 0 w 4299"/>
                <a:gd name="T5" fmla="*/ 5 h 5696"/>
                <a:gd name="T6" fmla="*/ 0 w 4299"/>
                <a:gd name="T7" fmla="*/ 1756 h 5696"/>
                <a:gd name="T8" fmla="*/ 1231 w 4299"/>
                <a:gd name="T9" fmla="*/ 1756 h 5696"/>
                <a:gd name="T10" fmla="*/ 0 w 4299"/>
                <a:gd name="T11" fmla="*/ 3867 h 5696"/>
                <a:gd name="T12" fmla="*/ 0 w 4299"/>
                <a:gd name="T13" fmla="*/ 4023 h 5696"/>
                <a:gd name="T14" fmla="*/ 976 w 4299"/>
                <a:gd name="T15" fmla="*/ 5696 h 5696"/>
                <a:gd name="T16" fmla="*/ 4299 w 4299"/>
                <a:gd name="T17" fmla="*/ 0 h 5696"/>
                <a:gd name="T18" fmla="*/ 2249 w 4299"/>
                <a:gd name="T19" fmla="*/ 0 h 5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99" h="5696">
                  <a:moveTo>
                    <a:pt x="2249" y="0"/>
                  </a:moveTo>
                  <a:lnTo>
                    <a:pt x="2246" y="5"/>
                  </a:lnTo>
                  <a:lnTo>
                    <a:pt x="0" y="5"/>
                  </a:lnTo>
                  <a:lnTo>
                    <a:pt x="0" y="1756"/>
                  </a:lnTo>
                  <a:lnTo>
                    <a:pt x="1231" y="1756"/>
                  </a:lnTo>
                  <a:lnTo>
                    <a:pt x="0" y="3867"/>
                  </a:lnTo>
                  <a:lnTo>
                    <a:pt x="0" y="4023"/>
                  </a:lnTo>
                  <a:lnTo>
                    <a:pt x="976" y="5696"/>
                  </a:lnTo>
                  <a:lnTo>
                    <a:pt x="4299" y="0"/>
                  </a:lnTo>
                  <a:lnTo>
                    <a:pt x="224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36">
              <a:extLst>
                <a:ext uri="{FF2B5EF4-FFF2-40B4-BE49-F238E27FC236}">
                  <a16:creationId xmlns:a16="http://schemas.microsoft.com/office/drawing/2014/main" id="{4EE0C57B-B790-4649-9A87-6992A07FF8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76051" y="158750"/>
              <a:ext cx="754063" cy="1293813"/>
            </a:xfrm>
            <a:custGeom>
              <a:avLst/>
              <a:gdLst>
                <a:gd name="T0" fmla="*/ 835 w 4195"/>
                <a:gd name="T1" fmla="*/ 0 h 7197"/>
                <a:gd name="T2" fmla="*/ 0 w 4195"/>
                <a:gd name="T3" fmla="*/ 5 h 7197"/>
                <a:gd name="T4" fmla="*/ 4195 w 4195"/>
                <a:gd name="T5" fmla="*/ 7197 h 7197"/>
                <a:gd name="T6" fmla="*/ 4195 w 4195"/>
                <a:gd name="T7" fmla="*/ 692 h 7197"/>
                <a:gd name="T8" fmla="*/ 3320 w 4195"/>
                <a:gd name="T9" fmla="*/ 2194 h 7197"/>
                <a:gd name="T10" fmla="*/ 2040 w 4195"/>
                <a:gd name="T11" fmla="*/ 0 h 7197"/>
                <a:gd name="T12" fmla="*/ 835 w 4195"/>
                <a:gd name="T13" fmla="*/ 0 h 7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95" h="7197">
                  <a:moveTo>
                    <a:pt x="835" y="0"/>
                  </a:moveTo>
                  <a:lnTo>
                    <a:pt x="0" y="5"/>
                  </a:lnTo>
                  <a:lnTo>
                    <a:pt x="4195" y="7197"/>
                  </a:lnTo>
                  <a:lnTo>
                    <a:pt x="4195" y="692"/>
                  </a:lnTo>
                  <a:lnTo>
                    <a:pt x="3320" y="2194"/>
                  </a:lnTo>
                  <a:lnTo>
                    <a:pt x="2040" y="0"/>
                  </a:lnTo>
                  <a:lnTo>
                    <a:pt x="83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B776B69D-2D83-4287-9008-AAB6718A8E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59840" y="2554923"/>
            <a:ext cx="8220536" cy="2387600"/>
          </a:xfrm>
        </p:spPr>
        <p:txBody>
          <a:bodyPr anchor="b"/>
          <a:lstStyle>
            <a:lvl1pPr algn="l">
              <a:lnSpc>
                <a:spcPct val="95000"/>
              </a:lnSpc>
              <a:defRPr sz="41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0CE723-861A-4984-9EB9-C393132CE2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59840" y="5313680"/>
            <a:ext cx="8220536" cy="90424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grpSp>
        <p:nvGrpSpPr>
          <p:cNvPr id="49" name="Ryhmä 48">
            <a:extLst>
              <a:ext uri="{FF2B5EF4-FFF2-40B4-BE49-F238E27FC236}">
                <a16:creationId xmlns:a16="http://schemas.microsoft.com/office/drawing/2014/main" id="{EC68559A-722B-4FC3-8264-735707CCF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black">
          <a:xfrm>
            <a:off x="1255584" y="595965"/>
            <a:ext cx="4322256" cy="1375407"/>
            <a:chOff x="1755776" y="2047876"/>
            <a:chExt cx="8680450" cy="2762250"/>
          </a:xfrm>
          <a:solidFill>
            <a:srgbClr val="FFFFFF"/>
          </a:solidFill>
        </p:grpSpPr>
        <p:sp>
          <p:nvSpPr>
            <p:cNvPr id="50" name="Freeform 5">
              <a:extLst>
                <a:ext uri="{FF2B5EF4-FFF2-40B4-BE49-F238E27FC236}">
                  <a16:creationId xmlns:a16="http://schemas.microsoft.com/office/drawing/2014/main" id="{B35C2727-444C-44C0-8747-57BA4E14FA01}"/>
                </a:ext>
              </a:extLst>
            </p:cNvPr>
            <p:cNvSpPr>
              <a:spLocks noEditPoints="1"/>
            </p:cNvSpPr>
            <p:nvPr userDrawn="1"/>
          </p:nvSpPr>
          <p:spPr bwMode="black">
            <a:xfrm>
              <a:off x="8215313" y="2047876"/>
              <a:ext cx="1668463" cy="1657350"/>
            </a:xfrm>
            <a:custGeom>
              <a:avLst/>
              <a:gdLst>
                <a:gd name="T0" fmla="*/ 4614 w 4631"/>
                <a:gd name="T1" fmla="*/ 1121 h 4591"/>
                <a:gd name="T2" fmla="*/ 3968 w 4631"/>
                <a:gd name="T3" fmla="*/ 0 h 4591"/>
                <a:gd name="T4" fmla="*/ 2673 w 4631"/>
                <a:gd name="T5" fmla="*/ 0 h 4591"/>
                <a:gd name="T6" fmla="*/ 1987 w 4631"/>
                <a:gd name="T7" fmla="*/ 1190 h 4591"/>
                <a:gd name="T8" fmla="*/ 647 w 4631"/>
                <a:gd name="T9" fmla="*/ 1190 h 4591"/>
                <a:gd name="T10" fmla="*/ 0 w 4631"/>
                <a:gd name="T11" fmla="*/ 2311 h 4591"/>
                <a:gd name="T12" fmla="*/ 647 w 4631"/>
                <a:gd name="T13" fmla="*/ 3432 h 4591"/>
                <a:gd name="T14" fmla="*/ 2020 w 4631"/>
                <a:gd name="T15" fmla="*/ 3431 h 4591"/>
                <a:gd name="T16" fmla="*/ 2690 w 4631"/>
                <a:gd name="T17" fmla="*/ 4591 h 4591"/>
                <a:gd name="T18" fmla="*/ 3984 w 4631"/>
                <a:gd name="T19" fmla="*/ 4591 h 4591"/>
                <a:gd name="T20" fmla="*/ 4631 w 4631"/>
                <a:gd name="T21" fmla="*/ 3470 h 4591"/>
                <a:gd name="T22" fmla="*/ 3944 w 4631"/>
                <a:gd name="T23" fmla="*/ 2282 h 4591"/>
                <a:gd name="T24" fmla="*/ 4614 w 4631"/>
                <a:gd name="T25" fmla="*/ 1121 h 4591"/>
                <a:gd name="T26" fmla="*/ 4022 w 4631"/>
                <a:gd name="T27" fmla="*/ 1121 h 4591"/>
                <a:gd name="T28" fmla="*/ 3648 w 4631"/>
                <a:gd name="T29" fmla="*/ 1768 h 4591"/>
                <a:gd name="T30" fmla="*/ 3314 w 4631"/>
                <a:gd name="T31" fmla="*/ 1190 h 4591"/>
                <a:gd name="T32" fmla="*/ 2721 w 4631"/>
                <a:gd name="T33" fmla="*/ 1190 h 4591"/>
                <a:gd name="T34" fmla="*/ 4038 w 4631"/>
                <a:gd name="T35" fmla="*/ 3470 h 4591"/>
                <a:gd name="T36" fmla="*/ 3688 w 4631"/>
                <a:gd name="T37" fmla="*/ 4078 h 4591"/>
                <a:gd name="T38" fmla="*/ 2986 w 4631"/>
                <a:gd name="T39" fmla="*/ 4078 h 4591"/>
                <a:gd name="T40" fmla="*/ 2613 w 4631"/>
                <a:gd name="T41" fmla="*/ 3431 h 4591"/>
                <a:gd name="T42" fmla="*/ 3280 w 4631"/>
                <a:gd name="T43" fmla="*/ 3431 h 4591"/>
                <a:gd name="T44" fmla="*/ 3576 w 4631"/>
                <a:gd name="T45" fmla="*/ 2918 h 4591"/>
                <a:gd name="T46" fmla="*/ 943 w 4631"/>
                <a:gd name="T47" fmla="*/ 2918 h 4591"/>
                <a:gd name="T48" fmla="*/ 593 w 4631"/>
                <a:gd name="T49" fmla="*/ 2311 h 4591"/>
                <a:gd name="T50" fmla="*/ 943 w 4631"/>
                <a:gd name="T51" fmla="*/ 1704 h 4591"/>
                <a:gd name="T52" fmla="*/ 1690 w 4631"/>
                <a:gd name="T53" fmla="*/ 1703 h 4591"/>
                <a:gd name="T54" fmla="*/ 1357 w 4631"/>
                <a:gd name="T55" fmla="*/ 2281 h 4591"/>
                <a:gd name="T56" fmla="*/ 1654 w 4631"/>
                <a:gd name="T57" fmla="*/ 2794 h 4591"/>
                <a:gd name="T58" fmla="*/ 2970 w 4631"/>
                <a:gd name="T59" fmla="*/ 514 h 4591"/>
                <a:gd name="T60" fmla="*/ 3671 w 4631"/>
                <a:gd name="T61" fmla="*/ 514 h 4591"/>
                <a:gd name="T62" fmla="*/ 4022 w 4631"/>
                <a:gd name="T63" fmla="*/ 1121 h 4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631" h="4591">
                  <a:moveTo>
                    <a:pt x="4614" y="1121"/>
                  </a:moveTo>
                  <a:lnTo>
                    <a:pt x="3968" y="0"/>
                  </a:lnTo>
                  <a:lnTo>
                    <a:pt x="2673" y="0"/>
                  </a:lnTo>
                  <a:lnTo>
                    <a:pt x="1987" y="1190"/>
                  </a:lnTo>
                  <a:lnTo>
                    <a:pt x="647" y="1190"/>
                  </a:lnTo>
                  <a:lnTo>
                    <a:pt x="0" y="2311"/>
                  </a:lnTo>
                  <a:lnTo>
                    <a:pt x="647" y="3432"/>
                  </a:lnTo>
                  <a:lnTo>
                    <a:pt x="2020" y="3431"/>
                  </a:lnTo>
                  <a:lnTo>
                    <a:pt x="2690" y="4591"/>
                  </a:lnTo>
                  <a:lnTo>
                    <a:pt x="3984" y="4591"/>
                  </a:lnTo>
                  <a:lnTo>
                    <a:pt x="4631" y="3470"/>
                  </a:lnTo>
                  <a:lnTo>
                    <a:pt x="3944" y="2282"/>
                  </a:lnTo>
                  <a:lnTo>
                    <a:pt x="4614" y="1121"/>
                  </a:lnTo>
                  <a:close/>
                  <a:moveTo>
                    <a:pt x="4022" y="1121"/>
                  </a:moveTo>
                  <a:lnTo>
                    <a:pt x="3648" y="1768"/>
                  </a:lnTo>
                  <a:lnTo>
                    <a:pt x="3314" y="1190"/>
                  </a:lnTo>
                  <a:lnTo>
                    <a:pt x="2721" y="1190"/>
                  </a:lnTo>
                  <a:lnTo>
                    <a:pt x="4038" y="3470"/>
                  </a:lnTo>
                  <a:lnTo>
                    <a:pt x="3688" y="4078"/>
                  </a:lnTo>
                  <a:lnTo>
                    <a:pt x="2986" y="4078"/>
                  </a:lnTo>
                  <a:lnTo>
                    <a:pt x="2613" y="3431"/>
                  </a:lnTo>
                  <a:lnTo>
                    <a:pt x="3280" y="3431"/>
                  </a:lnTo>
                  <a:lnTo>
                    <a:pt x="3576" y="2918"/>
                  </a:lnTo>
                  <a:lnTo>
                    <a:pt x="943" y="2918"/>
                  </a:lnTo>
                  <a:lnTo>
                    <a:pt x="593" y="2311"/>
                  </a:lnTo>
                  <a:lnTo>
                    <a:pt x="943" y="1704"/>
                  </a:lnTo>
                  <a:lnTo>
                    <a:pt x="1690" y="1703"/>
                  </a:lnTo>
                  <a:lnTo>
                    <a:pt x="1357" y="2281"/>
                  </a:lnTo>
                  <a:lnTo>
                    <a:pt x="1654" y="2794"/>
                  </a:lnTo>
                  <a:lnTo>
                    <a:pt x="2970" y="514"/>
                  </a:lnTo>
                  <a:lnTo>
                    <a:pt x="3671" y="514"/>
                  </a:lnTo>
                  <a:lnTo>
                    <a:pt x="4022" y="11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id="{BBAB4B32-FE0D-456F-BD2C-D082068F192E}"/>
                </a:ext>
              </a:extLst>
            </p:cNvPr>
            <p:cNvSpPr>
              <a:spLocks/>
            </p:cNvSpPr>
            <p:nvPr userDrawn="1"/>
          </p:nvSpPr>
          <p:spPr bwMode="black">
            <a:xfrm>
              <a:off x="9063038" y="2759076"/>
              <a:ext cx="212725" cy="184150"/>
            </a:xfrm>
            <a:custGeom>
              <a:avLst/>
              <a:gdLst>
                <a:gd name="T0" fmla="*/ 295 w 590"/>
                <a:gd name="T1" fmla="*/ 0 h 511"/>
                <a:gd name="T2" fmla="*/ 0 w 590"/>
                <a:gd name="T3" fmla="*/ 511 h 511"/>
                <a:gd name="T4" fmla="*/ 590 w 590"/>
                <a:gd name="T5" fmla="*/ 511 h 511"/>
                <a:gd name="T6" fmla="*/ 295 w 590"/>
                <a:gd name="T7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0" h="511">
                  <a:moveTo>
                    <a:pt x="295" y="0"/>
                  </a:moveTo>
                  <a:lnTo>
                    <a:pt x="0" y="511"/>
                  </a:lnTo>
                  <a:lnTo>
                    <a:pt x="590" y="511"/>
                  </a:lnTo>
                  <a:lnTo>
                    <a:pt x="2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7">
              <a:extLst>
                <a:ext uri="{FF2B5EF4-FFF2-40B4-BE49-F238E27FC236}">
                  <a16:creationId xmlns:a16="http://schemas.microsoft.com/office/drawing/2014/main" id="{0DACDE49-FD8C-4A33-ADFB-431DC7AB8F75}"/>
                </a:ext>
              </a:extLst>
            </p:cNvPr>
            <p:cNvSpPr>
              <a:spLocks noEditPoints="1"/>
            </p:cNvSpPr>
            <p:nvPr userDrawn="1"/>
          </p:nvSpPr>
          <p:spPr bwMode="black">
            <a:xfrm>
              <a:off x="1785938" y="4284663"/>
              <a:ext cx="8650288" cy="525463"/>
            </a:xfrm>
            <a:custGeom>
              <a:avLst/>
              <a:gdLst>
                <a:gd name="T0" fmla="*/ 579 w 24021"/>
                <a:gd name="T1" fmla="*/ 677 h 1457"/>
                <a:gd name="T2" fmla="*/ 579 w 24021"/>
                <a:gd name="T3" fmla="*/ 337 h 1457"/>
                <a:gd name="T4" fmla="*/ 1535 w 24021"/>
                <a:gd name="T5" fmla="*/ 338 h 1457"/>
                <a:gd name="T6" fmla="*/ 1396 w 24021"/>
                <a:gd name="T7" fmla="*/ 338 h 1457"/>
                <a:gd name="T8" fmla="*/ 2252 w 24021"/>
                <a:gd name="T9" fmla="*/ 319 h 1457"/>
                <a:gd name="T10" fmla="*/ 2501 w 24021"/>
                <a:gd name="T11" fmla="*/ 768 h 1457"/>
                <a:gd name="T12" fmla="*/ 3296 w 24021"/>
                <a:gd name="T13" fmla="*/ 324 h 1457"/>
                <a:gd name="T14" fmla="*/ 3815 w 24021"/>
                <a:gd name="T15" fmla="*/ 445 h 1457"/>
                <a:gd name="T16" fmla="*/ 4636 w 24021"/>
                <a:gd name="T17" fmla="*/ 1205 h 1457"/>
                <a:gd name="T18" fmla="*/ 3484 w 24021"/>
                <a:gd name="T19" fmla="*/ 1205 h 1457"/>
                <a:gd name="T20" fmla="*/ 5121 w 24021"/>
                <a:gd name="T21" fmla="*/ 1222 h 1457"/>
                <a:gd name="T22" fmla="*/ 4950 w 24021"/>
                <a:gd name="T23" fmla="*/ 508 h 1457"/>
                <a:gd name="T24" fmla="*/ 6014 w 24021"/>
                <a:gd name="T25" fmla="*/ 1218 h 1457"/>
                <a:gd name="T26" fmla="*/ 5936 w 24021"/>
                <a:gd name="T27" fmla="*/ 337 h 1457"/>
                <a:gd name="T28" fmla="*/ 6014 w 24021"/>
                <a:gd name="T29" fmla="*/ 1218 h 1457"/>
                <a:gd name="T30" fmla="*/ 6498 w 24021"/>
                <a:gd name="T31" fmla="*/ 337 h 1457"/>
                <a:gd name="T32" fmla="*/ 6726 w 24021"/>
                <a:gd name="T33" fmla="*/ 777 h 1457"/>
                <a:gd name="T34" fmla="*/ 7117 w 24021"/>
                <a:gd name="T35" fmla="*/ 1098 h 1457"/>
                <a:gd name="T36" fmla="*/ 8403 w 24021"/>
                <a:gd name="T37" fmla="*/ 630 h 1457"/>
                <a:gd name="T38" fmla="*/ 9190 w 24021"/>
                <a:gd name="T39" fmla="*/ 964 h 1457"/>
                <a:gd name="T40" fmla="*/ 8628 w 24021"/>
                <a:gd name="T41" fmla="*/ 565 h 1457"/>
                <a:gd name="T42" fmla="*/ 8903 w 24021"/>
                <a:gd name="T43" fmla="*/ 1221 h 1457"/>
                <a:gd name="T44" fmla="*/ 10078 w 24021"/>
                <a:gd name="T45" fmla="*/ 630 h 1457"/>
                <a:gd name="T46" fmla="*/ 10422 w 24021"/>
                <a:gd name="T47" fmla="*/ 942 h 1457"/>
                <a:gd name="T48" fmla="*/ 10954 w 24021"/>
                <a:gd name="T49" fmla="*/ 1205 h 1457"/>
                <a:gd name="T50" fmla="*/ 10817 w 24021"/>
                <a:gd name="T51" fmla="*/ 702 h 1457"/>
                <a:gd name="T52" fmla="*/ 11560 w 24021"/>
                <a:gd name="T53" fmla="*/ 445 h 1457"/>
                <a:gd name="T54" fmla="*/ 11217 w 24021"/>
                <a:gd name="T55" fmla="*/ 337 h 1457"/>
                <a:gd name="T56" fmla="*/ 12527 w 24021"/>
                <a:gd name="T57" fmla="*/ 458 h 1457"/>
                <a:gd name="T58" fmla="*/ 12170 w 24021"/>
                <a:gd name="T59" fmla="*/ 458 h 1457"/>
                <a:gd name="T60" fmla="*/ 13383 w 24021"/>
                <a:gd name="T61" fmla="*/ 825 h 1457"/>
                <a:gd name="T62" fmla="*/ 13244 w 24021"/>
                <a:gd name="T63" fmla="*/ 721 h 1457"/>
                <a:gd name="T64" fmla="*/ 13748 w 24021"/>
                <a:gd name="T65" fmla="*/ 520 h 1457"/>
                <a:gd name="T66" fmla="*/ 14224 w 24021"/>
                <a:gd name="T67" fmla="*/ 173 h 1457"/>
                <a:gd name="T68" fmla="*/ 14783 w 24021"/>
                <a:gd name="T69" fmla="*/ 677 h 1457"/>
                <a:gd name="T70" fmla="*/ 14783 w 24021"/>
                <a:gd name="T71" fmla="*/ 337 h 1457"/>
                <a:gd name="T72" fmla="*/ 16154 w 24021"/>
                <a:gd name="T73" fmla="*/ 734 h 1457"/>
                <a:gd name="T74" fmla="*/ 15871 w 24021"/>
                <a:gd name="T75" fmla="*/ 319 h 1457"/>
                <a:gd name="T76" fmla="*/ 15567 w 24021"/>
                <a:gd name="T77" fmla="*/ 1368 h 1457"/>
                <a:gd name="T78" fmla="*/ 16798 w 24021"/>
                <a:gd name="T79" fmla="*/ 442 h 1457"/>
                <a:gd name="T80" fmla="*/ 16954 w 24021"/>
                <a:gd name="T81" fmla="*/ 978 h 1457"/>
                <a:gd name="T82" fmla="*/ 17649 w 24021"/>
                <a:gd name="T83" fmla="*/ 445 h 1457"/>
                <a:gd name="T84" fmla="*/ 17306 w 24021"/>
                <a:gd name="T85" fmla="*/ 337 h 1457"/>
                <a:gd name="T86" fmla="*/ 18745 w 24021"/>
                <a:gd name="T87" fmla="*/ 224 h 1457"/>
                <a:gd name="T88" fmla="*/ 18717 w 24021"/>
                <a:gd name="T89" fmla="*/ 803 h 1457"/>
                <a:gd name="T90" fmla="*/ 18768 w 24021"/>
                <a:gd name="T91" fmla="*/ 412 h 1457"/>
                <a:gd name="T92" fmla="*/ 18181 w 24021"/>
                <a:gd name="T93" fmla="*/ 946 h 1457"/>
                <a:gd name="T94" fmla="*/ 19620 w 24021"/>
                <a:gd name="T95" fmla="*/ 1205 h 1457"/>
                <a:gd name="T96" fmla="*/ 19992 w 24021"/>
                <a:gd name="T97" fmla="*/ 319 h 1457"/>
                <a:gd name="T98" fmla="*/ 20672 w 24021"/>
                <a:gd name="T99" fmla="*/ 1205 h 1457"/>
                <a:gd name="T100" fmla="*/ 20672 w 24021"/>
                <a:gd name="T101" fmla="*/ 472 h 1457"/>
                <a:gd name="T102" fmla="*/ 22049 w 24021"/>
                <a:gd name="T103" fmla="*/ 761 h 1457"/>
                <a:gd name="T104" fmla="*/ 22045 w 24021"/>
                <a:gd name="T105" fmla="*/ 7 h 1457"/>
                <a:gd name="T106" fmla="*/ 23024 w 24021"/>
                <a:gd name="T107" fmla="*/ 1004 h 1457"/>
                <a:gd name="T108" fmla="*/ 22799 w 24021"/>
                <a:gd name="T109" fmla="*/ 1224 h 1457"/>
                <a:gd name="T110" fmla="*/ 23694 w 24021"/>
                <a:gd name="T111" fmla="*/ 445 h 1457"/>
                <a:gd name="T112" fmla="*/ 23351 w 24021"/>
                <a:gd name="T113" fmla="*/ 337 h 1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4021" h="1457">
                  <a:moveTo>
                    <a:pt x="0" y="1205"/>
                  </a:moveTo>
                  <a:lnTo>
                    <a:pt x="147" y="1205"/>
                  </a:lnTo>
                  <a:lnTo>
                    <a:pt x="147" y="43"/>
                  </a:lnTo>
                  <a:lnTo>
                    <a:pt x="0" y="43"/>
                  </a:lnTo>
                  <a:lnTo>
                    <a:pt x="0" y="1205"/>
                  </a:lnTo>
                  <a:close/>
                  <a:moveTo>
                    <a:pt x="440" y="1205"/>
                  </a:moveTo>
                  <a:lnTo>
                    <a:pt x="579" y="1205"/>
                  </a:lnTo>
                  <a:lnTo>
                    <a:pt x="579" y="677"/>
                  </a:lnTo>
                  <a:cubicBezTo>
                    <a:pt x="579" y="536"/>
                    <a:pt x="665" y="445"/>
                    <a:pt x="783" y="445"/>
                  </a:cubicBezTo>
                  <a:cubicBezTo>
                    <a:pt x="901" y="445"/>
                    <a:pt x="968" y="527"/>
                    <a:pt x="968" y="672"/>
                  </a:cubicBezTo>
                  <a:lnTo>
                    <a:pt x="968" y="1205"/>
                  </a:lnTo>
                  <a:lnTo>
                    <a:pt x="1110" y="1205"/>
                  </a:lnTo>
                  <a:lnTo>
                    <a:pt x="1110" y="630"/>
                  </a:lnTo>
                  <a:cubicBezTo>
                    <a:pt x="1110" y="441"/>
                    <a:pt x="1005" y="319"/>
                    <a:pt x="831" y="319"/>
                  </a:cubicBezTo>
                  <a:cubicBezTo>
                    <a:pt x="703" y="319"/>
                    <a:pt x="628" y="390"/>
                    <a:pt x="579" y="472"/>
                  </a:cubicBezTo>
                  <a:lnTo>
                    <a:pt x="579" y="337"/>
                  </a:lnTo>
                  <a:lnTo>
                    <a:pt x="440" y="337"/>
                  </a:lnTo>
                  <a:lnTo>
                    <a:pt x="440" y="1205"/>
                  </a:lnTo>
                  <a:close/>
                  <a:moveTo>
                    <a:pt x="1396" y="1205"/>
                  </a:moveTo>
                  <a:lnTo>
                    <a:pt x="1535" y="1205"/>
                  </a:lnTo>
                  <a:lnTo>
                    <a:pt x="1535" y="458"/>
                  </a:lnTo>
                  <a:lnTo>
                    <a:pt x="1752" y="458"/>
                  </a:lnTo>
                  <a:lnTo>
                    <a:pt x="1752" y="338"/>
                  </a:lnTo>
                  <a:lnTo>
                    <a:pt x="1535" y="338"/>
                  </a:lnTo>
                  <a:lnTo>
                    <a:pt x="1535" y="273"/>
                  </a:lnTo>
                  <a:cubicBezTo>
                    <a:pt x="1535" y="171"/>
                    <a:pt x="1576" y="123"/>
                    <a:pt x="1658" y="123"/>
                  </a:cubicBezTo>
                  <a:cubicBezTo>
                    <a:pt x="1691" y="123"/>
                    <a:pt x="1720" y="129"/>
                    <a:pt x="1753" y="139"/>
                  </a:cubicBezTo>
                  <a:lnTo>
                    <a:pt x="1753" y="16"/>
                  </a:lnTo>
                  <a:cubicBezTo>
                    <a:pt x="1720" y="7"/>
                    <a:pt x="1683" y="0"/>
                    <a:pt x="1634" y="0"/>
                  </a:cubicBezTo>
                  <a:cubicBezTo>
                    <a:pt x="1560" y="0"/>
                    <a:pt x="1503" y="21"/>
                    <a:pt x="1461" y="61"/>
                  </a:cubicBezTo>
                  <a:cubicBezTo>
                    <a:pt x="1418" y="104"/>
                    <a:pt x="1396" y="173"/>
                    <a:pt x="1396" y="262"/>
                  </a:cubicBezTo>
                  <a:lnTo>
                    <a:pt x="1396" y="338"/>
                  </a:lnTo>
                  <a:lnTo>
                    <a:pt x="1292" y="338"/>
                  </a:lnTo>
                  <a:lnTo>
                    <a:pt x="1292" y="458"/>
                  </a:lnTo>
                  <a:lnTo>
                    <a:pt x="1396" y="458"/>
                  </a:lnTo>
                  <a:lnTo>
                    <a:pt x="1396" y="1205"/>
                  </a:lnTo>
                  <a:close/>
                  <a:moveTo>
                    <a:pt x="2250" y="1224"/>
                  </a:moveTo>
                  <a:cubicBezTo>
                    <a:pt x="2477" y="1224"/>
                    <a:pt x="2641" y="1029"/>
                    <a:pt x="2641" y="776"/>
                  </a:cubicBezTo>
                  <a:lnTo>
                    <a:pt x="2641" y="765"/>
                  </a:lnTo>
                  <a:cubicBezTo>
                    <a:pt x="2641" y="509"/>
                    <a:pt x="2479" y="319"/>
                    <a:pt x="2252" y="319"/>
                  </a:cubicBezTo>
                  <a:cubicBezTo>
                    <a:pt x="2027" y="319"/>
                    <a:pt x="1861" y="512"/>
                    <a:pt x="1861" y="766"/>
                  </a:cubicBezTo>
                  <a:lnTo>
                    <a:pt x="1861" y="777"/>
                  </a:lnTo>
                  <a:cubicBezTo>
                    <a:pt x="1861" y="1033"/>
                    <a:pt x="2025" y="1224"/>
                    <a:pt x="2250" y="1224"/>
                  </a:cubicBezTo>
                  <a:close/>
                  <a:moveTo>
                    <a:pt x="2252" y="1098"/>
                  </a:moveTo>
                  <a:cubicBezTo>
                    <a:pt x="2110" y="1098"/>
                    <a:pt x="2003" y="959"/>
                    <a:pt x="2003" y="774"/>
                  </a:cubicBezTo>
                  <a:lnTo>
                    <a:pt x="2003" y="766"/>
                  </a:lnTo>
                  <a:cubicBezTo>
                    <a:pt x="2003" y="583"/>
                    <a:pt x="2105" y="444"/>
                    <a:pt x="2250" y="444"/>
                  </a:cubicBezTo>
                  <a:cubicBezTo>
                    <a:pt x="2392" y="444"/>
                    <a:pt x="2501" y="583"/>
                    <a:pt x="2501" y="768"/>
                  </a:cubicBezTo>
                  <a:lnTo>
                    <a:pt x="2501" y="776"/>
                  </a:lnTo>
                  <a:cubicBezTo>
                    <a:pt x="2501" y="959"/>
                    <a:pt x="2399" y="1098"/>
                    <a:pt x="2252" y="1098"/>
                  </a:cubicBezTo>
                  <a:close/>
                  <a:moveTo>
                    <a:pt x="2868" y="1205"/>
                  </a:moveTo>
                  <a:lnTo>
                    <a:pt x="3007" y="1205"/>
                  </a:lnTo>
                  <a:lnTo>
                    <a:pt x="3007" y="800"/>
                  </a:lnTo>
                  <a:cubicBezTo>
                    <a:pt x="3007" y="584"/>
                    <a:pt x="3130" y="476"/>
                    <a:pt x="3288" y="476"/>
                  </a:cubicBezTo>
                  <a:lnTo>
                    <a:pt x="3296" y="476"/>
                  </a:lnTo>
                  <a:lnTo>
                    <a:pt x="3296" y="324"/>
                  </a:lnTo>
                  <a:cubicBezTo>
                    <a:pt x="3157" y="316"/>
                    <a:pt x="3058" y="402"/>
                    <a:pt x="3007" y="520"/>
                  </a:cubicBezTo>
                  <a:lnTo>
                    <a:pt x="3007" y="337"/>
                  </a:lnTo>
                  <a:lnTo>
                    <a:pt x="2868" y="337"/>
                  </a:lnTo>
                  <a:lnTo>
                    <a:pt x="2868" y="1205"/>
                  </a:lnTo>
                  <a:close/>
                  <a:moveTo>
                    <a:pt x="3484" y="1205"/>
                  </a:moveTo>
                  <a:lnTo>
                    <a:pt x="3623" y="1205"/>
                  </a:lnTo>
                  <a:lnTo>
                    <a:pt x="3623" y="677"/>
                  </a:lnTo>
                  <a:cubicBezTo>
                    <a:pt x="3623" y="540"/>
                    <a:pt x="3706" y="445"/>
                    <a:pt x="3815" y="445"/>
                  </a:cubicBezTo>
                  <a:cubicBezTo>
                    <a:pt x="3925" y="445"/>
                    <a:pt x="3990" y="524"/>
                    <a:pt x="3990" y="670"/>
                  </a:cubicBezTo>
                  <a:lnTo>
                    <a:pt x="3990" y="1205"/>
                  </a:lnTo>
                  <a:lnTo>
                    <a:pt x="4130" y="1205"/>
                  </a:lnTo>
                  <a:lnTo>
                    <a:pt x="4130" y="675"/>
                  </a:lnTo>
                  <a:cubicBezTo>
                    <a:pt x="4130" y="530"/>
                    <a:pt x="4213" y="445"/>
                    <a:pt x="4320" y="445"/>
                  </a:cubicBezTo>
                  <a:cubicBezTo>
                    <a:pt x="4430" y="445"/>
                    <a:pt x="4498" y="524"/>
                    <a:pt x="4498" y="672"/>
                  </a:cubicBezTo>
                  <a:lnTo>
                    <a:pt x="4498" y="1205"/>
                  </a:lnTo>
                  <a:lnTo>
                    <a:pt x="4636" y="1205"/>
                  </a:lnTo>
                  <a:lnTo>
                    <a:pt x="4636" y="632"/>
                  </a:lnTo>
                  <a:cubicBezTo>
                    <a:pt x="4636" y="433"/>
                    <a:pt x="4528" y="319"/>
                    <a:pt x="4362" y="319"/>
                  </a:cubicBezTo>
                  <a:cubicBezTo>
                    <a:pt x="4234" y="319"/>
                    <a:pt x="4154" y="390"/>
                    <a:pt x="4100" y="472"/>
                  </a:cubicBezTo>
                  <a:cubicBezTo>
                    <a:pt x="4059" y="380"/>
                    <a:pt x="3977" y="319"/>
                    <a:pt x="3864" y="319"/>
                  </a:cubicBezTo>
                  <a:cubicBezTo>
                    <a:pt x="3743" y="319"/>
                    <a:pt x="3673" y="390"/>
                    <a:pt x="3623" y="471"/>
                  </a:cubicBezTo>
                  <a:lnTo>
                    <a:pt x="3623" y="337"/>
                  </a:lnTo>
                  <a:lnTo>
                    <a:pt x="3484" y="337"/>
                  </a:lnTo>
                  <a:lnTo>
                    <a:pt x="3484" y="1205"/>
                  </a:lnTo>
                  <a:close/>
                  <a:moveTo>
                    <a:pt x="5156" y="1111"/>
                  </a:moveTo>
                  <a:cubicBezTo>
                    <a:pt x="5058" y="1111"/>
                    <a:pt x="4983" y="1049"/>
                    <a:pt x="4983" y="946"/>
                  </a:cubicBezTo>
                  <a:lnTo>
                    <a:pt x="4983" y="942"/>
                  </a:lnTo>
                  <a:cubicBezTo>
                    <a:pt x="4983" y="838"/>
                    <a:pt x="5057" y="771"/>
                    <a:pt x="5184" y="771"/>
                  </a:cubicBezTo>
                  <a:cubicBezTo>
                    <a:pt x="5263" y="771"/>
                    <a:pt x="5330" y="785"/>
                    <a:pt x="5381" y="803"/>
                  </a:cubicBezTo>
                  <a:lnTo>
                    <a:pt x="5381" y="907"/>
                  </a:lnTo>
                  <a:cubicBezTo>
                    <a:pt x="5381" y="1025"/>
                    <a:pt x="5282" y="1111"/>
                    <a:pt x="5156" y="1111"/>
                  </a:cubicBezTo>
                  <a:close/>
                  <a:moveTo>
                    <a:pt x="5121" y="1222"/>
                  </a:moveTo>
                  <a:cubicBezTo>
                    <a:pt x="5243" y="1222"/>
                    <a:pt x="5326" y="1162"/>
                    <a:pt x="5377" y="1085"/>
                  </a:cubicBezTo>
                  <a:lnTo>
                    <a:pt x="5377" y="1205"/>
                  </a:lnTo>
                  <a:lnTo>
                    <a:pt x="5516" y="1205"/>
                  </a:lnTo>
                  <a:lnTo>
                    <a:pt x="5516" y="651"/>
                  </a:lnTo>
                  <a:cubicBezTo>
                    <a:pt x="5516" y="547"/>
                    <a:pt x="5488" y="465"/>
                    <a:pt x="5432" y="412"/>
                  </a:cubicBezTo>
                  <a:cubicBezTo>
                    <a:pt x="5376" y="354"/>
                    <a:pt x="5291" y="326"/>
                    <a:pt x="5184" y="326"/>
                  </a:cubicBezTo>
                  <a:cubicBezTo>
                    <a:pt x="5074" y="326"/>
                    <a:pt x="4988" y="353"/>
                    <a:pt x="4907" y="394"/>
                  </a:cubicBezTo>
                  <a:lnTo>
                    <a:pt x="4950" y="508"/>
                  </a:lnTo>
                  <a:cubicBezTo>
                    <a:pt x="5009" y="477"/>
                    <a:pt x="5082" y="452"/>
                    <a:pt x="5168" y="452"/>
                  </a:cubicBezTo>
                  <a:cubicBezTo>
                    <a:pt x="5299" y="452"/>
                    <a:pt x="5379" y="522"/>
                    <a:pt x="5379" y="656"/>
                  </a:cubicBezTo>
                  <a:lnTo>
                    <a:pt x="5379" y="702"/>
                  </a:lnTo>
                  <a:cubicBezTo>
                    <a:pt x="5315" y="682"/>
                    <a:pt x="5251" y="667"/>
                    <a:pt x="5162" y="667"/>
                  </a:cubicBezTo>
                  <a:cubicBezTo>
                    <a:pt x="4974" y="667"/>
                    <a:pt x="4845" y="766"/>
                    <a:pt x="4845" y="946"/>
                  </a:cubicBezTo>
                  <a:lnTo>
                    <a:pt x="4845" y="954"/>
                  </a:lnTo>
                  <a:cubicBezTo>
                    <a:pt x="4845" y="1125"/>
                    <a:pt x="4975" y="1222"/>
                    <a:pt x="5121" y="1222"/>
                  </a:cubicBezTo>
                  <a:close/>
                  <a:moveTo>
                    <a:pt x="6014" y="1218"/>
                  </a:moveTo>
                  <a:cubicBezTo>
                    <a:pt x="6067" y="1218"/>
                    <a:pt x="6112" y="1207"/>
                    <a:pt x="6152" y="1186"/>
                  </a:cubicBezTo>
                  <a:lnTo>
                    <a:pt x="6152" y="1068"/>
                  </a:lnTo>
                  <a:cubicBezTo>
                    <a:pt x="6118" y="1082"/>
                    <a:pt x="6085" y="1090"/>
                    <a:pt x="6051" y="1090"/>
                  </a:cubicBezTo>
                  <a:cubicBezTo>
                    <a:pt x="5979" y="1090"/>
                    <a:pt x="5936" y="1060"/>
                    <a:pt x="5936" y="975"/>
                  </a:cubicBezTo>
                  <a:lnTo>
                    <a:pt x="5936" y="458"/>
                  </a:lnTo>
                  <a:lnTo>
                    <a:pt x="6152" y="458"/>
                  </a:lnTo>
                  <a:lnTo>
                    <a:pt x="6152" y="337"/>
                  </a:lnTo>
                  <a:lnTo>
                    <a:pt x="5936" y="337"/>
                  </a:lnTo>
                  <a:lnTo>
                    <a:pt x="5936" y="88"/>
                  </a:lnTo>
                  <a:lnTo>
                    <a:pt x="5794" y="88"/>
                  </a:lnTo>
                  <a:lnTo>
                    <a:pt x="5794" y="337"/>
                  </a:lnTo>
                  <a:lnTo>
                    <a:pt x="5692" y="337"/>
                  </a:lnTo>
                  <a:lnTo>
                    <a:pt x="5692" y="458"/>
                  </a:lnTo>
                  <a:lnTo>
                    <a:pt x="5794" y="458"/>
                  </a:lnTo>
                  <a:lnTo>
                    <a:pt x="5794" y="1001"/>
                  </a:lnTo>
                  <a:cubicBezTo>
                    <a:pt x="5794" y="1160"/>
                    <a:pt x="5888" y="1218"/>
                    <a:pt x="6014" y="1218"/>
                  </a:cubicBezTo>
                  <a:close/>
                  <a:moveTo>
                    <a:pt x="6351" y="173"/>
                  </a:moveTo>
                  <a:lnTo>
                    <a:pt x="6505" y="173"/>
                  </a:lnTo>
                  <a:lnTo>
                    <a:pt x="6505" y="19"/>
                  </a:lnTo>
                  <a:lnTo>
                    <a:pt x="6351" y="19"/>
                  </a:lnTo>
                  <a:lnTo>
                    <a:pt x="6351" y="173"/>
                  </a:lnTo>
                  <a:close/>
                  <a:moveTo>
                    <a:pt x="6356" y="1205"/>
                  </a:moveTo>
                  <a:lnTo>
                    <a:pt x="6498" y="1205"/>
                  </a:lnTo>
                  <a:lnTo>
                    <a:pt x="6498" y="337"/>
                  </a:lnTo>
                  <a:lnTo>
                    <a:pt x="6356" y="337"/>
                  </a:lnTo>
                  <a:lnTo>
                    <a:pt x="6356" y="1205"/>
                  </a:lnTo>
                  <a:close/>
                  <a:moveTo>
                    <a:pt x="7115" y="1224"/>
                  </a:moveTo>
                  <a:cubicBezTo>
                    <a:pt x="7342" y="1224"/>
                    <a:pt x="7506" y="1029"/>
                    <a:pt x="7506" y="776"/>
                  </a:cubicBezTo>
                  <a:lnTo>
                    <a:pt x="7506" y="765"/>
                  </a:lnTo>
                  <a:cubicBezTo>
                    <a:pt x="7506" y="509"/>
                    <a:pt x="7343" y="319"/>
                    <a:pt x="7117" y="319"/>
                  </a:cubicBezTo>
                  <a:cubicBezTo>
                    <a:pt x="6892" y="319"/>
                    <a:pt x="6726" y="512"/>
                    <a:pt x="6726" y="766"/>
                  </a:cubicBezTo>
                  <a:lnTo>
                    <a:pt x="6726" y="777"/>
                  </a:lnTo>
                  <a:cubicBezTo>
                    <a:pt x="6726" y="1033"/>
                    <a:pt x="6890" y="1224"/>
                    <a:pt x="7115" y="1224"/>
                  </a:cubicBezTo>
                  <a:close/>
                  <a:moveTo>
                    <a:pt x="7117" y="1098"/>
                  </a:moveTo>
                  <a:cubicBezTo>
                    <a:pt x="6975" y="1098"/>
                    <a:pt x="6868" y="959"/>
                    <a:pt x="6868" y="774"/>
                  </a:cubicBezTo>
                  <a:lnTo>
                    <a:pt x="6868" y="766"/>
                  </a:lnTo>
                  <a:cubicBezTo>
                    <a:pt x="6868" y="583"/>
                    <a:pt x="6970" y="444"/>
                    <a:pt x="7115" y="444"/>
                  </a:cubicBezTo>
                  <a:cubicBezTo>
                    <a:pt x="7257" y="444"/>
                    <a:pt x="7366" y="583"/>
                    <a:pt x="7366" y="768"/>
                  </a:cubicBezTo>
                  <a:lnTo>
                    <a:pt x="7366" y="776"/>
                  </a:lnTo>
                  <a:cubicBezTo>
                    <a:pt x="7366" y="959"/>
                    <a:pt x="7264" y="1098"/>
                    <a:pt x="7117" y="1098"/>
                  </a:cubicBezTo>
                  <a:close/>
                  <a:moveTo>
                    <a:pt x="7733" y="1205"/>
                  </a:moveTo>
                  <a:lnTo>
                    <a:pt x="7872" y="1205"/>
                  </a:lnTo>
                  <a:lnTo>
                    <a:pt x="7872" y="677"/>
                  </a:lnTo>
                  <a:cubicBezTo>
                    <a:pt x="7872" y="536"/>
                    <a:pt x="7958" y="445"/>
                    <a:pt x="8076" y="445"/>
                  </a:cubicBezTo>
                  <a:cubicBezTo>
                    <a:pt x="8194" y="445"/>
                    <a:pt x="8261" y="527"/>
                    <a:pt x="8261" y="672"/>
                  </a:cubicBezTo>
                  <a:lnTo>
                    <a:pt x="8261" y="1205"/>
                  </a:lnTo>
                  <a:lnTo>
                    <a:pt x="8403" y="1205"/>
                  </a:lnTo>
                  <a:lnTo>
                    <a:pt x="8403" y="630"/>
                  </a:lnTo>
                  <a:cubicBezTo>
                    <a:pt x="8403" y="441"/>
                    <a:pt x="8298" y="319"/>
                    <a:pt x="8124" y="319"/>
                  </a:cubicBezTo>
                  <a:cubicBezTo>
                    <a:pt x="7996" y="319"/>
                    <a:pt x="7921" y="390"/>
                    <a:pt x="7872" y="472"/>
                  </a:cubicBezTo>
                  <a:lnTo>
                    <a:pt x="7872" y="337"/>
                  </a:lnTo>
                  <a:lnTo>
                    <a:pt x="7733" y="337"/>
                  </a:lnTo>
                  <a:lnTo>
                    <a:pt x="7733" y="1205"/>
                  </a:lnTo>
                  <a:close/>
                  <a:moveTo>
                    <a:pt x="8903" y="1221"/>
                  </a:moveTo>
                  <a:cubicBezTo>
                    <a:pt x="9064" y="1221"/>
                    <a:pt x="9190" y="1127"/>
                    <a:pt x="9190" y="966"/>
                  </a:cubicBezTo>
                  <a:lnTo>
                    <a:pt x="9190" y="964"/>
                  </a:lnTo>
                  <a:cubicBezTo>
                    <a:pt x="9190" y="830"/>
                    <a:pt x="9088" y="771"/>
                    <a:pt x="8948" y="707"/>
                  </a:cubicBezTo>
                  <a:cubicBezTo>
                    <a:pt x="8836" y="658"/>
                    <a:pt x="8761" y="622"/>
                    <a:pt x="8761" y="555"/>
                  </a:cubicBezTo>
                  <a:lnTo>
                    <a:pt x="8761" y="551"/>
                  </a:lnTo>
                  <a:cubicBezTo>
                    <a:pt x="8761" y="488"/>
                    <a:pt x="8817" y="442"/>
                    <a:pt x="8900" y="442"/>
                  </a:cubicBezTo>
                  <a:cubicBezTo>
                    <a:pt x="8973" y="442"/>
                    <a:pt x="9048" y="474"/>
                    <a:pt x="9115" y="520"/>
                  </a:cubicBezTo>
                  <a:lnTo>
                    <a:pt x="9179" y="417"/>
                  </a:lnTo>
                  <a:cubicBezTo>
                    <a:pt x="9102" y="359"/>
                    <a:pt x="9002" y="322"/>
                    <a:pt x="8903" y="322"/>
                  </a:cubicBezTo>
                  <a:cubicBezTo>
                    <a:pt x="8745" y="322"/>
                    <a:pt x="8628" y="417"/>
                    <a:pt x="8628" y="565"/>
                  </a:cubicBezTo>
                  <a:lnTo>
                    <a:pt x="8628" y="568"/>
                  </a:lnTo>
                  <a:cubicBezTo>
                    <a:pt x="8628" y="705"/>
                    <a:pt x="8737" y="763"/>
                    <a:pt x="8873" y="820"/>
                  </a:cubicBezTo>
                  <a:cubicBezTo>
                    <a:pt x="8986" y="868"/>
                    <a:pt x="9056" y="903"/>
                    <a:pt x="9056" y="975"/>
                  </a:cubicBezTo>
                  <a:lnTo>
                    <a:pt x="9056" y="978"/>
                  </a:lnTo>
                  <a:cubicBezTo>
                    <a:pt x="9056" y="1050"/>
                    <a:pt x="8997" y="1101"/>
                    <a:pt x="8908" y="1101"/>
                  </a:cubicBezTo>
                  <a:cubicBezTo>
                    <a:pt x="8823" y="1101"/>
                    <a:pt x="8737" y="1064"/>
                    <a:pt x="8657" y="996"/>
                  </a:cubicBezTo>
                  <a:lnTo>
                    <a:pt x="8587" y="1098"/>
                  </a:lnTo>
                  <a:cubicBezTo>
                    <a:pt x="8681" y="1179"/>
                    <a:pt x="8798" y="1221"/>
                    <a:pt x="8903" y="1221"/>
                  </a:cubicBezTo>
                  <a:close/>
                  <a:moveTo>
                    <a:pt x="9408" y="1205"/>
                  </a:moveTo>
                  <a:lnTo>
                    <a:pt x="9547" y="1205"/>
                  </a:lnTo>
                  <a:lnTo>
                    <a:pt x="9547" y="677"/>
                  </a:lnTo>
                  <a:cubicBezTo>
                    <a:pt x="9547" y="536"/>
                    <a:pt x="9633" y="445"/>
                    <a:pt x="9751" y="445"/>
                  </a:cubicBezTo>
                  <a:cubicBezTo>
                    <a:pt x="9869" y="445"/>
                    <a:pt x="9936" y="527"/>
                    <a:pt x="9936" y="672"/>
                  </a:cubicBezTo>
                  <a:lnTo>
                    <a:pt x="9936" y="1205"/>
                  </a:lnTo>
                  <a:lnTo>
                    <a:pt x="10078" y="1205"/>
                  </a:lnTo>
                  <a:lnTo>
                    <a:pt x="10078" y="630"/>
                  </a:lnTo>
                  <a:cubicBezTo>
                    <a:pt x="10078" y="441"/>
                    <a:pt x="9973" y="319"/>
                    <a:pt x="9799" y="319"/>
                  </a:cubicBezTo>
                  <a:cubicBezTo>
                    <a:pt x="9672" y="319"/>
                    <a:pt x="9597" y="390"/>
                    <a:pt x="9547" y="472"/>
                  </a:cubicBezTo>
                  <a:lnTo>
                    <a:pt x="9547" y="7"/>
                  </a:lnTo>
                  <a:lnTo>
                    <a:pt x="9408" y="7"/>
                  </a:lnTo>
                  <a:lnTo>
                    <a:pt x="9408" y="1205"/>
                  </a:lnTo>
                  <a:close/>
                  <a:moveTo>
                    <a:pt x="10594" y="1111"/>
                  </a:moveTo>
                  <a:cubicBezTo>
                    <a:pt x="10497" y="1111"/>
                    <a:pt x="10422" y="1049"/>
                    <a:pt x="10422" y="946"/>
                  </a:cubicBezTo>
                  <a:lnTo>
                    <a:pt x="10422" y="942"/>
                  </a:lnTo>
                  <a:cubicBezTo>
                    <a:pt x="10422" y="838"/>
                    <a:pt x="10495" y="771"/>
                    <a:pt x="10623" y="771"/>
                  </a:cubicBezTo>
                  <a:cubicBezTo>
                    <a:pt x="10701" y="771"/>
                    <a:pt x="10768" y="785"/>
                    <a:pt x="10819" y="803"/>
                  </a:cubicBezTo>
                  <a:lnTo>
                    <a:pt x="10819" y="907"/>
                  </a:lnTo>
                  <a:cubicBezTo>
                    <a:pt x="10819" y="1025"/>
                    <a:pt x="10720" y="1111"/>
                    <a:pt x="10594" y="1111"/>
                  </a:cubicBezTo>
                  <a:close/>
                  <a:moveTo>
                    <a:pt x="10559" y="1222"/>
                  </a:moveTo>
                  <a:cubicBezTo>
                    <a:pt x="10682" y="1222"/>
                    <a:pt x="10765" y="1162"/>
                    <a:pt x="10816" y="1085"/>
                  </a:cubicBezTo>
                  <a:lnTo>
                    <a:pt x="10816" y="1205"/>
                  </a:lnTo>
                  <a:lnTo>
                    <a:pt x="10954" y="1205"/>
                  </a:lnTo>
                  <a:lnTo>
                    <a:pt x="10954" y="651"/>
                  </a:lnTo>
                  <a:cubicBezTo>
                    <a:pt x="10954" y="547"/>
                    <a:pt x="10926" y="465"/>
                    <a:pt x="10870" y="412"/>
                  </a:cubicBezTo>
                  <a:cubicBezTo>
                    <a:pt x="10814" y="354"/>
                    <a:pt x="10729" y="326"/>
                    <a:pt x="10623" y="326"/>
                  </a:cubicBezTo>
                  <a:cubicBezTo>
                    <a:pt x="10512" y="326"/>
                    <a:pt x="10426" y="353"/>
                    <a:pt x="10345" y="394"/>
                  </a:cubicBezTo>
                  <a:lnTo>
                    <a:pt x="10388" y="508"/>
                  </a:lnTo>
                  <a:cubicBezTo>
                    <a:pt x="10447" y="477"/>
                    <a:pt x="10520" y="452"/>
                    <a:pt x="10607" y="452"/>
                  </a:cubicBezTo>
                  <a:cubicBezTo>
                    <a:pt x="10737" y="452"/>
                    <a:pt x="10817" y="522"/>
                    <a:pt x="10817" y="656"/>
                  </a:cubicBezTo>
                  <a:lnTo>
                    <a:pt x="10817" y="702"/>
                  </a:lnTo>
                  <a:cubicBezTo>
                    <a:pt x="10753" y="682"/>
                    <a:pt x="10690" y="667"/>
                    <a:pt x="10600" y="667"/>
                  </a:cubicBezTo>
                  <a:cubicBezTo>
                    <a:pt x="10412" y="667"/>
                    <a:pt x="10283" y="766"/>
                    <a:pt x="10283" y="946"/>
                  </a:cubicBezTo>
                  <a:lnTo>
                    <a:pt x="10283" y="954"/>
                  </a:lnTo>
                  <a:cubicBezTo>
                    <a:pt x="10283" y="1125"/>
                    <a:pt x="10414" y="1222"/>
                    <a:pt x="10559" y="1222"/>
                  </a:cubicBezTo>
                  <a:close/>
                  <a:moveTo>
                    <a:pt x="11217" y="1205"/>
                  </a:moveTo>
                  <a:lnTo>
                    <a:pt x="11355" y="1205"/>
                  </a:lnTo>
                  <a:lnTo>
                    <a:pt x="11355" y="677"/>
                  </a:lnTo>
                  <a:cubicBezTo>
                    <a:pt x="11355" y="536"/>
                    <a:pt x="11442" y="445"/>
                    <a:pt x="11560" y="445"/>
                  </a:cubicBezTo>
                  <a:cubicBezTo>
                    <a:pt x="11678" y="445"/>
                    <a:pt x="11745" y="527"/>
                    <a:pt x="11745" y="672"/>
                  </a:cubicBezTo>
                  <a:lnTo>
                    <a:pt x="11745" y="1205"/>
                  </a:lnTo>
                  <a:lnTo>
                    <a:pt x="11887" y="1205"/>
                  </a:lnTo>
                  <a:lnTo>
                    <a:pt x="11887" y="630"/>
                  </a:lnTo>
                  <a:cubicBezTo>
                    <a:pt x="11887" y="441"/>
                    <a:pt x="11782" y="319"/>
                    <a:pt x="11608" y="319"/>
                  </a:cubicBezTo>
                  <a:cubicBezTo>
                    <a:pt x="11480" y="319"/>
                    <a:pt x="11405" y="390"/>
                    <a:pt x="11355" y="472"/>
                  </a:cubicBezTo>
                  <a:lnTo>
                    <a:pt x="11355" y="337"/>
                  </a:lnTo>
                  <a:lnTo>
                    <a:pt x="11217" y="337"/>
                  </a:lnTo>
                  <a:lnTo>
                    <a:pt x="11217" y="1205"/>
                  </a:lnTo>
                  <a:close/>
                  <a:moveTo>
                    <a:pt x="12390" y="1218"/>
                  </a:moveTo>
                  <a:cubicBezTo>
                    <a:pt x="12443" y="1218"/>
                    <a:pt x="12487" y="1207"/>
                    <a:pt x="12527" y="1186"/>
                  </a:cubicBezTo>
                  <a:lnTo>
                    <a:pt x="12527" y="1068"/>
                  </a:lnTo>
                  <a:cubicBezTo>
                    <a:pt x="12494" y="1082"/>
                    <a:pt x="12460" y="1090"/>
                    <a:pt x="12427" y="1090"/>
                  </a:cubicBezTo>
                  <a:cubicBezTo>
                    <a:pt x="12355" y="1090"/>
                    <a:pt x="12312" y="1060"/>
                    <a:pt x="12312" y="975"/>
                  </a:cubicBezTo>
                  <a:lnTo>
                    <a:pt x="12312" y="458"/>
                  </a:lnTo>
                  <a:lnTo>
                    <a:pt x="12527" y="458"/>
                  </a:lnTo>
                  <a:lnTo>
                    <a:pt x="12527" y="337"/>
                  </a:lnTo>
                  <a:lnTo>
                    <a:pt x="12312" y="337"/>
                  </a:lnTo>
                  <a:lnTo>
                    <a:pt x="12312" y="88"/>
                  </a:lnTo>
                  <a:lnTo>
                    <a:pt x="12170" y="88"/>
                  </a:lnTo>
                  <a:lnTo>
                    <a:pt x="12170" y="337"/>
                  </a:lnTo>
                  <a:lnTo>
                    <a:pt x="12068" y="337"/>
                  </a:lnTo>
                  <a:lnTo>
                    <a:pt x="12068" y="458"/>
                  </a:lnTo>
                  <a:lnTo>
                    <a:pt x="12170" y="458"/>
                  </a:lnTo>
                  <a:lnTo>
                    <a:pt x="12170" y="1001"/>
                  </a:lnTo>
                  <a:cubicBezTo>
                    <a:pt x="12170" y="1160"/>
                    <a:pt x="12264" y="1218"/>
                    <a:pt x="12390" y="1218"/>
                  </a:cubicBezTo>
                  <a:close/>
                  <a:moveTo>
                    <a:pt x="13058" y="1224"/>
                  </a:moveTo>
                  <a:cubicBezTo>
                    <a:pt x="13189" y="1224"/>
                    <a:pt x="13281" y="1173"/>
                    <a:pt x="13359" y="1092"/>
                  </a:cubicBezTo>
                  <a:lnTo>
                    <a:pt x="13283" y="1004"/>
                  </a:lnTo>
                  <a:cubicBezTo>
                    <a:pt x="13222" y="1061"/>
                    <a:pt x="13157" y="1101"/>
                    <a:pt x="13066" y="1101"/>
                  </a:cubicBezTo>
                  <a:cubicBezTo>
                    <a:pt x="12935" y="1101"/>
                    <a:pt x="12825" y="1002"/>
                    <a:pt x="12810" y="825"/>
                  </a:cubicBezTo>
                  <a:lnTo>
                    <a:pt x="13383" y="825"/>
                  </a:lnTo>
                  <a:cubicBezTo>
                    <a:pt x="13385" y="806"/>
                    <a:pt x="13385" y="782"/>
                    <a:pt x="13385" y="771"/>
                  </a:cubicBezTo>
                  <a:cubicBezTo>
                    <a:pt x="13385" y="509"/>
                    <a:pt x="13256" y="319"/>
                    <a:pt x="13034" y="319"/>
                  </a:cubicBezTo>
                  <a:cubicBezTo>
                    <a:pt x="12826" y="319"/>
                    <a:pt x="12670" y="504"/>
                    <a:pt x="12670" y="768"/>
                  </a:cubicBezTo>
                  <a:lnTo>
                    <a:pt x="12670" y="779"/>
                  </a:lnTo>
                  <a:cubicBezTo>
                    <a:pt x="12670" y="1053"/>
                    <a:pt x="12844" y="1224"/>
                    <a:pt x="13058" y="1224"/>
                  </a:cubicBezTo>
                  <a:close/>
                  <a:moveTo>
                    <a:pt x="12810" y="721"/>
                  </a:moveTo>
                  <a:cubicBezTo>
                    <a:pt x="12823" y="551"/>
                    <a:pt x="12913" y="439"/>
                    <a:pt x="13032" y="439"/>
                  </a:cubicBezTo>
                  <a:cubicBezTo>
                    <a:pt x="13163" y="439"/>
                    <a:pt x="13236" y="563"/>
                    <a:pt x="13244" y="721"/>
                  </a:cubicBezTo>
                  <a:lnTo>
                    <a:pt x="12810" y="721"/>
                  </a:lnTo>
                  <a:close/>
                  <a:moveTo>
                    <a:pt x="13610" y="1205"/>
                  </a:moveTo>
                  <a:lnTo>
                    <a:pt x="13748" y="1205"/>
                  </a:lnTo>
                  <a:lnTo>
                    <a:pt x="13748" y="800"/>
                  </a:lnTo>
                  <a:cubicBezTo>
                    <a:pt x="13748" y="584"/>
                    <a:pt x="13871" y="476"/>
                    <a:pt x="14029" y="476"/>
                  </a:cubicBezTo>
                  <a:lnTo>
                    <a:pt x="14037" y="476"/>
                  </a:lnTo>
                  <a:lnTo>
                    <a:pt x="14037" y="324"/>
                  </a:lnTo>
                  <a:cubicBezTo>
                    <a:pt x="13898" y="316"/>
                    <a:pt x="13799" y="402"/>
                    <a:pt x="13748" y="520"/>
                  </a:cubicBezTo>
                  <a:lnTo>
                    <a:pt x="13748" y="337"/>
                  </a:lnTo>
                  <a:lnTo>
                    <a:pt x="13610" y="337"/>
                  </a:lnTo>
                  <a:lnTo>
                    <a:pt x="13610" y="1205"/>
                  </a:lnTo>
                  <a:close/>
                  <a:moveTo>
                    <a:pt x="14224" y="173"/>
                  </a:moveTo>
                  <a:lnTo>
                    <a:pt x="14377" y="173"/>
                  </a:lnTo>
                  <a:lnTo>
                    <a:pt x="14377" y="19"/>
                  </a:lnTo>
                  <a:lnTo>
                    <a:pt x="14224" y="19"/>
                  </a:lnTo>
                  <a:lnTo>
                    <a:pt x="14224" y="173"/>
                  </a:lnTo>
                  <a:close/>
                  <a:moveTo>
                    <a:pt x="14229" y="1205"/>
                  </a:moveTo>
                  <a:lnTo>
                    <a:pt x="14371" y="1205"/>
                  </a:lnTo>
                  <a:lnTo>
                    <a:pt x="14371" y="337"/>
                  </a:lnTo>
                  <a:lnTo>
                    <a:pt x="14229" y="337"/>
                  </a:lnTo>
                  <a:lnTo>
                    <a:pt x="14229" y="1205"/>
                  </a:lnTo>
                  <a:close/>
                  <a:moveTo>
                    <a:pt x="14644" y="1205"/>
                  </a:moveTo>
                  <a:lnTo>
                    <a:pt x="14783" y="1205"/>
                  </a:lnTo>
                  <a:lnTo>
                    <a:pt x="14783" y="677"/>
                  </a:lnTo>
                  <a:cubicBezTo>
                    <a:pt x="14783" y="536"/>
                    <a:pt x="14869" y="445"/>
                    <a:pt x="14987" y="445"/>
                  </a:cubicBezTo>
                  <a:cubicBezTo>
                    <a:pt x="15105" y="445"/>
                    <a:pt x="15172" y="527"/>
                    <a:pt x="15172" y="672"/>
                  </a:cubicBezTo>
                  <a:lnTo>
                    <a:pt x="15172" y="1205"/>
                  </a:lnTo>
                  <a:lnTo>
                    <a:pt x="15314" y="1205"/>
                  </a:lnTo>
                  <a:lnTo>
                    <a:pt x="15314" y="630"/>
                  </a:lnTo>
                  <a:cubicBezTo>
                    <a:pt x="15314" y="441"/>
                    <a:pt x="15209" y="319"/>
                    <a:pt x="15035" y="319"/>
                  </a:cubicBezTo>
                  <a:cubicBezTo>
                    <a:pt x="14907" y="319"/>
                    <a:pt x="14832" y="390"/>
                    <a:pt x="14783" y="472"/>
                  </a:cubicBezTo>
                  <a:lnTo>
                    <a:pt x="14783" y="337"/>
                  </a:lnTo>
                  <a:lnTo>
                    <a:pt x="14644" y="337"/>
                  </a:lnTo>
                  <a:lnTo>
                    <a:pt x="14644" y="1205"/>
                  </a:lnTo>
                  <a:close/>
                  <a:moveTo>
                    <a:pt x="15906" y="1020"/>
                  </a:moveTo>
                  <a:cubicBezTo>
                    <a:pt x="15779" y="1020"/>
                    <a:pt x="15675" y="910"/>
                    <a:pt x="15675" y="733"/>
                  </a:cubicBezTo>
                  <a:lnTo>
                    <a:pt x="15675" y="729"/>
                  </a:lnTo>
                  <a:cubicBezTo>
                    <a:pt x="15675" y="551"/>
                    <a:pt x="15777" y="444"/>
                    <a:pt x="15906" y="444"/>
                  </a:cubicBezTo>
                  <a:cubicBezTo>
                    <a:pt x="16034" y="444"/>
                    <a:pt x="16154" y="552"/>
                    <a:pt x="16154" y="729"/>
                  </a:cubicBezTo>
                  <a:lnTo>
                    <a:pt x="16154" y="734"/>
                  </a:lnTo>
                  <a:cubicBezTo>
                    <a:pt x="16154" y="908"/>
                    <a:pt x="16034" y="1020"/>
                    <a:pt x="15906" y="1020"/>
                  </a:cubicBezTo>
                  <a:close/>
                  <a:moveTo>
                    <a:pt x="15897" y="1457"/>
                  </a:moveTo>
                  <a:cubicBezTo>
                    <a:pt x="16025" y="1457"/>
                    <a:pt x="16127" y="1425"/>
                    <a:pt x="16194" y="1358"/>
                  </a:cubicBezTo>
                  <a:cubicBezTo>
                    <a:pt x="16254" y="1294"/>
                    <a:pt x="16289" y="1205"/>
                    <a:pt x="16289" y="1082"/>
                  </a:cubicBezTo>
                  <a:lnTo>
                    <a:pt x="16289" y="337"/>
                  </a:lnTo>
                  <a:lnTo>
                    <a:pt x="16149" y="337"/>
                  </a:lnTo>
                  <a:lnTo>
                    <a:pt x="16149" y="484"/>
                  </a:lnTo>
                  <a:cubicBezTo>
                    <a:pt x="16092" y="396"/>
                    <a:pt x="16005" y="319"/>
                    <a:pt x="15871" y="319"/>
                  </a:cubicBezTo>
                  <a:cubicBezTo>
                    <a:pt x="15696" y="319"/>
                    <a:pt x="15531" y="465"/>
                    <a:pt x="15531" y="728"/>
                  </a:cubicBezTo>
                  <a:lnTo>
                    <a:pt x="15531" y="734"/>
                  </a:lnTo>
                  <a:cubicBezTo>
                    <a:pt x="15531" y="999"/>
                    <a:pt x="15694" y="1144"/>
                    <a:pt x="15871" y="1144"/>
                  </a:cubicBezTo>
                  <a:cubicBezTo>
                    <a:pt x="16004" y="1144"/>
                    <a:pt x="16090" y="1066"/>
                    <a:pt x="16149" y="974"/>
                  </a:cubicBezTo>
                  <a:lnTo>
                    <a:pt x="16149" y="1087"/>
                  </a:lnTo>
                  <a:cubicBezTo>
                    <a:pt x="16149" y="1254"/>
                    <a:pt x="16053" y="1337"/>
                    <a:pt x="15894" y="1337"/>
                  </a:cubicBezTo>
                  <a:cubicBezTo>
                    <a:pt x="15795" y="1337"/>
                    <a:pt x="15699" y="1307"/>
                    <a:pt x="15619" y="1256"/>
                  </a:cubicBezTo>
                  <a:lnTo>
                    <a:pt x="15567" y="1368"/>
                  </a:lnTo>
                  <a:cubicBezTo>
                    <a:pt x="15669" y="1427"/>
                    <a:pt x="15779" y="1457"/>
                    <a:pt x="15897" y="1457"/>
                  </a:cubicBezTo>
                  <a:close/>
                  <a:moveTo>
                    <a:pt x="16801" y="1221"/>
                  </a:moveTo>
                  <a:cubicBezTo>
                    <a:pt x="16962" y="1221"/>
                    <a:pt x="17088" y="1127"/>
                    <a:pt x="17088" y="966"/>
                  </a:cubicBezTo>
                  <a:lnTo>
                    <a:pt x="17088" y="964"/>
                  </a:lnTo>
                  <a:cubicBezTo>
                    <a:pt x="17088" y="830"/>
                    <a:pt x="16986" y="771"/>
                    <a:pt x="16846" y="707"/>
                  </a:cubicBezTo>
                  <a:cubicBezTo>
                    <a:pt x="16734" y="658"/>
                    <a:pt x="16659" y="622"/>
                    <a:pt x="16659" y="555"/>
                  </a:cubicBezTo>
                  <a:lnTo>
                    <a:pt x="16659" y="551"/>
                  </a:lnTo>
                  <a:cubicBezTo>
                    <a:pt x="16659" y="488"/>
                    <a:pt x="16715" y="442"/>
                    <a:pt x="16798" y="442"/>
                  </a:cubicBezTo>
                  <a:cubicBezTo>
                    <a:pt x="16871" y="442"/>
                    <a:pt x="16946" y="474"/>
                    <a:pt x="17013" y="520"/>
                  </a:cubicBezTo>
                  <a:lnTo>
                    <a:pt x="17077" y="417"/>
                  </a:lnTo>
                  <a:cubicBezTo>
                    <a:pt x="17000" y="359"/>
                    <a:pt x="16900" y="322"/>
                    <a:pt x="16801" y="322"/>
                  </a:cubicBezTo>
                  <a:cubicBezTo>
                    <a:pt x="16643" y="322"/>
                    <a:pt x="16526" y="417"/>
                    <a:pt x="16526" y="565"/>
                  </a:cubicBezTo>
                  <a:lnTo>
                    <a:pt x="16526" y="568"/>
                  </a:lnTo>
                  <a:cubicBezTo>
                    <a:pt x="16526" y="705"/>
                    <a:pt x="16635" y="763"/>
                    <a:pt x="16771" y="820"/>
                  </a:cubicBezTo>
                  <a:cubicBezTo>
                    <a:pt x="16884" y="868"/>
                    <a:pt x="16954" y="903"/>
                    <a:pt x="16954" y="975"/>
                  </a:cubicBezTo>
                  <a:lnTo>
                    <a:pt x="16954" y="978"/>
                  </a:lnTo>
                  <a:cubicBezTo>
                    <a:pt x="16954" y="1050"/>
                    <a:pt x="16895" y="1101"/>
                    <a:pt x="16806" y="1101"/>
                  </a:cubicBezTo>
                  <a:cubicBezTo>
                    <a:pt x="16721" y="1101"/>
                    <a:pt x="16635" y="1064"/>
                    <a:pt x="16555" y="996"/>
                  </a:cubicBezTo>
                  <a:lnTo>
                    <a:pt x="16485" y="1098"/>
                  </a:lnTo>
                  <a:cubicBezTo>
                    <a:pt x="16579" y="1179"/>
                    <a:pt x="16696" y="1221"/>
                    <a:pt x="16801" y="1221"/>
                  </a:cubicBezTo>
                  <a:close/>
                  <a:moveTo>
                    <a:pt x="17306" y="1205"/>
                  </a:moveTo>
                  <a:lnTo>
                    <a:pt x="17445" y="1205"/>
                  </a:lnTo>
                  <a:lnTo>
                    <a:pt x="17445" y="677"/>
                  </a:lnTo>
                  <a:cubicBezTo>
                    <a:pt x="17445" y="536"/>
                    <a:pt x="17531" y="445"/>
                    <a:pt x="17649" y="445"/>
                  </a:cubicBezTo>
                  <a:cubicBezTo>
                    <a:pt x="17767" y="445"/>
                    <a:pt x="17834" y="527"/>
                    <a:pt x="17834" y="672"/>
                  </a:cubicBezTo>
                  <a:lnTo>
                    <a:pt x="17834" y="1205"/>
                  </a:lnTo>
                  <a:lnTo>
                    <a:pt x="17976" y="1205"/>
                  </a:lnTo>
                  <a:lnTo>
                    <a:pt x="17976" y="630"/>
                  </a:lnTo>
                  <a:cubicBezTo>
                    <a:pt x="17976" y="441"/>
                    <a:pt x="17871" y="319"/>
                    <a:pt x="17697" y="319"/>
                  </a:cubicBezTo>
                  <a:cubicBezTo>
                    <a:pt x="17569" y="319"/>
                    <a:pt x="17494" y="390"/>
                    <a:pt x="17445" y="472"/>
                  </a:cubicBezTo>
                  <a:lnTo>
                    <a:pt x="17445" y="337"/>
                  </a:lnTo>
                  <a:lnTo>
                    <a:pt x="17306" y="337"/>
                  </a:lnTo>
                  <a:lnTo>
                    <a:pt x="17306" y="1205"/>
                  </a:lnTo>
                  <a:close/>
                  <a:moveTo>
                    <a:pt x="18331" y="224"/>
                  </a:moveTo>
                  <a:lnTo>
                    <a:pt x="18481" y="224"/>
                  </a:lnTo>
                  <a:lnTo>
                    <a:pt x="18481" y="66"/>
                  </a:lnTo>
                  <a:lnTo>
                    <a:pt x="18331" y="66"/>
                  </a:lnTo>
                  <a:lnTo>
                    <a:pt x="18331" y="224"/>
                  </a:lnTo>
                  <a:close/>
                  <a:moveTo>
                    <a:pt x="18595" y="224"/>
                  </a:moveTo>
                  <a:lnTo>
                    <a:pt x="18745" y="224"/>
                  </a:lnTo>
                  <a:lnTo>
                    <a:pt x="18745" y="66"/>
                  </a:lnTo>
                  <a:lnTo>
                    <a:pt x="18595" y="66"/>
                  </a:lnTo>
                  <a:lnTo>
                    <a:pt x="18595" y="224"/>
                  </a:lnTo>
                  <a:close/>
                  <a:moveTo>
                    <a:pt x="18492" y="1111"/>
                  </a:moveTo>
                  <a:cubicBezTo>
                    <a:pt x="18394" y="1111"/>
                    <a:pt x="18319" y="1049"/>
                    <a:pt x="18319" y="946"/>
                  </a:cubicBezTo>
                  <a:lnTo>
                    <a:pt x="18319" y="942"/>
                  </a:lnTo>
                  <a:cubicBezTo>
                    <a:pt x="18319" y="838"/>
                    <a:pt x="18393" y="771"/>
                    <a:pt x="18520" y="771"/>
                  </a:cubicBezTo>
                  <a:cubicBezTo>
                    <a:pt x="18599" y="771"/>
                    <a:pt x="18666" y="785"/>
                    <a:pt x="18717" y="803"/>
                  </a:cubicBezTo>
                  <a:lnTo>
                    <a:pt x="18717" y="907"/>
                  </a:lnTo>
                  <a:cubicBezTo>
                    <a:pt x="18717" y="1025"/>
                    <a:pt x="18618" y="1111"/>
                    <a:pt x="18492" y="1111"/>
                  </a:cubicBezTo>
                  <a:close/>
                  <a:moveTo>
                    <a:pt x="18457" y="1222"/>
                  </a:moveTo>
                  <a:cubicBezTo>
                    <a:pt x="18580" y="1222"/>
                    <a:pt x="18663" y="1162"/>
                    <a:pt x="18714" y="1085"/>
                  </a:cubicBezTo>
                  <a:lnTo>
                    <a:pt x="18714" y="1205"/>
                  </a:lnTo>
                  <a:lnTo>
                    <a:pt x="18852" y="1205"/>
                  </a:lnTo>
                  <a:lnTo>
                    <a:pt x="18852" y="651"/>
                  </a:lnTo>
                  <a:cubicBezTo>
                    <a:pt x="18852" y="547"/>
                    <a:pt x="18824" y="465"/>
                    <a:pt x="18768" y="412"/>
                  </a:cubicBezTo>
                  <a:cubicBezTo>
                    <a:pt x="18712" y="354"/>
                    <a:pt x="18627" y="326"/>
                    <a:pt x="18520" y="326"/>
                  </a:cubicBezTo>
                  <a:cubicBezTo>
                    <a:pt x="18410" y="326"/>
                    <a:pt x="18324" y="353"/>
                    <a:pt x="18243" y="394"/>
                  </a:cubicBezTo>
                  <a:lnTo>
                    <a:pt x="18286" y="508"/>
                  </a:lnTo>
                  <a:cubicBezTo>
                    <a:pt x="18345" y="477"/>
                    <a:pt x="18418" y="452"/>
                    <a:pt x="18505" y="452"/>
                  </a:cubicBezTo>
                  <a:cubicBezTo>
                    <a:pt x="18635" y="452"/>
                    <a:pt x="18715" y="522"/>
                    <a:pt x="18715" y="656"/>
                  </a:cubicBezTo>
                  <a:lnTo>
                    <a:pt x="18715" y="702"/>
                  </a:lnTo>
                  <a:cubicBezTo>
                    <a:pt x="18651" y="682"/>
                    <a:pt x="18588" y="667"/>
                    <a:pt x="18498" y="667"/>
                  </a:cubicBezTo>
                  <a:cubicBezTo>
                    <a:pt x="18310" y="667"/>
                    <a:pt x="18181" y="766"/>
                    <a:pt x="18181" y="946"/>
                  </a:cubicBezTo>
                  <a:lnTo>
                    <a:pt x="18181" y="954"/>
                  </a:lnTo>
                  <a:cubicBezTo>
                    <a:pt x="18181" y="1125"/>
                    <a:pt x="18311" y="1222"/>
                    <a:pt x="18457" y="1222"/>
                  </a:cubicBezTo>
                  <a:close/>
                  <a:moveTo>
                    <a:pt x="19115" y="1205"/>
                  </a:moveTo>
                  <a:lnTo>
                    <a:pt x="19253" y="1205"/>
                  </a:lnTo>
                  <a:lnTo>
                    <a:pt x="19253" y="677"/>
                  </a:lnTo>
                  <a:cubicBezTo>
                    <a:pt x="19253" y="540"/>
                    <a:pt x="19336" y="445"/>
                    <a:pt x="19445" y="445"/>
                  </a:cubicBezTo>
                  <a:cubicBezTo>
                    <a:pt x="19555" y="445"/>
                    <a:pt x="19620" y="524"/>
                    <a:pt x="19620" y="670"/>
                  </a:cubicBezTo>
                  <a:lnTo>
                    <a:pt x="19620" y="1205"/>
                  </a:lnTo>
                  <a:lnTo>
                    <a:pt x="19761" y="1205"/>
                  </a:lnTo>
                  <a:lnTo>
                    <a:pt x="19761" y="675"/>
                  </a:lnTo>
                  <a:cubicBezTo>
                    <a:pt x="19761" y="530"/>
                    <a:pt x="19844" y="445"/>
                    <a:pt x="19951" y="445"/>
                  </a:cubicBezTo>
                  <a:cubicBezTo>
                    <a:pt x="20061" y="445"/>
                    <a:pt x="20128" y="524"/>
                    <a:pt x="20128" y="672"/>
                  </a:cubicBezTo>
                  <a:lnTo>
                    <a:pt x="20128" y="1205"/>
                  </a:lnTo>
                  <a:lnTo>
                    <a:pt x="20267" y="1205"/>
                  </a:lnTo>
                  <a:lnTo>
                    <a:pt x="20267" y="632"/>
                  </a:lnTo>
                  <a:cubicBezTo>
                    <a:pt x="20267" y="433"/>
                    <a:pt x="20158" y="319"/>
                    <a:pt x="19992" y="319"/>
                  </a:cubicBezTo>
                  <a:cubicBezTo>
                    <a:pt x="19865" y="319"/>
                    <a:pt x="19785" y="390"/>
                    <a:pt x="19731" y="472"/>
                  </a:cubicBezTo>
                  <a:cubicBezTo>
                    <a:pt x="19689" y="380"/>
                    <a:pt x="19608" y="319"/>
                    <a:pt x="19494" y="319"/>
                  </a:cubicBezTo>
                  <a:cubicBezTo>
                    <a:pt x="19373" y="319"/>
                    <a:pt x="19303" y="390"/>
                    <a:pt x="19253" y="471"/>
                  </a:cubicBezTo>
                  <a:lnTo>
                    <a:pt x="19253" y="337"/>
                  </a:lnTo>
                  <a:lnTo>
                    <a:pt x="19115" y="337"/>
                  </a:lnTo>
                  <a:lnTo>
                    <a:pt x="19115" y="1205"/>
                  </a:lnTo>
                  <a:close/>
                  <a:moveTo>
                    <a:pt x="20534" y="1205"/>
                  </a:moveTo>
                  <a:lnTo>
                    <a:pt x="20672" y="1205"/>
                  </a:lnTo>
                  <a:lnTo>
                    <a:pt x="20672" y="677"/>
                  </a:lnTo>
                  <a:cubicBezTo>
                    <a:pt x="20672" y="536"/>
                    <a:pt x="20759" y="445"/>
                    <a:pt x="20877" y="445"/>
                  </a:cubicBezTo>
                  <a:cubicBezTo>
                    <a:pt x="20995" y="445"/>
                    <a:pt x="21062" y="527"/>
                    <a:pt x="21062" y="672"/>
                  </a:cubicBezTo>
                  <a:lnTo>
                    <a:pt x="21062" y="1205"/>
                  </a:lnTo>
                  <a:lnTo>
                    <a:pt x="21204" y="1205"/>
                  </a:lnTo>
                  <a:lnTo>
                    <a:pt x="21204" y="630"/>
                  </a:lnTo>
                  <a:cubicBezTo>
                    <a:pt x="21204" y="441"/>
                    <a:pt x="21098" y="319"/>
                    <a:pt x="20925" y="319"/>
                  </a:cubicBezTo>
                  <a:cubicBezTo>
                    <a:pt x="20797" y="319"/>
                    <a:pt x="20722" y="390"/>
                    <a:pt x="20672" y="472"/>
                  </a:cubicBezTo>
                  <a:lnTo>
                    <a:pt x="20672" y="337"/>
                  </a:lnTo>
                  <a:lnTo>
                    <a:pt x="20534" y="337"/>
                  </a:lnTo>
                  <a:lnTo>
                    <a:pt x="20534" y="1205"/>
                  </a:lnTo>
                  <a:close/>
                  <a:moveTo>
                    <a:pt x="21804" y="1096"/>
                  </a:moveTo>
                  <a:cubicBezTo>
                    <a:pt x="21676" y="1096"/>
                    <a:pt x="21571" y="977"/>
                    <a:pt x="21571" y="776"/>
                  </a:cubicBezTo>
                  <a:lnTo>
                    <a:pt x="21571" y="763"/>
                  </a:lnTo>
                  <a:cubicBezTo>
                    <a:pt x="21571" y="560"/>
                    <a:pt x="21673" y="445"/>
                    <a:pt x="21804" y="445"/>
                  </a:cubicBezTo>
                  <a:cubicBezTo>
                    <a:pt x="21933" y="445"/>
                    <a:pt x="22049" y="568"/>
                    <a:pt x="22049" y="761"/>
                  </a:cubicBezTo>
                  <a:lnTo>
                    <a:pt x="22049" y="779"/>
                  </a:lnTo>
                  <a:cubicBezTo>
                    <a:pt x="22049" y="972"/>
                    <a:pt x="21933" y="1096"/>
                    <a:pt x="21804" y="1096"/>
                  </a:cubicBezTo>
                  <a:close/>
                  <a:moveTo>
                    <a:pt x="21772" y="1222"/>
                  </a:moveTo>
                  <a:cubicBezTo>
                    <a:pt x="21904" y="1222"/>
                    <a:pt x="21989" y="1141"/>
                    <a:pt x="22045" y="1047"/>
                  </a:cubicBezTo>
                  <a:lnTo>
                    <a:pt x="22045" y="1205"/>
                  </a:lnTo>
                  <a:lnTo>
                    <a:pt x="22185" y="1205"/>
                  </a:lnTo>
                  <a:lnTo>
                    <a:pt x="22185" y="7"/>
                  </a:lnTo>
                  <a:lnTo>
                    <a:pt x="22045" y="7"/>
                  </a:lnTo>
                  <a:lnTo>
                    <a:pt x="22045" y="488"/>
                  </a:lnTo>
                  <a:cubicBezTo>
                    <a:pt x="21989" y="399"/>
                    <a:pt x="21906" y="319"/>
                    <a:pt x="21772" y="319"/>
                  </a:cubicBezTo>
                  <a:cubicBezTo>
                    <a:pt x="21595" y="319"/>
                    <a:pt x="21427" y="472"/>
                    <a:pt x="21427" y="761"/>
                  </a:cubicBezTo>
                  <a:lnTo>
                    <a:pt x="21427" y="780"/>
                  </a:lnTo>
                  <a:cubicBezTo>
                    <a:pt x="21427" y="1071"/>
                    <a:pt x="21595" y="1222"/>
                    <a:pt x="21772" y="1222"/>
                  </a:cubicBezTo>
                  <a:close/>
                  <a:moveTo>
                    <a:pt x="22799" y="1224"/>
                  </a:moveTo>
                  <a:cubicBezTo>
                    <a:pt x="22930" y="1224"/>
                    <a:pt x="23022" y="1173"/>
                    <a:pt x="23101" y="1092"/>
                  </a:cubicBezTo>
                  <a:lnTo>
                    <a:pt x="23024" y="1004"/>
                  </a:lnTo>
                  <a:cubicBezTo>
                    <a:pt x="22963" y="1061"/>
                    <a:pt x="22898" y="1101"/>
                    <a:pt x="22807" y="1101"/>
                  </a:cubicBezTo>
                  <a:cubicBezTo>
                    <a:pt x="22676" y="1101"/>
                    <a:pt x="22566" y="1002"/>
                    <a:pt x="22552" y="825"/>
                  </a:cubicBezTo>
                  <a:lnTo>
                    <a:pt x="23124" y="825"/>
                  </a:lnTo>
                  <a:cubicBezTo>
                    <a:pt x="23126" y="806"/>
                    <a:pt x="23126" y="782"/>
                    <a:pt x="23126" y="771"/>
                  </a:cubicBezTo>
                  <a:cubicBezTo>
                    <a:pt x="23126" y="509"/>
                    <a:pt x="22997" y="319"/>
                    <a:pt x="22775" y="319"/>
                  </a:cubicBezTo>
                  <a:cubicBezTo>
                    <a:pt x="22568" y="319"/>
                    <a:pt x="22411" y="504"/>
                    <a:pt x="22411" y="768"/>
                  </a:cubicBezTo>
                  <a:lnTo>
                    <a:pt x="22411" y="779"/>
                  </a:lnTo>
                  <a:cubicBezTo>
                    <a:pt x="22411" y="1053"/>
                    <a:pt x="22585" y="1224"/>
                    <a:pt x="22799" y="1224"/>
                  </a:cubicBezTo>
                  <a:close/>
                  <a:moveTo>
                    <a:pt x="22552" y="721"/>
                  </a:moveTo>
                  <a:cubicBezTo>
                    <a:pt x="22564" y="551"/>
                    <a:pt x="22654" y="439"/>
                    <a:pt x="22773" y="439"/>
                  </a:cubicBezTo>
                  <a:cubicBezTo>
                    <a:pt x="22904" y="439"/>
                    <a:pt x="22978" y="563"/>
                    <a:pt x="22986" y="721"/>
                  </a:cubicBezTo>
                  <a:lnTo>
                    <a:pt x="22552" y="721"/>
                  </a:lnTo>
                  <a:close/>
                  <a:moveTo>
                    <a:pt x="23351" y="1205"/>
                  </a:moveTo>
                  <a:lnTo>
                    <a:pt x="23490" y="1205"/>
                  </a:lnTo>
                  <a:lnTo>
                    <a:pt x="23490" y="677"/>
                  </a:lnTo>
                  <a:cubicBezTo>
                    <a:pt x="23490" y="536"/>
                    <a:pt x="23576" y="445"/>
                    <a:pt x="23694" y="445"/>
                  </a:cubicBezTo>
                  <a:cubicBezTo>
                    <a:pt x="23812" y="445"/>
                    <a:pt x="23879" y="527"/>
                    <a:pt x="23879" y="672"/>
                  </a:cubicBezTo>
                  <a:lnTo>
                    <a:pt x="23879" y="1205"/>
                  </a:lnTo>
                  <a:lnTo>
                    <a:pt x="24021" y="1205"/>
                  </a:lnTo>
                  <a:lnTo>
                    <a:pt x="24021" y="630"/>
                  </a:lnTo>
                  <a:cubicBezTo>
                    <a:pt x="24021" y="441"/>
                    <a:pt x="23916" y="319"/>
                    <a:pt x="23742" y="319"/>
                  </a:cubicBezTo>
                  <a:cubicBezTo>
                    <a:pt x="23614" y="319"/>
                    <a:pt x="23539" y="390"/>
                    <a:pt x="23490" y="472"/>
                  </a:cubicBezTo>
                  <a:lnTo>
                    <a:pt x="23490" y="337"/>
                  </a:lnTo>
                  <a:lnTo>
                    <a:pt x="23351" y="337"/>
                  </a:lnTo>
                  <a:lnTo>
                    <a:pt x="23351" y="12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8">
              <a:extLst>
                <a:ext uri="{FF2B5EF4-FFF2-40B4-BE49-F238E27FC236}">
                  <a16:creationId xmlns:a16="http://schemas.microsoft.com/office/drawing/2014/main" id="{AE2C61B6-BA0D-40EF-A4C6-37995F4C33EC}"/>
                </a:ext>
              </a:extLst>
            </p:cNvPr>
            <p:cNvSpPr>
              <a:spLocks noEditPoints="1"/>
            </p:cNvSpPr>
            <p:nvPr userDrawn="1"/>
          </p:nvSpPr>
          <p:spPr bwMode="black">
            <a:xfrm>
              <a:off x="1755776" y="3606801"/>
              <a:ext cx="6729413" cy="438150"/>
            </a:xfrm>
            <a:custGeom>
              <a:avLst/>
              <a:gdLst>
                <a:gd name="T0" fmla="*/ 0 w 18689"/>
                <a:gd name="T1" fmla="*/ 36 h 1217"/>
                <a:gd name="T2" fmla="*/ 1163 w 18689"/>
                <a:gd name="T3" fmla="*/ 13 h 1217"/>
                <a:gd name="T4" fmla="*/ 1014 w 18689"/>
                <a:gd name="T5" fmla="*/ 330 h 1217"/>
                <a:gd name="T6" fmla="*/ 1540 w 18689"/>
                <a:gd name="T7" fmla="*/ 818 h 1217"/>
                <a:gd name="T8" fmla="*/ 1787 w 18689"/>
                <a:gd name="T9" fmla="*/ 1217 h 1217"/>
                <a:gd name="T10" fmla="*/ 2460 w 18689"/>
                <a:gd name="T11" fmla="*/ 769 h 1217"/>
                <a:gd name="T12" fmla="*/ 2661 w 18689"/>
                <a:gd name="T13" fmla="*/ 1216 h 1217"/>
                <a:gd name="T14" fmla="*/ 2934 w 18689"/>
                <a:gd name="T15" fmla="*/ 482 h 1217"/>
                <a:gd name="T16" fmla="*/ 4097 w 18689"/>
                <a:gd name="T17" fmla="*/ 769 h 1217"/>
                <a:gd name="T18" fmla="*/ 3707 w 18689"/>
                <a:gd name="T19" fmla="*/ 1091 h 1217"/>
                <a:gd name="T20" fmla="*/ 3707 w 18689"/>
                <a:gd name="T21" fmla="*/ 1091 h 1217"/>
                <a:gd name="T22" fmla="*/ 4868 w 18689"/>
                <a:gd name="T23" fmla="*/ 1198 h 1217"/>
                <a:gd name="T24" fmla="*/ 4340 w 18689"/>
                <a:gd name="T25" fmla="*/ 330 h 1217"/>
                <a:gd name="T26" fmla="*/ 5817 w 18689"/>
                <a:gd name="T27" fmla="*/ 665 h 1217"/>
                <a:gd name="T28" fmla="*/ 5428 w 18689"/>
                <a:gd name="T29" fmla="*/ 0 h 1217"/>
                <a:gd name="T30" fmla="*/ 6519 w 18689"/>
                <a:gd name="T31" fmla="*/ 764 h 1217"/>
                <a:gd name="T32" fmla="*/ 6712 w 18689"/>
                <a:gd name="T33" fmla="*/ 1198 h 1217"/>
                <a:gd name="T34" fmla="*/ 6285 w 18689"/>
                <a:gd name="T35" fmla="*/ 501 h 1217"/>
                <a:gd name="T36" fmla="*/ 6179 w 18689"/>
                <a:gd name="T37" fmla="*/ 948 h 1217"/>
                <a:gd name="T38" fmla="*/ 7133 w 18689"/>
                <a:gd name="T39" fmla="*/ 1198 h 1217"/>
                <a:gd name="T40" fmla="*/ 7997 w 18689"/>
                <a:gd name="T41" fmla="*/ 166 h 1217"/>
                <a:gd name="T42" fmla="*/ 8144 w 18689"/>
                <a:gd name="T43" fmla="*/ 1198 h 1217"/>
                <a:gd name="T44" fmla="*/ 8571 w 18689"/>
                <a:gd name="T45" fmla="*/ 670 h 1217"/>
                <a:gd name="T46" fmla="*/ 8823 w 18689"/>
                <a:gd name="T47" fmla="*/ 312 h 1217"/>
                <a:gd name="T48" fmla="*/ 9759 w 18689"/>
                <a:gd name="T49" fmla="*/ 1179 h 1217"/>
                <a:gd name="T50" fmla="*/ 9759 w 18689"/>
                <a:gd name="T51" fmla="*/ 330 h 1217"/>
                <a:gd name="T52" fmla="*/ 9299 w 18689"/>
                <a:gd name="T53" fmla="*/ 451 h 1217"/>
                <a:gd name="T54" fmla="*/ 10081 w 18689"/>
                <a:gd name="T55" fmla="*/ 935 h 1217"/>
                <a:gd name="T56" fmla="*/ 10475 w 18689"/>
                <a:gd name="T57" fmla="*/ 1078 h 1217"/>
                <a:gd name="T58" fmla="*/ 10004 w 18689"/>
                <a:gd name="T59" fmla="*/ 387 h 1217"/>
                <a:gd name="T60" fmla="*/ 9942 w 18689"/>
                <a:gd name="T61" fmla="*/ 940 h 1217"/>
                <a:gd name="T62" fmla="*/ 10896 w 18689"/>
                <a:gd name="T63" fmla="*/ 0 h 1217"/>
                <a:gd name="T64" fmla="*/ 11808 w 18689"/>
                <a:gd name="T65" fmla="*/ 796 h 1217"/>
                <a:gd name="T66" fmla="*/ 11943 w 18689"/>
                <a:gd name="T67" fmla="*/ 1198 h 1217"/>
                <a:gd name="T68" fmla="*/ 11595 w 18689"/>
                <a:gd name="T69" fmla="*/ 445 h 1217"/>
                <a:gd name="T70" fmla="*/ 11548 w 18689"/>
                <a:gd name="T71" fmla="*/ 1216 h 1217"/>
                <a:gd name="T72" fmla="*/ 12741 w 18689"/>
                <a:gd name="T73" fmla="*/ 330 h 1217"/>
                <a:gd name="T74" fmla="*/ 12211 w 18689"/>
                <a:gd name="T75" fmla="*/ 903 h 1217"/>
                <a:gd name="T76" fmla="*/ 13339 w 18689"/>
                <a:gd name="T77" fmla="*/ 968 h 1217"/>
                <a:gd name="T78" fmla="*/ 13197 w 18689"/>
                <a:gd name="T79" fmla="*/ 81 h 1217"/>
                <a:gd name="T80" fmla="*/ 13417 w 18689"/>
                <a:gd name="T81" fmla="*/ 1211 h 1217"/>
                <a:gd name="T82" fmla="*/ 14273 w 18689"/>
                <a:gd name="T83" fmla="*/ 900 h 1217"/>
                <a:gd name="T84" fmla="*/ 14409 w 18689"/>
                <a:gd name="T85" fmla="*/ 644 h 1217"/>
                <a:gd name="T86" fmla="*/ 14272 w 18689"/>
                <a:gd name="T87" fmla="*/ 649 h 1217"/>
                <a:gd name="T88" fmla="*/ 14687 w 18689"/>
                <a:gd name="T89" fmla="*/ 1198 h 1217"/>
                <a:gd name="T90" fmla="*/ 15053 w 18689"/>
                <a:gd name="T91" fmla="*/ 691 h 1217"/>
                <a:gd name="T92" fmla="*/ 14687 w 18689"/>
                <a:gd name="T93" fmla="*/ 1198 h 1217"/>
                <a:gd name="T94" fmla="*/ 16082 w 18689"/>
                <a:gd name="T95" fmla="*/ 330 h 1217"/>
                <a:gd name="T96" fmla="*/ 15552 w 18689"/>
                <a:gd name="T97" fmla="*/ 903 h 1217"/>
                <a:gd name="T98" fmla="*/ 17036 w 18689"/>
                <a:gd name="T99" fmla="*/ 665 h 1217"/>
                <a:gd name="T100" fmla="*/ 16647 w 18689"/>
                <a:gd name="T101" fmla="*/ 330 h 1217"/>
                <a:gd name="T102" fmla="*/ 17734 w 18689"/>
                <a:gd name="T103" fmla="*/ 1083 h 1217"/>
                <a:gd name="T104" fmla="*/ 17619 w 18689"/>
                <a:gd name="T105" fmla="*/ 81 h 1217"/>
                <a:gd name="T106" fmla="*/ 17477 w 18689"/>
                <a:gd name="T107" fmla="*/ 994 h 1217"/>
                <a:gd name="T108" fmla="*/ 18554 w 18689"/>
                <a:gd name="T109" fmla="*/ 796 h 1217"/>
                <a:gd name="T110" fmla="*/ 18689 w 18689"/>
                <a:gd name="T111" fmla="*/ 1198 h 1217"/>
                <a:gd name="T112" fmla="*/ 18341 w 18689"/>
                <a:gd name="T113" fmla="*/ 445 h 1217"/>
                <a:gd name="T114" fmla="*/ 18293 w 18689"/>
                <a:gd name="T115" fmla="*/ 1216 h 1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689" h="1217">
                  <a:moveTo>
                    <a:pt x="321" y="1198"/>
                  </a:moveTo>
                  <a:lnTo>
                    <a:pt x="466" y="1198"/>
                  </a:lnTo>
                  <a:lnTo>
                    <a:pt x="466" y="170"/>
                  </a:lnTo>
                  <a:lnTo>
                    <a:pt x="787" y="170"/>
                  </a:lnTo>
                  <a:lnTo>
                    <a:pt x="787" y="36"/>
                  </a:lnTo>
                  <a:lnTo>
                    <a:pt x="0" y="36"/>
                  </a:lnTo>
                  <a:lnTo>
                    <a:pt x="0" y="170"/>
                  </a:lnTo>
                  <a:lnTo>
                    <a:pt x="321" y="170"/>
                  </a:lnTo>
                  <a:lnTo>
                    <a:pt x="321" y="1198"/>
                  </a:lnTo>
                  <a:close/>
                  <a:moveTo>
                    <a:pt x="1009" y="166"/>
                  </a:moveTo>
                  <a:lnTo>
                    <a:pt x="1163" y="166"/>
                  </a:lnTo>
                  <a:lnTo>
                    <a:pt x="1163" y="13"/>
                  </a:lnTo>
                  <a:lnTo>
                    <a:pt x="1009" y="13"/>
                  </a:lnTo>
                  <a:lnTo>
                    <a:pt x="1009" y="166"/>
                  </a:lnTo>
                  <a:close/>
                  <a:moveTo>
                    <a:pt x="1014" y="1198"/>
                  </a:moveTo>
                  <a:lnTo>
                    <a:pt x="1156" y="1198"/>
                  </a:lnTo>
                  <a:lnTo>
                    <a:pt x="1156" y="330"/>
                  </a:lnTo>
                  <a:lnTo>
                    <a:pt x="1014" y="330"/>
                  </a:lnTo>
                  <a:lnTo>
                    <a:pt x="1014" y="1198"/>
                  </a:lnTo>
                  <a:close/>
                  <a:moveTo>
                    <a:pt x="1787" y="1217"/>
                  </a:moveTo>
                  <a:cubicBezTo>
                    <a:pt x="1918" y="1217"/>
                    <a:pt x="2011" y="1166"/>
                    <a:pt x="2089" y="1085"/>
                  </a:cubicBezTo>
                  <a:lnTo>
                    <a:pt x="2012" y="997"/>
                  </a:lnTo>
                  <a:cubicBezTo>
                    <a:pt x="1952" y="1054"/>
                    <a:pt x="1886" y="1094"/>
                    <a:pt x="1795" y="1094"/>
                  </a:cubicBezTo>
                  <a:cubicBezTo>
                    <a:pt x="1665" y="1094"/>
                    <a:pt x="1554" y="995"/>
                    <a:pt x="1540" y="818"/>
                  </a:cubicBezTo>
                  <a:lnTo>
                    <a:pt x="2113" y="818"/>
                  </a:lnTo>
                  <a:cubicBezTo>
                    <a:pt x="2115" y="799"/>
                    <a:pt x="2115" y="775"/>
                    <a:pt x="2115" y="764"/>
                  </a:cubicBezTo>
                  <a:cubicBezTo>
                    <a:pt x="2115" y="502"/>
                    <a:pt x="1985" y="312"/>
                    <a:pt x="1763" y="312"/>
                  </a:cubicBezTo>
                  <a:cubicBezTo>
                    <a:pt x="1556" y="312"/>
                    <a:pt x="1400" y="498"/>
                    <a:pt x="1400" y="761"/>
                  </a:cubicBezTo>
                  <a:lnTo>
                    <a:pt x="1400" y="772"/>
                  </a:lnTo>
                  <a:cubicBezTo>
                    <a:pt x="1400" y="1047"/>
                    <a:pt x="1574" y="1217"/>
                    <a:pt x="1787" y="1217"/>
                  </a:cubicBezTo>
                  <a:close/>
                  <a:moveTo>
                    <a:pt x="1540" y="715"/>
                  </a:moveTo>
                  <a:cubicBezTo>
                    <a:pt x="1553" y="544"/>
                    <a:pt x="1642" y="432"/>
                    <a:pt x="1762" y="432"/>
                  </a:cubicBezTo>
                  <a:cubicBezTo>
                    <a:pt x="1893" y="432"/>
                    <a:pt x="1966" y="557"/>
                    <a:pt x="1974" y="715"/>
                  </a:cubicBezTo>
                  <a:lnTo>
                    <a:pt x="1540" y="715"/>
                  </a:lnTo>
                  <a:close/>
                  <a:moveTo>
                    <a:pt x="2693" y="1090"/>
                  </a:moveTo>
                  <a:cubicBezTo>
                    <a:pt x="2565" y="1090"/>
                    <a:pt x="2460" y="970"/>
                    <a:pt x="2460" y="769"/>
                  </a:cubicBezTo>
                  <a:lnTo>
                    <a:pt x="2460" y="756"/>
                  </a:lnTo>
                  <a:cubicBezTo>
                    <a:pt x="2460" y="553"/>
                    <a:pt x="2562" y="439"/>
                    <a:pt x="2693" y="439"/>
                  </a:cubicBezTo>
                  <a:cubicBezTo>
                    <a:pt x="2822" y="439"/>
                    <a:pt x="2939" y="561"/>
                    <a:pt x="2939" y="755"/>
                  </a:cubicBezTo>
                  <a:lnTo>
                    <a:pt x="2939" y="772"/>
                  </a:lnTo>
                  <a:cubicBezTo>
                    <a:pt x="2939" y="965"/>
                    <a:pt x="2822" y="1090"/>
                    <a:pt x="2693" y="1090"/>
                  </a:cubicBezTo>
                  <a:close/>
                  <a:moveTo>
                    <a:pt x="2661" y="1216"/>
                  </a:moveTo>
                  <a:cubicBezTo>
                    <a:pt x="2793" y="1216"/>
                    <a:pt x="2878" y="1134"/>
                    <a:pt x="2934" y="1040"/>
                  </a:cubicBezTo>
                  <a:lnTo>
                    <a:pt x="2934" y="1198"/>
                  </a:lnTo>
                  <a:lnTo>
                    <a:pt x="3074" y="1198"/>
                  </a:lnTo>
                  <a:lnTo>
                    <a:pt x="3074" y="0"/>
                  </a:lnTo>
                  <a:lnTo>
                    <a:pt x="2934" y="0"/>
                  </a:lnTo>
                  <a:lnTo>
                    <a:pt x="2934" y="482"/>
                  </a:lnTo>
                  <a:cubicBezTo>
                    <a:pt x="2878" y="392"/>
                    <a:pt x="2795" y="312"/>
                    <a:pt x="2661" y="312"/>
                  </a:cubicBezTo>
                  <a:cubicBezTo>
                    <a:pt x="2484" y="312"/>
                    <a:pt x="2316" y="466"/>
                    <a:pt x="2316" y="755"/>
                  </a:cubicBezTo>
                  <a:lnTo>
                    <a:pt x="2316" y="774"/>
                  </a:lnTo>
                  <a:cubicBezTo>
                    <a:pt x="2316" y="1064"/>
                    <a:pt x="2484" y="1216"/>
                    <a:pt x="2661" y="1216"/>
                  </a:cubicBezTo>
                  <a:close/>
                  <a:moveTo>
                    <a:pt x="3706" y="1217"/>
                  </a:moveTo>
                  <a:cubicBezTo>
                    <a:pt x="3932" y="1217"/>
                    <a:pt x="4097" y="1023"/>
                    <a:pt x="4097" y="769"/>
                  </a:cubicBezTo>
                  <a:lnTo>
                    <a:pt x="4097" y="758"/>
                  </a:lnTo>
                  <a:cubicBezTo>
                    <a:pt x="4097" y="502"/>
                    <a:pt x="3934" y="312"/>
                    <a:pt x="3707" y="312"/>
                  </a:cubicBezTo>
                  <a:cubicBezTo>
                    <a:pt x="3482" y="312"/>
                    <a:pt x="3317" y="506"/>
                    <a:pt x="3317" y="759"/>
                  </a:cubicBezTo>
                  <a:lnTo>
                    <a:pt x="3317" y="770"/>
                  </a:lnTo>
                  <a:cubicBezTo>
                    <a:pt x="3317" y="1026"/>
                    <a:pt x="3481" y="1217"/>
                    <a:pt x="3706" y="1217"/>
                  </a:cubicBezTo>
                  <a:close/>
                  <a:moveTo>
                    <a:pt x="3707" y="1091"/>
                  </a:moveTo>
                  <a:cubicBezTo>
                    <a:pt x="3565" y="1091"/>
                    <a:pt x="3459" y="952"/>
                    <a:pt x="3459" y="767"/>
                  </a:cubicBezTo>
                  <a:lnTo>
                    <a:pt x="3459" y="759"/>
                  </a:lnTo>
                  <a:cubicBezTo>
                    <a:pt x="3459" y="576"/>
                    <a:pt x="3561" y="437"/>
                    <a:pt x="3706" y="437"/>
                  </a:cubicBezTo>
                  <a:cubicBezTo>
                    <a:pt x="3848" y="437"/>
                    <a:pt x="3956" y="576"/>
                    <a:pt x="3956" y="761"/>
                  </a:cubicBezTo>
                  <a:lnTo>
                    <a:pt x="3956" y="769"/>
                  </a:lnTo>
                  <a:cubicBezTo>
                    <a:pt x="3956" y="952"/>
                    <a:pt x="3854" y="1091"/>
                    <a:pt x="3707" y="1091"/>
                  </a:cubicBezTo>
                  <a:close/>
                  <a:moveTo>
                    <a:pt x="4340" y="1198"/>
                  </a:moveTo>
                  <a:lnTo>
                    <a:pt x="4479" y="1198"/>
                  </a:lnTo>
                  <a:lnTo>
                    <a:pt x="4479" y="670"/>
                  </a:lnTo>
                  <a:cubicBezTo>
                    <a:pt x="4479" y="530"/>
                    <a:pt x="4565" y="439"/>
                    <a:pt x="4683" y="439"/>
                  </a:cubicBezTo>
                  <a:cubicBezTo>
                    <a:pt x="4801" y="439"/>
                    <a:pt x="4868" y="520"/>
                    <a:pt x="4868" y="665"/>
                  </a:cubicBezTo>
                  <a:lnTo>
                    <a:pt x="4868" y="1198"/>
                  </a:lnTo>
                  <a:lnTo>
                    <a:pt x="5010" y="1198"/>
                  </a:lnTo>
                  <a:lnTo>
                    <a:pt x="5010" y="624"/>
                  </a:lnTo>
                  <a:cubicBezTo>
                    <a:pt x="5010" y="434"/>
                    <a:pt x="4905" y="312"/>
                    <a:pt x="4731" y="312"/>
                  </a:cubicBezTo>
                  <a:cubicBezTo>
                    <a:pt x="4603" y="312"/>
                    <a:pt x="4528" y="383"/>
                    <a:pt x="4479" y="466"/>
                  </a:cubicBezTo>
                  <a:lnTo>
                    <a:pt x="4479" y="330"/>
                  </a:lnTo>
                  <a:lnTo>
                    <a:pt x="4340" y="330"/>
                  </a:lnTo>
                  <a:lnTo>
                    <a:pt x="4340" y="1198"/>
                  </a:lnTo>
                  <a:close/>
                  <a:moveTo>
                    <a:pt x="5289" y="1198"/>
                  </a:moveTo>
                  <a:lnTo>
                    <a:pt x="5428" y="1198"/>
                  </a:lnTo>
                  <a:lnTo>
                    <a:pt x="5428" y="670"/>
                  </a:lnTo>
                  <a:cubicBezTo>
                    <a:pt x="5428" y="530"/>
                    <a:pt x="5514" y="439"/>
                    <a:pt x="5632" y="439"/>
                  </a:cubicBezTo>
                  <a:cubicBezTo>
                    <a:pt x="5750" y="439"/>
                    <a:pt x="5817" y="520"/>
                    <a:pt x="5817" y="665"/>
                  </a:cubicBezTo>
                  <a:lnTo>
                    <a:pt x="5817" y="1198"/>
                  </a:lnTo>
                  <a:lnTo>
                    <a:pt x="5959" y="1198"/>
                  </a:lnTo>
                  <a:lnTo>
                    <a:pt x="5959" y="624"/>
                  </a:lnTo>
                  <a:cubicBezTo>
                    <a:pt x="5959" y="434"/>
                    <a:pt x="5854" y="312"/>
                    <a:pt x="5680" y="312"/>
                  </a:cubicBezTo>
                  <a:cubicBezTo>
                    <a:pt x="5552" y="312"/>
                    <a:pt x="5477" y="383"/>
                    <a:pt x="5428" y="466"/>
                  </a:cubicBezTo>
                  <a:lnTo>
                    <a:pt x="5428" y="0"/>
                  </a:lnTo>
                  <a:lnTo>
                    <a:pt x="5289" y="0"/>
                  </a:lnTo>
                  <a:lnTo>
                    <a:pt x="5289" y="1198"/>
                  </a:lnTo>
                  <a:close/>
                  <a:moveTo>
                    <a:pt x="6490" y="1104"/>
                  </a:moveTo>
                  <a:cubicBezTo>
                    <a:pt x="6393" y="1104"/>
                    <a:pt x="6318" y="1042"/>
                    <a:pt x="6318" y="940"/>
                  </a:cubicBezTo>
                  <a:lnTo>
                    <a:pt x="6318" y="935"/>
                  </a:lnTo>
                  <a:cubicBezTo>
                    <a:pt x="6318" y="831"/>
                    <a:pt x="6392" y="764"/>
                    <a:pt x="6519" y="764"/>
                  </a:cubicBezTo>
                  <a:cubicBezTo>
                    <a:pt x="6597" y="764"/>
                    <a:pt x="6664" y="778"/>
                    <a:pt x="6715" y="796"/>
                  </a:cubicBezTo>
                  <a:lnTo>
                    <a:pt x="6715" y="900"/>
                  </a:lnTo>
                  <a:cubicBezTo>
                    <a:pt x="6715" y="1018"/>
                    <a:pt x="6617" y="1104"/>
                    <a:pt x="6490" y="1104"/>
                  </a:cubicBezTo>
                  <a:close/>
                  <a:moveTo>
                    <a:pt x="6455" y="1216"/>
                  </a:moveTo>
                  <a:cubicBezTo>
                    <a:pt x="6578" y="1216"/>
                    <a:pt x="6661" y="1155"/>
                    <a:pt x="6712" y="1078"/>
                  </a:cubicBezTo>
                  <a:lnTo>
                    <a:pt x="6712" y="1198"/>
                  </a:lnTo>
                  <a:lnTo>
                    <a:pt x="6851" y="1198"/>
                  </a:lnTo>
                  <a:lnTo>
                    <a:pt x="6851" y="644"/>
                  </a:lnTo>
                  <a:cubicBezTo>
                    <a:pt x="6851" y="541"/>
                    <a:pt x="6822" y="458"/>
                    <a:pt x="6767" y="405"/>
                  </a:cubicBezTo>
                  <a:cubicBezTo>
                    <a:pt x="6711" y="348"/>
                    <a:pt x="6626" y="319"/>
                    <a:pt x="6519" y="319"/>
                  </a:cubicBezTo>
                  <a:cubicBezTo>
                    <a:pt x="6409" y="319"/>
                    <a:pt x="6323" y="346"/>
                    <a:pt x="6242" y="387"/>
                  </a:cubicBezTo>
                  <a:lnTo>
                    <a:pt x="6285" y="501"/>
                  </a:lnTo>
                  <a:cubicBezTo>
                    <a:pt x="6344" y="470"/>
                    <a:pt x="6417" y="445"/>
                    <a:pt x="6503" y="445"/>
                  </a:cubicBezTo>
                  <a:cubicBezTo>
                    <a:pt x="6634" y="445"/>
                    <a:pt x="6714" y="515"/>
                    <a:pt x="6714" y="649"/>
                  </a:cubicBezTo>
                  <a:lnTo>
                    <a:pt x="6714" y="695"/>
                  </a:lnTo>
                  <a:cubicBezTo>
                    <a:pt x="6650" y="675"/>
                    <a:pt x="6586" y="660"/>
                    <a:pt x="6497" y="660"/>
                  </a:cubicBezTo>
                  <a:cubicBezTo>
                    <a:pt x="6309" y="660"/>
                    <a:pt x="6179" y="759"/>
                    <a:pt x="6179" y="940"/>
                  </a:cubicBezTo>
                  <a:lnTo>
                    <a:pt x="6179" y="948"/>
                  </a:lnTo>
                  <a:cubicBezTo>
                    <a:pt x="6179" y="1118"/>
                    <a:pt x="6310" y="1216"/>
                    <a:pt x="6455" y="1216"/>
                  </a:cubicBezTo>
                  <a:close/>
                  <a:moveTo>
                    <a:pt x="7133" y="1198"/>
                  </a:moveTo>
                  <a:lnTo>
                    <a:pt x="7275" y="1198"/>
                  </a:lnTo>
                  <a:lnTo>
                    <a:pt x="7275" y="0"/>
                  </a:lnTo>
                  <a:lnTo>
                    <a:pt x="7133" y="0"/>
                  </a:lnTo>
                  <a:lnTo>
                    <a:pt x="7133" y="1198"/>
                  </a:lnTo>
                  <a:close/>
                  <a:moveTo>
                    <a:pt x="7567" y="1198"/>
                  </a:moveTo>
                  <a:lnTo>
                    <a:pt x="7709" y="1198"/>
                  </a:lnTo>
                  <a:lnTo>
                    <a:pt x="7709" y="0"/>
                  </a:lnTo>
                  <a:lnTo>
                    <a:pt x="7567" y="0"/>
                  </a:lnTo>
                  <a:lnTo>
                    <a:pt x="7567" y="1198"/>
                  </a:lnTo>
                  <a:close/>
                  <a:moveTo>
                    <a:pt x="7997" y="166"/>
                  </a:moveTo>
                  <a:lnTo>
                    <a:pt x="8150" y="166"/>
                  </a:lnTo>
                  <a:lnTo>
                    <a:pt x="8150" y="13"/>
                  </a:lnTo>
                  <a:lnTo>
                    <a:pt x="7997" y="13"/>
                  </a:lnTo>
                  <a:lnTo>
                    <a:pt x="7997" y="166"/>
                  </a:lnTo>
                  <a:close/>
                  <a:moveTo>
                    <a:pt x="8002" y="1198"/>
                  </a:moveTo>
                  <a:lnTo>
                    <a:pt x="8144" y="1198"/>
                  </a:lnTo>
                  <a:lnTo>
                    <a:pt x="8144" y="330"/>
                  </a:lnTo>
                  <a:lnTo>
                    <a:pt x="8002" y="330"/>
                  </a:lnTo>
                  <a:lnTo>
                    <a:pt x="8002" y="1198"/>
                  </a:lnTo>
                  <a:close/>
                  <a:moveTo>
                    <a:pt x="8432" y="1198"/>
                  </a:moveTo>
                  <a:lnTo>
                    <a:pt x="8571" y="1198"/>
                  </a:lnTo>
                  <a:lnTo>
                    <a:pt x="8571" y="670"/>
                  </a:lnTo>
                  <a:cubicBezTo>
                    <a:pt x="8571" y="530"/>
                    <a:pt x="8657" y="439"/>
                    <a:pt x="8775" y="439"/>
                  </a:cubicBezTo>
                  <a:cubicBezTo>
                    <a:pt x="8894" y="439"/>
                    <a:pt x="8961" y="520"/>
                    <a:pt x="8961" y="665"/>
                  </a:cubicBezTo>
                  <a:lnTo>
                    <a:pt x="8961" y="1198"/>
                  </a:lnTo>
                  <a:lnTo>
                    <a:pt x="9103" y="1198"/>
                  </a:lnTo>
                  <a:lnTo>
                    <a:pt x="9103" y="624"/>
                  </a:lnTo>
                  <a:cubicBezTo>
                    <a:pt x="9103" y="434"/>
                    <a:pt x="8997" y="312"/>
                    <a:pt x="8823" y="312"/>
                  </a:cubicBezTo>
                  <a:cubicBezTo>
                    <a:pt x="8696" y="312"/>
                    <a:pt x="8621" y="383"/>
                    <a:pt x="8571" y="466"/>
                  </a:cubicBezTo>
                  <a:lnTo>
                    <a:pt x="8571" y="330"/>
                  </a:lnTo>
                  <a:lnTo>
                    <a:pt x="8432" y="330"/>
                  </a:lnTo>
                  <a:lnTo>
                    <a:pt x="8432" y="1198"/>
                  </a:lnTo>
                  <a:close/>
                  <a:moveTo>
                    <a:pt x="9622" y="1211"/>
                  </a:moveTo>
                  <a:cubicBezTo>
                    <a:pt x="9674" y="1211"/>
                    <a:pt x="9719" y="1200"/>
                    <a:pt x="9759" y="1179"/>
                  </a:cubicBezTo>
                  <a:lnTo>
                    <a:pt x="9759" y="1061"/>
                  </a:lnTo>
                  <a:cubicBezTo>
                    <a:pt x="9725" y="1075"/>
                    <a:pt x="9692" y="1083"/>
                    <a:pt x="9658" y="1083"/>
                  </a:cubicBezTo>
                  <a:cubicBezTo>
                    <a:pt x="9587" y="1083"/>
                    <a:pt x="9543" y="1053"/>
                    <a:pt x="9543" y="968"/>
                  </a:cubicBezTo>
                  <a:lnTo>
                    <a:pt x="9543" y="451"/>
                  </a:lnTo>
                  <a:lnTo>
                    <a:pt x="9759" y="451"/>
                  </a:lnTo>
                  <a:lnTo>
                    <a:pt x="9759" y="330"/>
                  </a:lnTo>
                  <a:lnTo>
                    <a:pt x="9543" y="330"/>
                  </a:lnTo>
                  <a:lnTo>
                    <a:pt x="9543" y="81"/>
                  </a:lnTo>
                  <a:lnTo>
                    <a:pt x="9401" y="81"/>
                  </a:lnTo>
                  <a:lnTo>
                    <a:pt x="9401" y="330"/>
                  </a:lnTo>
                  <a:lnTo>
                    <a:pt x="9299" y="330"/>
                  </a:lnTo>
                  <a:lnTo>
                    <a:pt x="9299" y="451"/>
                  </a:lnTo>
                  <a:lnTo>
                    <a:pt x="9401" y="451"/>
                  </a:lnTo>
                  <a:lnTo>
                    <a:pt x="9401" y="994"/>
                  </a:lnTo>
                  <a:cubicBezTo>
                    <a:pt x="9401" y="1153"/>
                    <a:pt x="9496" y="1211"/>
                    <a:pt x="9622" y="1211"/>
                  </a:cubicBezTo>
                  <a:close/>
                  <a:moveTo>
                    <a:pt x="10253" y="1104"/>
                  </a:moveTo>
                  <a:cubicBezTo>
                    <a:pt x="10156" y="1104"/>
                    <a:pt x="10081" y="1042"/>
                    <a:pt x="10081" y="940"/>
                  </a:cubicBezTo>
                  <a:lnTo>
                    <a:pt x="10081" y="935"/>
                  </a:lnTo>
                  <a:cubicBezTo>
                    <a:pt x="10081" y="831"/>
                    <a:pt x="10154" y="764"/>
                    <a:pt x="10282" y="764"/>
                  </a:cubicBezTo>
                  <a:cubicBezTo>
                    <a:pt x="10360" y="764"/>
                    <a:pt x="10427" y="778"/>
                    <a:pt x="10478" y="796"/>
                  </a:cubicBezTo>
                  <a:lnTo>
                    <a:pt x="10478" y="900"/>
                  </a:lnTo>
                  <a:cubicBezTo>
                    <a:pt x="10478" y="1018"/>
                    <a:pt x="10379" y="1104"/>
                    <a:pt x="10253" y="1104"/>
                  </a:cubicBezTo>
                  <a:close/>
                  <a:moveTo>
                    <a:pt x="10218" y="1216"/>
                  </a:moveTo>
                  <a:cubicBezTo>
                    <a:pt x="10341" y="1216"/>
                    <a:pt x="10424" y="1155"/>
                    <a:pt x="10475" y="1078"/>
                  </a:cubicBezTo>
                  <a:lnTo>
                    <a:pt x="10475" y="1198"/>
                  </a:lnTo>
                  <a:lnTo>
                    <a:pt x="10613" y="1198"/>
                  </a:lnTo>
                  <a:lnTo>
                    <a:pt x="10613" y="644"/>
                  </a:lnTo>
                  <a:cubicBezTo>
                    <a:pt x="10613" y="541"/>
                    <a:pt x="10585" y="458"/>
                    <a:pt x="10529" y="405"/>
                  </a:cubicBezTo>
                  <a:cubicBezTo>
                    <a:pt x="10473" y="348"/>
                    <a:pt x="10389" y="319"/>
                    <a:pt x="10282" y="319"/>
                  </a:cubicBezTo>
                  <a:cubicBezTo>
                    <a:pt x="10172" y="319"/>
                    <a:pt x="10085" y="346"/>
                    <a:pt x="10004" y="387"/>
                  </a:cubicBezTo>
                  <a:lnTo>
                    <a:pt x="10047" y="501"/>
                  </a:lnTo>
                  <a:cubicBezTo>
                    <a:pt x="10106" y="470"/>
                    <a:pt x="10179" y="445"/>
                    <a:pt x="10266" y="445"/>
                  </a:cubicBezTo>
                  <a:cubicBezTo>
                    <a:pt x="10397" y="445"/>
                    <a:pt x="10476" y="515"/>
                    <a:pt x="10476" y="649"/>
                  </a:cubicBezTo>
                  <a:lnTo>
                    <a:pt x="10476" y="695"/>
                  </a:lnTo>
                  <a:cubicBezTo>
                    <a:pt x="10412" y="675"/>
                    <a:pt x="10349" y="660"/>
                    <a:pt x="10259" y="660"/>
                  </a:cubicBezTo>
                  <a:cubicBezTo>
                    <a:pt x="10071" y="660"/>
                    <a:pt x="9942" y="759"/>
                    <a:pt x="9942" y="940"/>
                  </a:cubicBezTo>
                  <a:lnTo>
                    <a:pt x="9942" y="948"/>
                  </a:lnTo>
                  <a:cubicBezTo>
                    <a:pt x="9942" y="1118"/>
                    <a:pt x="10073" y="1216"/>
                    <a:pt x="10218" y="1216"/>
                  </a:cubicBezTo>
                  <a:close/>
                  <a:moveTo>
                    <a:pt x="10896" y="1198"/>
                  </a:moveTo>
                  <a:lnTo>
                    <a:pt x="11038" y="1198"/>
                  </a:lnTo>
                  <a:lnTo>
                    <a:pt x="11038" y="0"/>
                  </a:lnTo>
                  <a:lnTo>
                    <a:pt x="10896" y="0"/>
                  </a:lnTo>
                  <a:lnTo>
                    <a:pt x="10896" y="1198"/>
                  </a:lnTo>
                  <a:close/>
                  <a:moveTo>
                    <a:pt x="11583" y="1104"/>
                  </a:moveTo>
                  <a:cubicBezTo>
                    <a:pt x="11485" y="1104"/>
                    <a:pt x="11410" y="1042"/>
                    <a:pt x="11410" y="940"/>
                  </a:cubicBezTo>
                  <a:lnTo>
                    <a:pt x="11410" y="935"/>
                  </a:lnTo>
                  <a:cubicBezTo>
                    <a:pt x="11410" y="831"/>
                    <a:pt x="11484" y="764"/>
                    <a:pt x="11611" y="764"/>
                  </a:cubicBezTo>
                  <a:cubicBezTo>
                    <a:pt x="11690" y="764"/>
                    <a:pt x="11757" y="778"/>
                    <a:pt x="11808" y="796"/>
                  </a:cubicBezTo>
                  <a:lnTo>
                    <a:pt x="11808" y="900"/>
                  </a:lnTo>
                  <a:cubicBezTo>
                    <a:pt x="11808" y="1018"/>
                    <a:pt x="11709" y="1104"/>
                    <a:pt x="11583" y="1104"/>
                  </a:cubicBezTo>
                  <a:close/>
                  <a:moveTo>
                    <a:pt x="11548" y="1216"/>
                  </a:moveTo>
                  <a:cubicBezTo>
                    <a:pt x="11670" y="1216"/>
                    <a:pt x="11753" y="1155"/>
                    <a:pt x="11805" y="1078"/>
                  </a:cubicBezTo>
                  <a:lnTo>
                    <a:pt x="11805" y="1198"/>
                  </a:lnTo>
                  <a:lnTo>
                    <a:pt x="11943" y="1198"/>
                  </a:lnTo>
                  <a:lnTo>
                    <a:pt x="11943" y="644"/>
                  </a:lnTo>
                  <a:cubicBezTo>
                    <a:pt x="11943" y="541"/>
                    <a:pt x="11915" y="458"/>
                    <a:pt x="11859" y="405"/>
                  </a:cubicBezTo>
                  <a:cubicBezTo>
                    <a:pt x="11803" y="348"/>
                    <a:pt x="11718" y="319"/>
                    <a:pt x="11611" y="319"/>
                  </a:cubicBezTo>
                  <a:cubicBezTo>
                    <a:pt x="11501" y="319"/>
                    <a:pt x="11415" y="346"/>
                    <a:pt x="11334" y="387"/>
                  </a:cubicBezTo>
                  <a:lnTo>
                    <a:pt x="11377" y="501"/>
                  </a:lnTo>
                  <a:cubicBezTo>
                    <a:pt x="11436" y="470"/>
                    <a:pt x="11509" y="445"/>
                    <a:pt x="11595" y="445"/>
                  </a:cubicBezTo>
                  <a:cubicBezTo>
                    <a:pt x="11726" y="445"/>
                    <a:pt x="11806" y="515"/>
                    <a:pt x="11806" y="649"/>
                  </a:cubicBezTo>
                  <a:lnTo>
                    <a:pt x="11806" y="695"/>
                  </a:lnTo>
                  <a:cubicBezTo>
                    <a:pt x="11742" y="675"/>
                    <a:pt x="11678" y="660"/>
                    <a:pt x="11589" y="660"/>
                  </a:cubicBezTo>
                  <a:cubicBezTo>
                    <a:pt x="11401" y="660"/>
                    <a:pt x="11272" y="759"/>
                    <a:pt x="11272" y="940"/>
                  </a:cubicBezTo>
                  <a:lnTo>
                    <a:pt x="11272" y="948"/>
                  </a:lnTo>
                  <a:cubicBezTo>
                    <a:pt x="11272" y="1118"/>
                    <a:pt x="11402" y="1216"/>
                    <a:pt x="11548" y="1216"/>
                  </a:cubicBezTo>
                  <a:close/>
                  <a:moveTo>
                    <a:pt x="12490" y="1216"/>
                  </a:moveTo>
                  <a:cubicBezTo>
                    <a:pt x="12616" y="1216"/>
                    <a:pt x="12693" y="1144"/>
                    <a:pt x="12741" y="1062"/>
                  </a:cubicBezTo>
                  <a:lnTo>
                    <a:pt x="12741" y="1198"/>
                  </a:lnTo>
                  <a:lnTo>
                    <a:pt x="12881" y="1198"/>
                  </a:lnTo>
                  <a:lnTo>
                    <a:pt x="12881" y="330"/>
                  </a:lnTo>
                  <a:lnTo>
                    <a:pt x="12741" y="330"/>
                  </a:lnTo>
                  <a:lnTo>
                    <a:pt x="12741" y="858"/>
                  </a:lnTo>
                  <a:cubicBezTo>
                    <a:pt x="12741" y="999"/>
                    <a:pt x="12654" y="1088"/>
                    <a:pt x="12538" y="1088"/>
                  </a:cubicBezTo>
                  <a:cubicBezTo>
                    <a:pt x="12420" y="1088"/>
                    <a:pt x="12351" y="1008"/>
                    <a:pt x="12351" y="863"/>
                  </a:cubicBezTo>
                  <a:lnTo>
                    <a:pt x="12351" y="330"/>
                  </a:lnTo>
                  <a:lnTo>
                    <a:pt x="12211" y="330"/>
                  </a:lnTo>
                  <a:lnTo>
                    <a:pt x="12211" y="903"/>
                  </a:lnTo>
                  <a:cubicBezTo>
                    <a:pt x="12211" y="1094"/>
                    <a:pt x="12316" y="1216"/>
                    <a:pt x="12490" y="1216"/>
                  </a:cubicBezTo>
                  <a:close/>
                  <a:moveTo>
                    <a:pt x="13417" y="1211"/>
                  </a:moveTo>
                  <a:cubicBezTo>
                    <a:pt x="13470" y="1211"/>
                    <a:pt x="13515" y="1200"/>
                    <a:pt x="13554" y="1179"/>
                  </a:cubicBezTo>
                  <a:lnTo>
                    <a:pt x="13554" y="1061"/>
                  </a:lnTo>
                  <a:cubicBezTo>
                    <a:pt x="13521" y="1075"/>
                    <a:pt x="13487" y="1083"/>
                    <a:pt x="13454" y="1083"/>
                  </a:cubicBezTo>
                  <a:cubicBezTo>
                    <a:pt x="13382" y="1083"/>
                    <a:pt x="13339" y="1053"/>
                    <a:pt x="13339" y="968"/>
                  </a:cubicBezTo>
                  <a:lnTo>
                    <a:pt x="13339" y="451"/>
                  </a:lnTo>
                  <a:lnTo>
                    <a:pt x="13554" y="451"/>
                  </a:lnTo>
                  <a:lnTo>
                    <a:pt x="13554" y="330"/>
                  </a:lnTo>
                  <a:lnTo>
                    <a:pt x="13339" y="330"/>
                  </a:lnTo>
                  <a:lnTo>
                    <a:pt x="13339" y="81"/>
                  </a:lnTo>
                  <a:lnTo>
                    <a:pt x="13197" y="81"/>
                  </a:lnTo>
                  <a:lnTo>
                    <a:pt x="13197" y="330"/>
                  </a:lnTo>
                  <a:lnTo>
                    <a:pt x="13095" y="330"/>
                  </a:lnTo>
                  <a:lnTo>
                    <a:pt x="13095" y="451"/>
                  </a:lnTo>
                  <a:lnTo>
                    <a:pt x="13197" y="451"/>
                  </a:lnTo>
                  <a:lnTo>
                    <a:pt x="13197" y="994"/>
                  </a:lnTo>
                  <a:cubicBezTo>
                    <a:pt x="13197" y="1153"/>
                    <a:pt x="13291" y="1211"/>
                    <a:pt x="13417" y="1211"/>
                  </a:cubicBezTo>
                  <a:close/>
                  <a:moveTo>
                    <a:pt x="14048" y="1104"/>
                  </a:moveTo>
                  <a:cubicBezTo>
                    <a:pt x="13951" y="1104"/>
                    <a:pt x="13876" y="1042"/>
                    <a:pt x="13876" y="940"/>
                  </a:cubicBezTo>
                  <a:lnTo>
                    <a:pt x="13876" y="935"/>
                  </a:lnTo>
                  <a:cubicBezTo>
                    <a:pt x="13876" y="831"/>
                    <a:pt x="13950" y="764"/>
                    <a:pt x="14077" y="764"/>
                  </a:cubicBezTo>
                  <a:cubicBezTo>
                    <a:pt x="14155" y="764"/>
                    <a:pt x="14222" y="778"/>
                    <a:pt x="14273" y="796"/>
                  </a:cubicBezTo>
                  <a:lnTo>
                    <a:pt x="14273" y="900"/>
                  </a:lnTo>
                  <a:cubicBezTo>
                    <a:pt x="14273" y="1018"/>
                    <a:pt x="14175" y="1104"/>
                    <a:pt x="14048" y="1104"/>
                  </a:cubicBezTo>
                  <a:close/>
                  <a:moveTo>
                    <a:pt x="14013" y="1216"/>
                  </a:moveTo>
                  <a:cubicBezTo>
                    <a:pt x="14136" y="1216"/>
                    <a:pt x="14219" y="1155"/>
                    <a:pt x="14270" y="1078"/>
                  </a:cubicBezTo>
                  <a:lnTo>
                    <a:pt x="14270" y="1198"/>
                  </a:lnTo>
                  <a:lnTo>
                    <a:pt x="14409" y="1198"/>
                  </a:lnTo>
                  <a:lnTo>
                    <a:pt x="14409" y="644"/>
                  </a:lnTo>
                  <a:cubicBezTo>
                    <a:pt x="14409" y="541"/>
                    <a:pt x="14380" y="458"/>
                    <a:pt x="14325" y="405"/>
                  </a:cubicBezTo>
                  <a:cubicBezTo>
                    <a:pt x="14269" y="348"/>
                    <a:pt x="14184" y="319"/>
                    <a:pt x="14077" y="319"/>
                  </a:cubicBezTo>
                  <a:cubicBezTo>
                    <a:pt x="13967" y="319"/>
                    <a:pt x="13881" y="346"/>
                    <a:pt x="13800" y="387"/>
                  </a:cubicBezTo>
                  <a:lnTo>
                    <a:pt x="13843" y="501"/>
                  </a:lnTo>
                  <a:cubicBezTo>
                    <a:pt x="13902" y="470"/>
                    <a:pt x="13975" y="445"/>
                    <a:pt x="14061" y="445"/>
                  </a:cubicBezTo>
                  <a:cubicBezTo>
                    <a:pt x="14192" y="445"/>
                    <a:pt x="14272" y="515"/>
                    <a:pt x="14272" y="649"/>
                  </a:cubicBezTo>
                  <a:lnTo>
                    <a:pt x="14272" y="695"/>
                  </a:lnTo>
                  <a:cubicBezTo>
                    <a:pt x="14208" y="675"/>
                    <a:pt x="14144" y="660"/>
                    <a:pt x="14055" y="660"/>
                  </a:cubicBezTo>
                  <a:cubicBezTo>
                    <a:pt x="13867" y="660"/>
                    <a:pt x="13737" y="759"/>
                    <a:pt x="13737" y="940"/>
                  </a:cubicBezTo>
                  <a:lnTo>
                    <a:pt x="13737" y="948"/>
                  </a:lnTo>
                  <a:cubicBezTo>
                    <a:pt x="13737" y="1118"/>
                    <a:pt x="13868" y="1216"/>
                    <a:pt x="14013" y="1216"/>
                  </a:cubicBezTo>
                  <a:close/>
                  <a:moveTo>
                    <a:pt x="14687" y="1198"/>
                  </a:moveTo>
                  <a:lnTo>
                    <a:pt x="14826" y="1198"/>
                  </a:lnTo>
                  <a:lnTo>
                    <a:pt x="14826" y="956"/>
                  </a:lnTo>
                  <a:lnTo>
                    <a:pt x="14957" y="801"/>
                  </a:lnTo>
                  <a:lnTo>
                    <a:pt x="15199" y="1198"/>
                  </a:lnTo>
                  <a:lnTo>
                    <a:pt x="15364" y="1198"/>
                  </a:lnTo>
                  <a:lnTo>
                    <a:pt x="15053" y="691"/>
                  </a:lnTo>
                  <a:lnTo>
                    <a:pt x="15353" y="330"/>
                  </a:lnTo>
                  <a:lnTo>
                    <a:pt x="15185" y="330"/>
                  </a:lnTo>
                  <a:lnTo>
                    <a:pt x="14826" y="775"/>
                  </a:lnTo>
                  <a:lnTo>
                    <a:pt x="14826" y="0"/>
                  </a:lnTo>
                  <a:lnTo>
                    <a:pt x="14687" y="0"/>
                  </a:lnTo>
                  <a:lnTo>
                    <a:pt x="14687" y="1198"/>
                  </a:lnTo>
                  <a:close/>
                  <a:moveTo>
                    <a:pt x="15832" y="1216"/>
                  </a:moveTo>
                  <a:cubicBezTo>
                    <a:pt x="15958" y="1216"/>
                    <a:pt x="16034" y="1144"/>
                    <a:pt x="16082" y="1062"/>
                  </a:cubicBezTo>
                  <a:lnTo>
                    <a:pt x="16082" y="1198"/>
                  </a:lnTo>
                  <a:lnTo>
                    <a:pt x="16222" y="1198"/>
                  </a:lnTo>
                  <a:lnTo>
                    <a:pt x="16222" y="330"/>
                  </a:lnTo>
                  <a:lnTo>
                    <a:pt x="16082" y="330"/>
                  </a:lnTo>
                  <a:lnTo>
                    <a:pt x="16082" y="858"/>
                  </a:lnTo>
                  <a:cubicBezTo>
                    <a:pt x="16082" y="999"/>
                    <a:pt x="15996" y="1088"/>
                    <a:pt x="15879" y="1088"/>
                  </a:cubicBezTo>
                  <a:cubicBezTo>
                    <a:pt x="15761" y="1088"/>
                    <a:pt x="15693" y="1008"/>
                    <a:pt x="15693" y="863"/>
                  </a:cubicBezTo>
                  <a:lnTo>
                    <a:pt x="15693" y="330"/>
                  </a:lnTo>
                  <a:lnTo>
                    <a:pt x="15552" y="330"/>
                  </a:lnTo>
                  <a:lnTo>
                    <a:pt x="15552" y="903"/>
                  </a:lnTo>
                  <a:cubicBezTo>
                    <a:pt x="15552" y="1094"/>
                    <a:pt x="15658" y="1216"/>
                    <a:pt x="15832" y="1216"/>
                  </a:cubicBezTo>
                  <a:close/>
                  <a:moveTo>
                    <a:pt x="16508" y="1198"/>
                  </a:moveTo>
                  <a:lnTo>
                    <a:pt x="16647" y="1198"/>
                  </a:lnTo>
                  <a:lnTo>
                    <a:pt x="16647" y="670"/>
                  </a:lnTo>
                  <a:cubicBezTo>
                    <a:pt x="16647" y="530"/>
                    <a:pt x="16733" y="439"/>
                    <a:pt x="16851" y="439"/>
                  </a:cubicBezTo>
                  <a:cubicBezTo>
                    <a:pt x="16969" y="439"/>
                    <a:pt x="17036" y="520"/>
                    <a:pt x="17036" y="665"/>
                  </a:cubicBezTo>
                  <a:lnTo>
                    <a:pt x="17036" y="1198"/>
                  </a:lnTo>
                  <a:lnTo>
                    <a:pt x="17178" y="1198"/>
                  </a:lnTo>
                  <a:lnTo>
                    <a:pt x="17178" y="624"/>
                  </a:lnTo>
                  <a:cubicBezTo>
                    <a:pt x="17178" y="434"/>
                    <a:pt x="17073" y="312"/>
                    <a:pt x="16899" y="312"/>
                  </a:cubicBezTo>
                  <a:cubicBezTo>
                    <a:pt x="16771" y="312"/>
                    <a:pt x="16696" y="383"/>
                    <a:pt x="16647" y="466"/>
                  </a:cubicBezTo>
                  <a:lnTo>
                    <a:pt x="16647" y="330"/>
                  </a:lnTo>
                  <a:lnTo>
                    <a:pt x="16508" y="330"/>
                  </a:lnTo>
                  <a:lnTo>
                    <a:pt x="16508" y="1198"/>
                  </a:lnTo>
                  <a:close/>
                  <a:moveTo>
                    <a:pt x="17697" y="1211"/>
                  </a:moveTo>
                  <a:cubicBezTo>
                    <a:pt x="17750" y="1211"/>
                    <a:pt x="17795" y="1200"/>
                    <a:pt x="17835" y="1179"/>
                  </a:cubicBezTo>
                  <a:lnTo>
                    <a:pt x="17835" y="1061"/>
                  </a:lnTo>
                  <a:cubicBezTo>
                    <a:pt x="17801" y="1075"/>
                    <a:pt x="17767" y="1083"/>
                    <a:pt x="17734" y="1083"/>
                  </a:cubicBezTo>
                  <a:cubicBezTo>
                    <a:pt x="17662" y="1083"/>
                    <a:pt x="17619" y="1053"/>
                    <a:pt x="17619" y="968"/>
                  </a:cubicBezTo>
                  <a:lnTo>
                    <a:pt x="17619" y="451"/>
                  </a:lnTo>
                  <a:lnTo>
                    <a:pt x="17835" y="451"/>
                  </a:lnTo>
                  <a:lnTo>
                    <a:pt x="17835" y="330"/>
                  </a:lnTo>
                  <a:lnTo>
                    <a:pt x="17619" y="330"/>
                  </a:lnTo>
                  <a:lnTo>
                    <a:pt x="17619" y="81"/>
                  </a:lnTo>
                  <a:lnTo>
                    <a:pt x="17477" y="81"/>
                  </a:lnTo>
                  <a:lnTo>
                    <a:pt x="17477" y="330"/>
                  </a:lnTo>
                  <a:lnTo>
                    <a:pt x="17375" y="330"/>
                  </a:lnTo>
                  <a:lnTo>
                    <a:pt x="17375" y="451"/>
                  </a:lnTo>
                  <a:lnTo>
                    <a:pt x="17477" y="451"/>
                  </a:lnTo>
                  <a:lnTo>
                    <a:pt x="17477" y="994"/>
                  </a:lnTo>
                  <a:cubicBezTo>
                    <a:pt x="17477" y="1153"/>
                    <a:pt x="17571" y="1211"/>
                    <a:pt x="17697" y="1211"/>
                  </a:cubicBezTo>
                  <a:close/>
                  <a:moveTo>
                    <a:pt x="18329" y="1104"/>
                  </a:moveTo>
                  <a:cubicBezTo>
                    <a:pt x="18231" y="1104"/>
                    <a:pt x="18156" y="1042"/>
                    <a:pt x="18156" y="940"/>
                  </a:cubicBezTo>
                  <a:lnTo>
                    <a:pt x="18156" y="935"/>
                  </a:lnTo>
                  <a:cubicBezTo>
                    <a:pt x="18156" y="831"/>
                    <a:pt x="18230" y="764"/>
                    <a:pt x="18357" y="764"/>
                  </a:cubicBezTo>
                  <a:cubicBezTo>
                    <a:pt x="18435" y="764"/>
                    <a:pt x="18502" y="778"/>
                    <a:pt x="18554" y="796"/>
                  </a:cubicBezTo>
                  <a:lnTo>
                    <a:pt x="18554" y="900"/>
                  </a:lnTo>
                  <a:cubicBezTo>
                    <a:pt x="18554" y="1018"/>
                    <a:pt x="18455" y="1104"/>
                    <a:pt x="18329" y="1104"/>
                  </a:cubicBezTo>
                  <a:close/>
                  <a:moveTo>
                    <a:pt x="18293" y="1216"/>
                  </a:moveTo>
                  <a:cubicBezTo>
                    <a:pt x="18416" y="1216"/>
                    <a:pt x="18499" y="1155"/>
                    <a:pt x="18550" y="1078"/>
                  </a:cubicBezTo>
                  <a:lnTo>
                    <a:pt x="18550" y="1198"/>
                  </a:lnTo>
                  <a:lnTo>
                    <a:pt x="18689" y="1198"/>
                  </a:lnTo>
                  <a:lnTo>
                    <a:pt x="18689" y="644"/>
                  </a:lnTo>
                  <a:cubicBezTo>
                    <a:pt x="18689" y="541"/>
                    <a:pt x="18660" y="458"/>
                    <a:pt x="18605" y="405"/>
                  </a:cubicBezTo>
                  <a:cubicBezTo>
                    <a:pt x="18549" y="348"/>
                    <a:pt x="18464" y="319"/>
                    <a:pt x="18357" y="319"/>
                  </a:cubicBezTo>
                  <a:cubicBezTo>
                    <a:pt x="18247" y="319"/>
                    <a:pt x="18161" y="346"/>
                    <a:pt x="18080" y="387"/>
                  </a:cubicBezTo>
                  <a:lnTo>
                    <a:pt x="18123" y="501"/>
                  </a:lnTo>
                  <a:cubicBezTo>
                    <a:pt x="18182" y="470"/>
                    <a:pt x="18255" y="445"/>
                    <a:pt x="18341" y="445"/>
                  </a:cubicBezTo>
                  <a:cubicBezTo>
                    <a:pt x="18472" y="445"/>
                    <a:pt x="18552" y="515"/>
                    <a:pt x="18552" y="649"/>
                  </a:cubicBezTo>
                  <a:lnTo>
                    <a:pt x="18552" y="695"/>
                  </a:lnTo>
                  <a:cubicBezTo>
                    <a:pt x="18488" y="675"/>
                    <a:pt x="18424" y="660"/>
                    <a:pt x="18335" y="660"/>
                  </a:cubicBezTo>
                  <a:cubicBezTo>
                    <a:pt x="18147" y="660"/>
                    <a:pt x="18017" y="759"/>
                    <a:pt x="18017" y="940"/>
                  </a:cubicBezTo>
                  <a:lnTo>
                    <a:pt x="18017" y="948"/>
                  </a:lnTo>
                  <a:cubicBezTo>
                    <a:pt x="18017" y="1118"/>
                    <a:pt x="18148" y="1216"/>
                    <a:pt x="18293" y="12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212695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76B69D-2D83-4287-9008-AAB6718A8E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59840" y="2554923"/>
            <a:ext cx="5772264" cy="2387600"/>
          </a:xfrm>
        </p:spPr>
        <p:txBody>
          <a:bodyPr anchor="b"/>
          <a:lstStyle>
            <a:lvl1pPr algn="l">
              <a:lnSpc>
                <a:spcPct val="95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0CE723-861A-4984-9EB9-C393132CE2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59840" y="5313680"/>
            <a:ext cx="5772264" cy="90424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5" name="Kuva 4" descr="Kirjaimia puupalikoissa">
            <a:extLst>
              <a:ext uri="{FF2B5EF4-FFF2-40B4-BE49-F238E27FC236}">
                <a16:creationId xmlns:a16="http://schemas.microsoft.com/office/drawing/2014/main" id="{5A0B1589-88F9-479A-A096-4C90736DFC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728" y="0"/>
            <a:ext cx="5485180" cy="6858000"/>
          </a:xfrm>
          <a:prstGeom prst="rect">
            <a:avLst/>
          </a:prstGeom>
        </p:spPr>
      </p:pic>
      <p:grpSp>
        <p:nvGrpSpPr>
          <p:cNvPr id="49" name="Ryhmä 48">
            <a:extLst>
              <a:ext uri="{FF2B5EF4-FFF2-40B4-BE49-F238E27FC236}">
                <a16:creationId xmlns:a16="http://schemas.microsoft.com/office/drawing/2014/main" id="{EC68559A-722B-4FC3-8264-735707CCF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1255584" y="595965"/>
            <a:ext cx="4322256" cy="1375407"/>
            <a:chOff x="1755776" y="2047876"/>
            <a:chExt cx="8680450" cy="2762250"/>
          </a:xfrm>
          <a:solidFill>
            <a:schemeClr val="tx1"/>
          </a:solidFill>
        </p:grpSpPr>
        <p:sp>
          <p:nvSpPr>
            <p:cNvPr id="50" name="Freeform 5">
              <a:extLst>
                <a:ext uri="{FF2B5EF4-FFF2-40B4-BE49-F238E27FC236}">
                  <a16:creationId xmlns:a16="http://schemas.microsoft.com/office/drawing/2014/main" id="{B35C2727-444C-44C0-8747-57BA4E14FA0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215313" y="2047876"/>
              <a:ext cx="1668463" cy="1657350"/>
            </a:xfrm>
            <a:custGeom>
              <a:avLst/>
              <a:gdLst>
                <a:gd name="T0" fmla="*/ 4614 w 4631"/>
                <a:gd name="T1" fmla="*/ 1121 h 4591"/>
                <a:gd name="T2" fmla="*/ 3968 w 4631"/>
                <a:gd name="T3" fmla="*/ 0 h 4591"/>
                <a:gd name="T4" fmla="*/ 2673 w 4631"/>
                <a:gd name="T5" fmla="*/ 0 h 4591"/>
                <a:gd name="T6" fmla="*/ 1987 w 4631"/>
                <a:gd name="T7" fmla="*/ 1190 h 4591"/>
                <a:gd name="T8" fmla="*/ 647 w 4631"/>
                <a:gd name="T9" fmla="*/ 1190 h 4591"/>
                <a:gd name="T10" fmla="*/ 0 w 4631"/>
                <a:gd name="T11" fmla="*/ 2311 h 4591"/>
                <a:gd name="T12" fmla="*/ 647 w 4631"/>
                <a:gd name="T13" fmla="*/ 3432 h 4591"/>
                <a:gd name="T14" fmla="*/ 2020 w 4631"/>
                <a:gd name="T15" fmla="*/ 3431 h 4591"/>
                <a:gd name="T16" fmla="*/ 2690 w 4631"/>
                <a:gd name="T17" fmla="*/ 4591 h 4591"/>
                <a:gd name="T18" fmla="*/ 3984 w 4631"/>
                <a:gd name="T19" fmla="*/ 4591 h 4591"/>
                <a:gd name="T20" fmla="*/ 4631 w 4631"/>
                <a:gd name="T21" fmla="*/ 3470 h 4591"/>
                <a:gd name="T22" fmla="*/ 3944 w 4631"/>
                <a:gd name="T23" fmla="*/ 2282 h 4591"/>
                <a:gd name="T24" fmla="*/ 4614 w 4631"/>
                <a:gd name="T25" fmla="*/ 1121 h 4591"/>
                <a:gd name="T26" fmla="*/ 4022 w 4631"/>
                <a:gd name="T27" fmla="*/ 1121 h 4591"/>
                <a:gd name="T28" fmla="*/ 3648 w 4631"/>
                <a:gd name="T29" fmla="*/ 1768 h 4591"/>
                <a:gd name="T30" fmla="*/ 3314 w 4631"/>
                <a:gd name="T31" fmla="*/ 1190 h 4591"/>
                <a:gd name="T32" fmla="*/ 2721 w 4631"/>
                <a:gd name="T33" fmla="*/ 1190 h 4591"/>
                <a:gd name="T34" fmla="*/ 4038 w 4631"/>
                <a:gd name="T35" fmla="*/ 3470 h 4591"/>
                <a:gd name="T36" fmla="*/ 3688 w 4631"/>
                <a:gd name="T37" fmla="*/ 4078 h 4591"/>
                <a:gd name="T38" fmla="*/ 2986 w 4631"/>
                <a:gd name="T39" fmla="*/ 4078 h 4591"/>
                <a:gd name="T40" fmla="*/ 2613 w 4631"/>
                <a:gd name="T41" fmla="*/ 3431 h 4591"/>
                <a:gd name="T42" fmla="*/ 3280 w 4631"/>
                <a:gd name="T43" fmla="*/ 3431 h 4591"/>
                <a:gd name="T44" fmla="*/ 3576 w 4631"/>
                <a:gd name="T45" fmla="*/ 2918 h 4591"/>
                <a:gd name="T46" fmla="*/ 943 w 4631"/>
                <a:gd name="T47" fmla="*/ 2918 h 4591"/>
                <a:gd name="T48" fmla="*/ 593 w 4631"/>
                <a:gd name="T49" fmla="*/ 2311 h 4591"/>
                <a:gd name="T50" fmla="*/ 943 w 4631"/>
                <a:gd name="T51" fmla="*/ 1704 h 4591"/>
                <a:gd name="T52" fmla="*/ 1690 w 4631"/>
                <a:gd name="T53" fmla="*/ 1703 h 4591"/>
                <a:gd name="T54" fmla="*/ 1357 w 4631"/>
                <a:gd name="T55" fmla="*/ 2281 h 4591"/>
                <a:gd name="T56" fmla="*/ 1654 w 4631"/>
                <a:gd name="T57" fmla="*/ 2794 h 4591"/>
                <a:gd name="T58" fmla="*/ 2970 w 4631"/>
                <a:gd name="T59" fmla="*/ 514 h 4591"/>
                <a:gd name="T60" fmla="*/ 3671 w 4631"/>
                <a:gd name="T61" fmla="*/ 514 h 4591"/>
                <a:gd name="T62" fmla="*/ 4022 w 4631"/>
                <a:gd name="T63" fmla="*/ 1121 h 4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631" h="4591">
                  <a:moveTo>
                    <a:pt x="4614" y="1121"/>
                  </a:moveTo>
                  <a:lnTo>
                    <a:pt x="3968" y="0"/>
                  </a:lnTo>
                  <a:lnTo>
                    <a:pt x="2673" y="0"/>
                  </a:lnTo>
                  <a:lnTo>
                    <a:pt x="1987" y="1190"/>
                  </a:lnTo>
                  <a:lnTo>
                    <a:pt x="647" y="1190"/>
                  </a:lnTo>
                  <a:lnTo>
                    <a:pt x="0" y="2311"/>
                  </a:lnTo>
                  <a:lnTo>
                    <a:pt x="647" y="3432"/>
                  </a:lnTo>
                  <a:lnTo>
                    <a:pt x="2020" y="3431"/>
                  </a:lnTo>
                  <a:lnTo>
                    <a:pt x="2690" y="4591"/>
                  </a:lnTo>
                  <a:lnTo>
                    <a:pt x="3984" y="4591"/>
                  </a:lnTo>
                  <a:lnTo>
                    <a:pt x="4631" y="3470"/>
                  </a:lnTo>
                  <a:lnTo>
                    <a:pt x="3944" y="2282"/>
                  </a:lnTo>
                  <a:lnTo>
                    <a:pt x="4614" y="1121"/>
                  </a:lnTo>
                  <a:close/>
                  <a:moveTo>
                    <a:pt x="4022" y="1121"/>
                  </a:moveTo>
                  <a:lnTo>
                    <a:pt x="3648" y="1768"/>
                  </a:lnTo>
                  <a:lnTo>
                    <a:pt x="3314" y="1190"/>
                  </a:lnTo>
                  <a:lnTo>
                    <a:pt x="2721" y="1190"/>
                  </a:lnTo>
                  <a:lnTo>
                    <a:pt x="4038" y="3470"/>
                  </a:lnTo>
                  <a:lnTo>
                    <a:pt x="3688" y="4078"/>
                  </a:lnTo>
                  <a:lnTo>
                    <a:pt x="2986" y="4078"/>
                  </a:lnTo>
                  <a:lnTo>
                    <a:pt x="2613" y="3431"/>
                  </a:lnTo>
                  <a:lnTo>
                    <a:pt x="3280" y="3431"/>
                  </a:lnTo>
                  <a:lnTo>
                    <a:pt x="3576" y="2918"/>
                  </a:lnTo>
                  <a:lnTo>
                    <a:pt x="943" y="2918"/>
                  </a:lnTo>
                  <a:lnTo>
                    <a:pt x="593" y="2311"/>
                  </a:lnTo>
                  <a:lnTo>
                    <a:pt x="943" y="1704"/>
                  </a:lnTo>
                  <a:lnTo>
                    <a:pt x="1690" y="1703"/>
                  </a:lnTo>
                  <a:lnTo>
                    <a:pt x="1357" y="2281"/>
                  </a:lnTo>
                  <a:lnTo>
                    <a:pt x="1654" y="2794"/>
                  </a:lnTo>
                  <a:lnTo>
                    <a:pt x="2970" y="514"/>
                  </a:lnTo>
                  <a:lnTo>
                    <a:pt x="3671" y="514"/>
                  </a:lnTo>
                  <a:lnTo>
                    <a:pt x="4022" y="1121"/>
                  </a:lnTo>
                  <a:close/>
                </a:path>
              </a:pathLst>
            </a:custGeom>
            <a:gradFill>
              <a:gsLst>
                <a:gs pos="0">
                  <a:srgbClr val="B455A0"/>
                </a:gs>
                <a:gs pos="25000">
                  <a:srgbClr val="B455A0"/>
                </a:gs>
                <a:gs pos="85000">
                  <a:srgbClr val="3762AE"/>
                </a:gs>
              </a:gsLst>
              <a:lin ang="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id="{BBAB4B32-FE0D-456F-BD2C-D082068F192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9063038" y="2759076"/>
              <a:ext cx="212725" cy="184150"/>
            </a:xfrm>
            <a:custGeom>
              <a:avLst/>
              <a:gdLst>
                <a:gd name="T0" fmla="*/ 295 w 590"/>
                <a:gd name="T1" fmla="*/ 0 h 511"/>
                <a:gd name="T2" fmla="*/ 0 w 590"/>
                <a:gd name="T3" fmla="*/ 511 h 511"/>
                <a:gd name="T4" fmla="*/ 590 w 590"/>
                <a:gd name="T5" fmla="*/ 511 h 511"/>
                <a:gd name="T6" fmla="*/ 295 w 590"/>
                <a:gd name="T7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0" h="511">
                  <a:moveTo>
                    <a:pt x="295" y="0"/>
                  </a:moveTo>
                  <a:lnTo>
                    <a:pt x="0" y="511"/>
                  </a:lnTo>
                  <a:lnTo>
                    <a:pt x="590" y="511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9D55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2" name="Freeform 7">
              <a:extLst>
                <a:ext uri="{FF2B5EF4-FFF2-40B4-BE49-F238E27FC236}">
                  <a16:creationId xmlns:a16="http://schemas.microsoft.com/office/drawing/2014/main" id="{0DACDE49-FD8C-4A33-ADFB-431DC7AB8F75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85938" y="4284663"/>
              <a:ext cx="8650288" cy="525463"/>
            </a:xfrm>
            <a:custGeom>
              <a:avLst/>
              <a:gdLst>
                <a:gd name="T0" fmla="*/ 579 w 24021"/>
                <a:gd name="T1" fmla="*/ 677 h 1457"/>
                <a:gd name="T2" fmla="*/ 579 w 24021"/>
                <a:gd name="T3" fmla="*/ 337 h 1457"/>
                <a:gd name="T4" fmla="*/ 1535 w 24021"/>
                <a:gd name="T5" fmla="*/ 338 h 1457"/>
                <a:gd name="T6" fmla="*/ 1396 w 24021"/>
                <a:gd name="T7" fmla="*/ 338 h 1457"/>
                <a:gd name="T8" fmla="*/ 2252 w 24021"/>
                <a:gd name="T9" fmla="*/ 319 h 1457"/>
                <a:gd name="T10" fmla="*/ 2501 w 24021"/>
                <a:gd name="T11" fmla="*/ 768 h 1457"/>
                <a:gd name="T12" fmla="*/ 3296 w 24021"/>
                <a:gd name="T13" fmla="*/ 324 h 1457"/>
                <a:gd name="T14" fmla="*/ 3815 w 24021"/>
                <a:gd name="T15" fmla="*/ 445 h 1457"/>
                <a:gd name="T16" fmla="*/ 4636 w 24021"/>
                <a:gd name="T17" fmla="*/ 1205 h 1457"/>
                <a:gd name="T18" fmla="*/ 3484 w 24021"/>
                <a:gd name="T19" fmla="*/ 1205 h 1457"/>
                <a:gd name="T20" fmla="*/ 5121 w 24021"/>
                <a:gd name="T21" fmla="*/ 1222 h 1457"/>
                <a:gd name="T22" fmla="*/ 4950 w 24021"/>
                <a:gd name="T23" fmla="*/ 508 h 1457"/>
                <a:gd name="T24" fmla="*/ 6014 w 24021"/>
                <a:gd name="T25" fmla="*/ 1218 h 1457"/>
                <a:gd name="T26" fmla="*/ 5936 w 24021"/>
                <a:gd name="T27" fmla="*/ 337 h 1457"/>
                <a:gd name="T28" fmla="*/ 6014 w 24021"/>
                <a:gd name="T29" fmla="*/ 1218 h 1457"/>
                <a:gd name="T30" fmla="*/ 6498 w 24021"/>
                <a:gd name="T31" fmla="*/ 337 h 1457"/>
                <a:gd name="T32" fmla="*/ 6726 w 24021"/>
                <a:gd name="T33" fmla="*/ 777 h 1457"/>
                <a:gd name="T34" fmla="*/ 7117 w 24021"/>
                <a:gd name="T35" fmla="*/ 1098 h 1457"/>
                <a:gd name="T36" fmla="*/ 8403 w 24021"/>
                <a:gd name="T37" fmla="*/ 630 h 1457"/>
                <a:gd name="T38" fmla="*/ 9190 w 24021"/>
                <a:gd name="T39" fmla="*/ 964 h 1457"/>
                <a:gd name="T40" fmla="*/ 8628 w 24021"/>
                <a:gd name="T41" fmla="*/ 565 h 1457"/>
                <a:gd name="T42" fmla="*/ 8903 w 24021"/>
                <a:gd name="T43" fmla="*/ 1221 h 1457"/>
                <a:gd name="T44" fmla="*/ 10078 w 24021"/>
                <a:gd name="T45" fmla="*/ 630 h 1457"/>
                <a:gd name="T46" fmla="*/ 10422 w 24021"/>
                <a:gd name="T47" fmla="*/ 942 h 1457"/>
                <a:gd name="T48" fmla="*/ 10954 w 24021"/>
                <a:gd name="T49" fmla="*/ 1205 h 1457"/>
                <a:gd name="T50" fmla="*/ 10817 w 24021"/>
                <a:gd name="T51" fmla="*/ 702 h 1457"/>
                <a:gd name="T52" fmla="*/ 11560 w 24021"/>
                <a:gd name="T53" fmla="*/ 445 h 1457"/>
                <a:gd name="T54" fmla="*/ 11217 w 24021"/>
                <a:gd name="T55" fmla="*/ 337 h 1457"/>
                <a:gd name="T56" fmla="*/ 12527 w 24021"/>
                <a:gd name="T57" fmla="*/ 458 h 1457"/>
                <a:gd name="T58" fmla="*/ 12170 w 24021"/>
                <a:gd name="T59" fmla="*/ 458 h 1457"/>
                <a:gd name="T60" fmla="*/ 13383 w 24021"/>
                <a:gd name="T61" fmla="*/ 825 h 1457"/>
                <a:gd name="T62" fmla="*/ 13244 w 24021"/>
                <a:gd name="T63" fmla="*/ 721 h 1457"/>
                <a:gd name="T64" fmla="*/ 13748 w 24021"/>
                <a:gd name="T65" fmla="*/ 520 h 1457"/>
                <a:gd name="T66" fmla="*/ 14224 w 24021"/>
                <a:gd name="T67" fmla="*/ 173 h 1457"/>
                <a:gd name="T68" fmla="*/ 14783 w 24021"/>
                <a:gd name="T69" fmla="*/ 677 h 1457"/>
                <a:gd name="T70" fmla="*/ 14783 w 24021"/>
                <a:gd name="T71" fmla="*/ 337 h 1457"/>
                <a:gd name="T72" fmla="*/ 16154 w 24021"/>
                <a:gd name="T73" fmla="*/ 734 h 1457"/>
                <a:gd name="T74" fmla="*/ 15871 w 24021"/>
                <a:gd name="T75" fmla="*/ 319 h 1457"/>
                <a:gd name="T76" fmla="*/ 15567 w 24021"/>
                <a:gd name="T77" fmla="*/ 1368 h 1457"/>
                <a:gd name="T78" fmla="*/ 16798 w 24021"/>
                <a:gd name="T79" fmla="*/ 442 h 1457"/>
                <a:gd name="T80" fmla="*/ 16954 w 24021"/>
                <a:gd name="T81" fmla="*/ 978 h 1457"/>
                <a:gd name="T82" fmla="*/ 17649 w 24021"/>
                <a:gd name="T83" fmla="*/ 445 h 1457"/>
                <a:gd name="T84" fmla="*/ 17306 w 24021"/>
                <a:gd name="T85" fmla="*/ 337 h 1457"/>
                <a:gd name="T86" fmla="*/ 18745 w 24021"/>
                <a:gd name="T87" fmla="*/ 224 h 1457"/>
                <a:gd name="T88" fmla="*/ 18717 w 24021"/>
                <a:gd name="T89" fmla="*/ 803 h 1457"/>
                <a:gd name="T90" fmla="*/ 18768 w 24021"/>
                <a:gd name="T91" fmla="*/ 412 h 1457"/>
                <a:gd name="T92" fmla="*/ 18181 w 24021"/>
                <a:gd name="T93" fmla="*/ 946 h 1457"/>
                <a:gd name="T94" fmla="*/ 19620 w 24021"/>
                <a:gd name="T95" fmla="*/ 1205 h 1457"/>
                <a:gd name="T96" fmla="*/ 19992 w 24021"/>
                <a:gd name="T97" fmla="*/ 319 h 1457"/>
                <a:gd name="T98" fmla="*/ 20672 w 24021"/>
                <a:gd name="T99" fmla="*/ 1205 h 1457"/>
                <a:gd name="T100" fmla="*/ 20672 w 24021"/>
                <a:gd name="T101" fmla="*/ 472 h 1457"/>
                <a:gd name="T102" fmla="*/ 22049 w 24021"/>
                <a:gd name="T103" fmla="*/ 761 h 1457"/>
                <a:gd name="T104" fmla="*/ 22045 w 24021"/>
                <a:gd name="T105" fmla="*/ 7 h 1457"/>
                <a:gd name="T106" fmla="*/ 23024 w 24021"/>
                <a:gd name="T107" fmla="*/ 1004 h 1457"/>
                <a:gd name="T108" fmla="*/ 22799 w 24021"/>
                <a:gd name="T109" fmla="*/ 1224 h 1457"/>
                <a:gd name="T110" fmla="*/ 23694 w 24021"/>
                <a:gd name="T111" fmla="*/ 445 h 1457"/>
                <a:gd name="T112" fmla="*/ 23351 w 24021"/>
                <a:gd name="T113" fmla="*/ 337 h 1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4021" h="1457">
                  <a:moveTo>
                    <a:pt x="0" y="1205"/>
                  </a:moveTo>
                  <a:lnTo>
                    <a:pt x="147" y="1205"/>
                  </a:lnTo>
                  <a:lnTo>
                    <a:pt x="147" y="43"/>
                  </a:lnTo>
                  <a:lnTo>
                    <a:pt x="0" y="43"/>
                  </a:lnTo>
                  <a:lnTo>
                    <a:pt x="0" y="1205"/>
                  </a:lnTo>
                  <a:close/>
                  <a:moveTo>
                    <a:pt x="440" y="1205"/>
                  </a:moveTo>
                  <a:lnTo>
                    <a:pt x="579" y="1205"/>
                  </a:lnTo>
                  <a:lnTo>
                    <a:pt x="579" y="677"/>
                  </a:lnTo>
                  <a:cubicBezTo>
                    <a:pt x="579" y="536"/>
                    <a:pt x="665" y="445"/>
                    <a:pt x="783" y="445"/>
                  </a:cubicBezTo>
                  <a:cubicBezTo>
                    <a:pt x="901" y="445"/>
                    <a:pt x="968" y="527"/>
                    <a:pt x="968" y="672"/>
                  </a:cubicBezTo>
                  <a:lnTo>
                    <a:pt x="968" y="1205"/>
                  </a:lnTo>
                  <a:lnTo>
                    <a:pt x="1110" y="1205"/>
                  </a:lnTo>
                  <a:lnTo>
                    <a:pt x="1110" y="630"/>
                  </a:lnTo>
                  <a:cubicBezTo>
                    <a:pt x="1110" y="441"/>
                    <a:pt x="1005" y="319"/>
                    <a:pt x="831" y="319"/>
                  </a:cubicBezTo>
                  <a:cubicBezTo>
                    <a:pt x="703" y="319"/>
                    <a:pt x="628" y="390"/>
                    <a:pt x="579" y="472"/>
                  </a:cubicBezTo>
                  <a:lnTo>
                    <a:pt x="579" y="337"/>
                  </a:lnTo>
                  <a:lnTo>
                    <a:pt x="440" y="337"/>
                  </a:lnTo>
                  <a:lnTo>
                    <a:pt x="440" y="1205"/>
                  </a:lnTo>
                  <a:close/>
                  <a:moveTo>
                    <a:pt x="1396" y="1205"/>
                  </a:moveTo>
                  <a:lnTo>
                    <a:pt x="1535" y="1205"/>
                  </a:lnTo>
                  <a:lnTo>
                    <a:pt x="1535" y="458"/>
                  </a:lnTo>
                  <a:lnTo>
                    <a:pt x="1752" y="458"/>
                  </a:lnTo>
                  <a:lnTo>
                    <a:pt x="1752" y="338"/>
                  </a:lnTo>
                  <a:lnTo>
                    <a:pt x="1535" y="338"/>
                  </a:lnTo>
                  <a:lnTo>
                    <a:pt x="1535" y="273"/>
                  </a:lnTo>
                  <a:cubicBezTo>
                    <a:pt x="1535" y="171"/>
                    <a:pt x="1576" y="123"/>
                    <a:pt x="1658" y="123"/>
                  </a:cubicBezTo>
                  <a:cubicBezTo>
                    <a:pt x="1691" y="123"/>
                    <a:pt x="1720" y="129"/>
                    <a:pt x="1753" y="139"/>
                  </a:cubicBezTo>
                  <a:lnTo>
                    <a:pt x="1753" y="16"/>
                  </a:lnTo>
                  <a:cubicBezTo>
                    <a:pt x="1720" y="7"/>
                    <a:pt x="1683" y="0"/>
                    <a:pt x="1634" y="0"/>
                  </a:cubicBezTo>
                  <a:cubicBezTo>
                    <a:pt x="1560" y="0"/>
                    <a:pt x="1503" y="21"/>
                    <a:pt x="1461" y="61"/>
                  </a:cubicBezTo>
                  <a:cubicBezTo>
                    <a:pt x="1418" y="104"/>
                    <a:pt x="1396" y="173"/>
                    <a:pt x="1396" y="262"/>
                  </a:cubicBezTo>
                  <a:lnTo>
                    <a:pt x="1396" y="338"/>
                  </a:lnTo>
                  <a:lnTo>
                    <a:pt x="1292" y="338"/>
                  </a:lnTo>
                  <a:lnTo>
                    <a:pt x="1292" y="458"/>
                  </a:lnTo>
                  <a:lnTo>
                    <a:pt x="1396" y="458"/>
                  </a:lnTo>
                  <a:lnTo>
                    <a:pt x="1396" y="1205"/>
                  </a:lnTo>
                  <a:close/>
                  <a:moveTo>
                    <a:pt x="2250" y="1224"/>
                  </a:moveTo>
                  <a:cubicBezTo>
                    <a:pt x="2477" y="1224"/>
                    <a:pt x="2641" y="1029"/>
                    <a:pt x="2641" y="776"/>
                  </a:cubicBezTo>
                  <a:lnTo>
                    <a:pt x="2641" y="765"/>
                  </a:lnTo>
                  <a:cubicBezTo>
                    <a:pt x="2641" y="509"/>
                    <a:pt x="2479" y="319"/>
                    <a:pt x="2252" y="319"/>
                  </a:cubicBezTo>
                  <a:cubicBezTo>
                    <a:pt x="2027" y="319"/>
                    <a:pt x="1861" y="512"/>
                    <a:pt x="1861" y="766"/>
                  </a:cubicBezTo>
                  <a:lnTo>
                    <a:pt x="1861" y="777"/>
                  </a:lnTo>
                  <a:cubicBezTo>
                    <a:pt x="1861" y="1033"/>
                    <a:pt x="2025" y="1224"/>
                    <a:pt x="2250" y="1224"/>
                  </a:cubicBezTo>
                  <a:close/>
                  <a:moveTo>
                    <a:pt x="2252" y="1098"/>
                  </a:moveTo>
                  <a:cubicBezTo>
                    <a:pt x="2110" y="1098"/>
                    <a:pt x="2003" y="959"/>
                    <a:pt x="2003" y="774"/>
                  </a:cubicBezTo>
                  <a:lnTo>
                    <a:pt x="2003" y="766"/>
                  </a:lnTo>
                  <a:cubicBezTo>
                    <a:pt x="2003" y="583"/>
                    <a:pt x="2105" y="444"/>
                    <a:pt x="2250" y="444"/>
                  </a:cubicBezTo>
                  <a:cubicBezTo>
                    <a:pt x="2392" y="444"/>
                    <a:pt x="2501" y="583"/>
                    <a:pt x="2501" y="768"/>
                  </a:cubicBezTo>
                  <a:lnTo>
                    <a:pt x="2501" y="776"/>
                  </a:lnTo>
                  <a:cubicBezTo>
                    <a:pt x="2501" y="959"/>
                    <a:pt x="2399" y="1098"/>
                    <a:pt x="2252" y="1098"/>
                  </a:cubicBezTo>
                  <a:close/>
                  <a:moveTo>
                    <a:pt x="2868" y="1205"/>
                  </a:moveTo>
                  <a:lnTo>
                    <a:pt x="3007" y="1205"/>
                  </a:lnTo>
                  <a:lnTo>
                    <a:pt x="3007" y="800"/>
                  </a:lnTo>
                  <a:cubicBezTo>
                    <a:pt x="3007" y="584"/>
                    <a:pt x="3130" y="476"/>
                    <a:pt x="3288" y="476"/>
                  </a:cubicBezTo>
                  <a:lnTo>
                    <a:pt x="3296" y="476"/>
                  </a:lnTo>
                  <a:lnTo>
                    <a:pt x="3296" y="324"/>
                  </a:lnTo>
                  <a:cubicBezTo>
                    <a:pt x="3157" y="316"/>
                    <a:pt x="3058" y="402"/>
                    <a:pt x="3007" y="520"/>
                  </a:cubicBezTo>
                  <a:lnTo>
                    <a:pt x="3007" y="337"/>
                  </a:lnTo>
                  <a:lnTo>
                    <a:pt x="2868" y="337"/>
                  </a:lnTo>
                  <a:lnTo>
                    <a:pt x="2868" y="1205"/>
                  </a:lnTo>
                  <a:close/>
                  <a:moveTo>
                    <a:pt x="3484" y="1205"/>
                  </a:moveTo>
                  <a:lnTo>
                    <a:pt x="3623" y="1205"/>
                  </a:lnTo>
                  <a:lnTo>
                    <a:pt x="3623" y="677"/>
                  </a:lnTo>
                  <a:cubicBezTo>
                    <a:pt x="3623" y="540"/>
                    <a:pt x="3706" y="445"/>
                    <a:pt x="3815" y="445"/>
                  </a:cubicBezTo>
                  <a:cubicBezTo>
                    <a:pt x="3925" y="445"/>
                    <a:pt x="3990" y="524"/>
                    <a:pt x="3990" y="670"/>
                  </a:cubicBezTo>
                  <a:lnTo>
                    <a:pt x="3990" y="1205"/>
                  </a:lnTo>
                  <a:lnTo>
                    <a:pt x="4130" y="1205"/>
                  </a:lnTo>
                  <a:lnTo>
                    <a:pt x="4130" y="675"/>
                  </a:lnTo>
                  <a:cubicBezTo>
                    <a:pt x="4130" y="530"/>
                    <a:pt x="4213" y="445"/>
                    <a:pt x="4320" y="445"/>
                  </a:cubicBezTo>
                  <a:cubicBezTo>
                    <a:pt x="4430" y="445"/>
                    <a:pt x="4498" y="524"/>
                    <a:pt x="4498" y="672"/>
                  </a:cubicBezTo>
                  <a:lnTo>
                    <a:pt x="4498" y="1205"/>
                  </a:lnTo>
                  <a:lnTo>
                    <a:pt x="4636" y="1205"/>
                  </a:lnTo>
                  <a:lnTo>
                    <a:pt x="4636" y="632"/>
                  </a:lnTo>
                  <a:cubicBezTo>
                    <a:pt x="4636" y="433"/>
                    <a:pt x="4528" y="319"/>
                    <a:pt x="4362" y="319"/>
                  </a:cubicBezTo>
                  <a:cubicBezTo>
                    <a:pt x="4234" y="319"/>
                    <a:pt x="4154" y="390"/>
                    <a:pt x="4100" y="472"/>
                  </a:cubicBezTo>
                  <a:cubicBezTo>
                    <a:pt x="4059" y="380"/>
                    <a:pt x="3977" y="319"/>
                    <a:pt x="3864" y="319"/>
                  </a:cubicBezTo>
                  <a:cubicBezTo>
                    <a:pt x="3743" y="319"/>
                    <a:pt x="3673" y="390"/>
                    <a:pt x="3623" y="471"/>
                  </a:cubicBezTo>
                  <a:lnTo>
                    <a:pt x="3623" y="337"/>
                  </a:lnTo>
                  <a:lnTo>
                    <a:pt x="3484" y="337"/>
                  </a:lnTo>
                  <a:lnTo>
                    <a:pt x="3484" y="1205"/>
                  </a:lnTo>
                  <a:close/>
                  <a:moveTo>
                    <a:pt x="5156" y="1111"/>
                  </a:moveTo>
                  <a:cubicBezTo>
                    <a:pt x="5058" y="1111"/>
                    <a:pt x="4983" y="1049"/>
                    <a:pt x="4983" y="946"/>
                  </a:cubicBezTo>
                  <a:lnTo>
                    <a:pt x="4983" y="942"/>
                  </a:lnTo>
                  <a:cubicBezTo>
                    <a:pt x="4983" y="838"/>
                    <a:pt x="5057" y="771"/>
                    <a:pt x="5184" y="771"/>
                  </a:cubicBezTo>
                  <a:cubicBezTo>
                    <a:pt x="5263" y="771"/>
                    <a:pt x="5330" y="785"/>
                    <a:pt x="5381" y="803"/>
                  </a:cubicBezTo>
                  <a:lnTo>
                    <a:pt x="5381" y="907"/>
                  </a:lnTo>
                  <a:cubicBezTo>
                    <a:pt x="5381" y="1025"/>
                    <a:pt x="5282" y="1111"/>
                    <a:pt x="5156" y="1111"/>
                  </a:cubicBezTo>
                  <a:close/>
                  <a:moveTo>
                    <a:pt x="5121" y="1222"/>
                  </a:moveTo>
                  <a:cubicBezTo>
                    <a:pt x="5243" y="1222"/>
                    <a:pt x="5326" y="1162"/>
                    <a:pt x="5377" y="1085"/>
                  </a:cubicBezTo>
                  <a:lnTo>
                    <a:pt x="5377" y="1205"/>
                  </a:lnTo>
                  <a:lnTo>
                    <a:pt x="5516" y="1205"/>
                  </a:lnTo>
                  <a:lnTo>
                    <a:pt x="5516" y="651"/>
                  </a:lnTo>
                  <a:cubicBezTo>
                    <a:pt x="5516" y="547"/>
                    <a:pt x="5488" y="465"/>
                    <a:pt x="5432" y="412"/>
                  </a:cubicBezTo>
                  <a:cubicBezTo>
                    <a:pt x="5376" y="354"/>
                    <a:pt x="5291" y="326"/>
                    <a:pt x="5184" y="326"/>
                  </a:cubicBezTo>
                  <a:cubicBezTo>
                    <a:pt x="5074" y="326"/>
                    <a:pt x="4988" y="353"/>
                    <a:pt x="4907" y="394"/>
                  </a:cubicBezTo>
                  <a:lnTo>
                    <a:pt x="4950" y="508"/>
                  </a:lnTo>
                  <a:cubicBezTo>
                    <a:pt x="5009" y="477"/>
                    <a:pt x="5082" y="452"/>
                    <a:pt x="5168" y="452"/>
                  </a:cubicBezTo>
                  <a:cubicBezTo>
                    <a:pt x="5299" y="452"/>
                    <a:pt x="5379" y="522"/>
                    <a:pt x="5379" y="656"/>
                  </a:cubicBezTo>
                  <a:lnTo>
                    <a:pt x="5379" y="702"/>
                  </a:lnTo>
                  <a:cubicBezTo>
                    <a:pt x="5315" y="682"/>
                    <a:pt x="5251" y="667"/>
                    <a:pt x="5162" y="667"/>
                  </a:cubicBezTo>
                  <a:cubicBezTo>
                    <a:pt x="4974" y="667"/>
                    <a:pt x="4845" y="766"/>
                    <a:pt x="4845" y="946"/>
                  </a:cubicBezTo>
                  <a:lnTo>
                    <a:pt x="4845" y="954"/>
                  </a:lnTo>
                  <a:cubicBezTo>
                    <a:pt x="4845" y="1125"/>
                    <a:pt x="4975" y="1222"/>
                    <a:pt x="5121" y="1222"/>
                  </a:cubicBezTo>
                  <a:close/>
                  <a:moveTo>
                    <a:pt x="6014" y="1218"/>
                  </a:moveTo>
                  <a:cubicBezTo>
                    <a:pt x="6067" y="1218"/>
                    <a:pt x="6112" y="1207"/>
                    <a:pt x="6152" y="1186"/>
                  </a:cubicBezTo>
                  <a:lnTo>
                    <a:pt x="6152" y="1068"/>
                  </a:lnTo>
                  <a:cubicBezTo>
                    <a:pt x="6118" y="1082"/>
                    <a:pt x="6085" y="1090"/>
                    <a:pt x="6051" y="1090"/>
                  </a:cubicBezTo>
                  <a:cubicBezTo>
                    <a:pt x="5979" y="1090"/>
                    <a:pt x="5936" y="1060"/>
                    <a:pt x="5936" y="975"/>
                  </a:cubicBezTo>
                  <a:lnTo>
                    <a:pt x="5936" y="458"/>
                  </a:lnTo>
                  <a:lnTo>
                    <a:pt x="6152" y="458"/>
                  </a:lnTo>
                  <a:lnTo>
                    <a:pt x="6152" y="337"/>
                  </a:lnTo>
                  <a:lnTo>
                    <a:pt x="5936" y="337"/>
                  </a:lnTo>
                  <a:lnTo>
                    <a:pt x="5936" y="88"/>
                  </a:lnTo>
                  <a:lnTo>
                    <a:pt x="5794" y="88"/>
                  </a:lnTo>
                  <a:lnTo>
                    <a:pt x="5794" y="337"/>
                  </a:lnTo>
                  <a:lnTo>
                    <a:pt x="5692" y="337"/>
                  </a:lnTo>
                  <a:lnTo>
                    <a:pt x="5692" y="458"/>
                  </a:lnTo>
                  <a:lnTo>
                    <a:pt x="5794" y="458"/>
                  </a:lnTo>
                  <a:lnTo>
                    <a:pt x="5794" y="1001"/>
                  </a:lnTo>
                  <a:cubicBezTo>
                    <a:pt x="5794" y="1160"/>
                    <a:pt x="5888" y="1218"/>
                    <a:pt x="6014" y="1218"/>
                  </a:cubicBezTo>
                  <a:close/>
                  <a:moveTo>
                    <a:pt x="6351" y="173"/>
                  </a:moveTo>
                  <a:lnTo>
                    <a:pt x="6505" y="173"/>
                  </a:lnTo>
                  <a:lnTo>
                    <a:pt x="6505" y="19"/>
                  </a:lnTo>
                  <a:lnTo>
                    <a:pt x="6351" y="19"/>
                  </a:lnTo>
                  <a:lnTo>
                    <a:pt x="6351" y="173"/>
                  </a:lnTo>
                  <a:close/>
                  <a:moveTo>
                    <a:pt x="6356" y="1205"/>
                  </a:moveTo>
                  <a:lnTo>
                    <a:pt x="6498" y="1205"/>
                  </a:lnTo>
                  <a:lnTo>
                    <a:pt x="6498" y="337"/>
                  </a:lnTo>
                  <a:lnTo>
                    <a:pt x="6356" y="337"/>
                  </a:lnTo>
                  <a:lnTo>
                    <a:pt x="6356" y="1205"/>
                  </a:lnTo>
                  <a:close/>
                  <a:moveTo>
                    <a:pt x="7115" y="1224"/>
                  </a:moveTo>
                  <a:cubicBezTo>
                    <a:pt x="7342" y="1224"/>
                    <a:pt x="7506" y="1029"/>
                    <a:pt x="7506" y="776"/>
                  </a:cubicBezTo>
                  <a:lnTo>
                    <a:pt x="7506" y="765"/>
                  </a:lnTo>
                  <a:cubicBezTo>
                    <a:pt x="7506" y="509"/>
                    <a:pt x="7343" y="319"/>
                    <a:pt x="7117" y="319"/>
                  </a:cubicBezTo>
                  <a:cubicBezTo>
                    <a:pt x="6892" y="319"/>
                    <a:pt x="6726" y="512"/>
                    <a:pt x="6726" y="766"/>
                  </a:cubicBezTo>
                  <a:lnTo>
                    <a:pt x="6726" y="777"/>
                  </a:lnTo>
                  <a:cubicBezTo>
                    <a:pt x="6726" y="1033"/>
                    <a:pt x="6890" y="1224"/>
                    <a:pt x="7115" y="1224"/>
                  </a:cubicBezTo>
                  <a:close/>
                  <a:moveTo>
                    <a:pt x="7117" y="1098"/>
                  </a:moveTo>
                  <a:cubicBezTo>
                    <a:pt x="6975" y="1098"/>
                    <a:pt x="6868" y="959"/>
                    <a:pt x="6868" y="774"/>
                  </a:cubicBezTo>
                  <a:lnTo>
                    <a:pt x="6868" y="766"/>
                  </a:lnTo>
                  <a:cubicBezTo>
                    <a:pt x="6868" y="583"/>
                    <a:pt x="6970" y="444"/>
                    <a:pt x="7115" y="444"/>
                  </a:cubicBezTo>
                  <a:cubicBezTo>
                    <a:pt x="7257" y="444"/>
                    <a:pt x="7366" y="583"/>
                    <a:pt x="7366" y="768"/>
                  </a:cubicBezTo>
                  <a:lnTo>
                    <a:pt x="7366" y="776"/>
                  </a:lnTo>
                  <a:cubicBezTo>
                    <a:pt x="7366" y="959"/>
                    <a:pt x="7264" y="1098"/>
                    <a:pt x="7117" y="1098"/>
                  </a:cubicBezTo>
                  <a:close/>
                  <a:moveTo>
                    <a:pt x="7733" y="1205"/>
                  </a:moveTo>
                  <a:lnTo>
                    <a:pt x="7872" y="1205"/>
                  </a:lnTo>
                  <a:lnTo>
                    <a:pt x="7872" y="677"/>
                  </a:lnTo>
                  <a:cubicBezTo>
                    <a:pt x="7872" y="536"/>
                    <a:pt x="7958" y="445"/>
                    <a:pt x="8076" y="445"/>
                  </a:cubicBezTo>
                  <a:cubicBezTo>
                    <a:pt x="8194" y="445"/>
                    <a:pt x="8261" y="527"/>
                    <a:pt x="8261" y="672"/>
                  </a:cubicBezTo>
                  <a:lnTo>
                    <a:pt x="8261" y="1205"/>
                  </a:lnTo>
                  <a:lnTo>
                    <a:pt x="8403" y="1205"/>
                  </a:lnTo>
                  <a:lnTo>
                    <a:pt x="8403" y="630"/>
                  </a:lnTo>
                  <a:cubicBezTo>
                    <a:pt x="8403" y="441"/>
                    <a:pt x="8298" y="319"/>
                    <a:pt x="8124" y="319"/>
                  </a:cubicBezTo>
                  <a:cubicBezTo>
                    <a:pt x="7996" y="319"/>
                    <a:pt x="7921" y="390"/>
                    <a:pt x="7872" y="472"/>
                  </a:cubicBezTo>
                  <a:lnTo>
                    <a:pt x="7872" y="337"/>
                  </a:lnTo>
                  <a:lnTo>
                    <a:pt x="7733" y="337"/>
                  </a:lnTo>
                  <a:lnTo>
                    <a:pt x="7733" y="1205"/>
                  </a:lnTo>
                  <a:close/>
                  <a:moveTo>
                    <a:pt x="8903" y="1221"/>
                  </a:moveTo>
                  <a:cubicBezTo>
                    <a:pt x="9064" y="1221"/>
                    <a:pt x="9190" y="1127"/>
                    <a:pt x="9190" y="966"/>
                  </a:cubicBezTo>
                  <a:lnTo>
                    <a:pt x="9190" y="964"/>
                  </a:lnTo>
                  <a:cubicBezTo>
                    <a:pt x="9190" y="830"/>
                    <a:pt x="9088" y="771"/>
                    <a:pt x="8948" y="707"/>
                  </a:cubicBezTo>
                  <a:cubicBezTo>
                    <a:pt x="8836" y="658"/>
                    <a:pt x="8761" y="622"/>
                    <a:pt x="8761" y="555"/>
                  </a:cubicBezTo>
                  <a:lnTo>
                    <a:pt x="8761" y="551"/>
                  </a:lnTo>
                  <a:cubicBezTo>
                    <a:pt x="8761" y="488"/>
                    <a:pt x="8817" y="442"/>
                    <a:pt x="8900" y="442"/>
                  </a:cubicBezTo>
                  <a:cubicBezTo>
                    <a:pt x="8973" y="442"/>
                    <a:pt x="9048" y="474"/>
                    <a:pt x="9115" y="520"/>
                  </a:cubicBezTo>
                  <a:lnTo>
                    <a:pt x="9179" y="417"/>
                  </a:lnTo>
                  <a:cubicBezTo>
                    <a:pt x="9102" y="359"/>
                    <a:pt x="9002" y="322"/>
                    <a:pt x="8903" y="322"/>
                  </a:cubicBezTo>
                  <a:cubicBezTo>
                    <a:pt x="8745" y="322"/>
                    <a:pt x="8628" y="417"/>
                    <a:pt x="8628" y="565"/>
                  </a:cubicBezTo>
                  <a:lnTo>
                    <a:pt x="8628" y="568"/>
                  </a:lnTo>
                  <a:cubicBezTo>
                    <a:pt x="8628" y="705"/>
                    <a:pt x="8737" y="763"/>
                    <a:pt x="8873" y="820"/>
                  </a:cubicBezTo>
                  <a:cubicBezTo>
                    <a:pt x="8986" y="868"/>
                    <a:pt x="9056" y="903"/>
                    <a:pt x="9056" y="975"/>
                  </a:cubicBezTo>
                  <a:lnTo>
                    <a:pt x="9056" y="978"/>
                  </a:lnTo>
                  <a:cubicBezTo>
                    <a:pt x="9056" y="1050"/>
                    <a:pt x="8997" y="1101"/>
                    <a:pt x="8908" y="1101"/>
                  </a:cubicBezTo>
                  <a:cubicBezTo>
                    <a:pt x="8823" y="1101"/>
                    <a:pt x="8737" y="1064"/>
                    <a:pt x="8657" y="996"/>
                  </a:cubicBezTo>
                  <a:lnTo>
                    <a:pt x="8587" y="1098"/>
                  </a:lnTo>
                  <a:cubicBezTo>
                    <a:pt x="8681" y="1179"/>
                    <a:pt x="8798" y="1221"/>
                    <a:pt x="8903" y="1221"/>
                  </a:cubicBezTo>
                  <a:close/>
                  <a:moveTo>
                    <a:pt x="9408" y="1205"/>
                  </a:moveTo>
                  <a:lnTo>
                    <a:pt x="9547" y="1205"/>
                  </a:lnTo>
                  <a:lnTo>
                    <a:pt x="9547" y="677"/>
                  </a:lnTo>
                  <a:cubicBezTo>
                    <a:pt x="9547" y="536"/>
                    <a:pt x="9633" y="445"/>
                    <a:pt x="9751" y="445"/>
                  </a:cubicBezTo>
                  <a:cubicBezTo>
                    <a:pt x="9869" y="445"/>
                    <a:pt x="9936" y="527"/>
                    <a:pt x="9936" y="672"/>
                  </a:cubicBezTo>
                  <a:lnTo>
                    <a:pt x="9936" y="1205"/>
                  </a:lnTo>
                  <a:lnTo>
                    <a:pt x="10078" y="1205"/>
                  </a:lnTo>
                  <a:lnTo>
                    <a:pt x="10078" y="630"/>
                  </a:lnTo>
                  <a:cubicBezTo>
                    <a:pt x="10078" y="441"/>
                    <a:pt x="9973" y="319"/>
                    <a:pt x="9799" y="319"/>
                  </a:cubicBezTo>
                  <a:cubicBezTo>
                    <a:pt x="9672" y="319"/>
                    <a:pt x="9597" y="390"/>
                    <a:pt x="9547" y="472"/>
                  </a:cubicBezTo>
                  <a:lnTo>
                    <a:pt x="9547" y="7"/>
                  </a:lnTo>
                  <a:lnTo>
                    <a:pt x="9408" y="7"/>
                  </a:lnTo>
                  <a:lnTo>
                    <a:pt x="9408" y="1205"/>
                  </a:lnTo>
                  <a:close/>
                  <a:moveTo>
                    <a:pt x="10594" y="1111"/>
                  </a:moveTo>
                  <a:cubicBezTo>
                    <a:pt x="10497" y="1111"/>
                    <a:pt x="10422" y="1049"/>
                    <a:pt x="10422" y="946"/>
                  </a:cubicBezTo>
                  <a:lnTo>
                    <a:pt x="10422" y="942"/>
                  </a:lnTo>
                  <a:cubicBezTo>
                    <a:pt x="10422" y="838"/>
                    <a:pt x="10495" y="771"/>
                    <a:pt x="10623" y="771"/>
                  </a:cubicBezTo>
                  <a:cubicBezTo>
                    <a:pt x="10701" y="771"/>
                    <a:pt x="10768" y="785"/>
                    <a:pt x="10819" y="803"/>
                  </a:cubicBezTo>
                  <a:lnTo>
                    <a:pt x="10819" y="907"/>
                  </a:lnTo>
                  <a:cubicBezTo>
                    <a:pt x="10819" y="1025"/>
                    <a:pt x="10720" y="1111"/>
                    <a:pt x="10594" y="1111"/>
                  </a:cubicBezTo>
                  <a:close/>
                  <a:moveTo>
                    <a:pt x="10559" y="1222"/>
                  </a:moveTo>
                  <a:cubicBezTo>
                    <a:pt x="10682" y="1222"/>
                    <a:pt x="10765" y="1162"/>
                    <a:pt x="10816" y="1085"/>
                  </a:cubicBezTo>
                  <a:lnTo>
                    <a:pt x="10816" y="1205"/>
                  </a:lnTo>
                  <a:lnTo>
                    <a:pt x="10954" y="1205"/>
                  </a:lnTo>
                  <a:lnTo>
                    <a:pt x="10954" y="651"/>
                  </a:lnTo>
                  <a:cubicBezTo>
                    <a:pt x="10954" y="547"/>
                    <a:pt x="10926" y="465"/>
                    <a:pt x="10870" y="412"/>
                  </a:cubicBezTo>
                  <a:cubicBezTo>
                    <a:pt x="10814" y="354"/>
                    <a:pt x="10729" y="326"/>
                    <a:pt x="10623" y="326"/>
                  </a:cubicBezTo>
                  <a:cubicBezTo>
                    <a:pt x="10512" y="326"/>
                    <a:pt x="10426" y="353"/>
                    <a:pt x="10345" y="394"/>
                  </a:cubicBezTo>
                  <a:lnTo>
                    <a:pt x="10388" y="508"/>
                  </a:lnTo>
                  <a:cubicBezTo>
                    <a:pt x="10447" y="477"/>
                    <a:pt x="10520" y="452"/>
                    <a:pt x="10607" y="452"/>
                  </a:cubicBezTo>
                  <a:cubicBezTo>
                    <a:pt x="10737" y="452"/>
                    <a:pt x="10817" y="522"/>
                    <a:pt x="10817" y="656"/>
                  </a:cubicBezTo>
                  <a:lnTo>
                    <a:pt x="10817" y="702"/>
                  </a:lnTo>
                  <a:cubicBezTo>
                    <a:pt x="10753" y="682"/>
                    <a:pt x="10690" y="667"/>
                    <a:pt x="10600" y="667"/>
                  </a:cubicBezTo>
                  <a:cubicBezTo>
                    <a:pt x="10412" y="667"/>
                    <a:pt x="10283" y="766"/>
                    <a:pt x="10283" y="946"/>
                  </a:cubicBezTo>
                  <a:lnTo>
                    <a:pt x="10283" y="954"/>
                  </a:lnTo>
                  <a:cubicBezTo>
                    <a:pt x="10283" y="1125"/>
                    <a:pt x="10414" y="1222"/>
                    <a:pt x="10559" y="1222"/>
                  </a:cubicBezTo>
                  <a:close/>
                  <a:moveTo>
                    <a:pt x="11217" y="1205"/>
                  </a:moveTo>
                  <a:lnTo>
                    <a:pt x="11355" y="1205"/>
                  </a:lnTo>
                  <a:lnTo>
                    <a:pt x="11355" y="677"/>
                  </a:lnTo>
                  <a:cubicBezTo>
                    <a:pt x="11355" y="536"/>
                    <a:pt x="11442" y="445"/>
                    <a:pt x="11560" y="445"/>
                  </a:cubicBezTo>
                  <a:cubicBezTo>
                    <a:pt x="11678" y="445"/>
                    <a:pt x="11745" y="527"/>
                    <a:pt x="11745" y="672"/>
                  </a:cubicBezTo>
                  <a:lnTo>
                    <a:pt x="11745" y="1205"/>
                  </a:lnTo>
                  <a:lnTo>
                    <a:pt x="11887" y="1205"/>
                  </a:lnTo>
                  <a:lnTo>
                    <a:pt x="11887" y="630"/>
                  </a:lnTo>
                  <a:cubicBezTo>
                    <a:pt x="11887" y="441"/>
                    <a:pt x="11782" y="319"/>
                    <a:pt x="11608" y="319"/>
                  </a:cubicBezTo>
                  <a:cubicBezTo>
                    <a:pt x="11480" y="319"/>
                    <a:pt x="11405" y="390"/>
                    <a:pt x="11355" y="472"/>
                  </a:cubicBezTo>
                  <a:lnTo>
                    <a:pt x="11355" y="337"/>
                  </a:lnTo>
                  <a:lnTo>
                    <a:pt x="11217" y="337"/>
                  </a:lnTo>
                  <a:lnTo>
                    <a:pt x="11217" y="1205"/>
                  </a:lnTo>
                  <a:close/>
                  <a:moveTo>
                    <a:pt x="12390" y="1218"/>
                  </a:moveTo>
                  <a:cubicBezTo>
                    <a:pt x="12443" y="1218"/>
                    <a:pt x="12487" y="1207"/>
                    <a:pt x="12527" y="1186"/>
                  </a:cubicBezTo>
                  <a:lnTo>
                    <a:pt x="12527" y="1068"/>
                  </a:lnTo>
                  <a:cubicBezTo>
                    <a:pt x="12494" y="1082"/>
                    <a:pt x="12460" y="1090"/>
                    <a:pt x="12427" y="1090"/>
                  </a:cubicBezTo>
                  <a:cubicBezTo>
                    <a:pt x="12355" y="1090"/>
                    <a:pt x="12312" y="1060"/>
                    <a:pt x="12312" y="975"/>
                  </a:cubicBezTo>
                  <a:lnTo>
                    <a:pt x="12312" y="458"/>
                  </a:lnTo>
                  <a:lnTo>
                    <a:pt x="12527" y="458"/>
                  </a:lnTo>
                  <a:lnTo>
                    <a:pt x="12527" y="337"/>
                  </a:lnTo>
                  <a:lnTo>
                    <a:pt x="12312" y="337"/>
                  </a:lnTo>
                  <a:lnTo>
                    <a:pt x="12312" y="88"/>
                  </a:lnTo>
                  <a:lnTo>
                    <a:pt x="12170" y="88"/>
                  </a:lnTo>
                  <a:lnTo>
                    <a:pt x="12170" y="337"/>
                  </a:lnTo>
                  <a:lnTo>
                    <a:pt x="12068" y="337"/>
                  </a:lnTo>
                  <a:lnTo>
                    <a:pt x="12068" y="458"/>
                  </a:lnTo>
                  <a:lnTo>
                    <a:pt x="12170" y="458"/>
                  </a:lnTo>
                  <a:lnTo>
                    <a:pt x="12170" y="1001"/>
                  </a:lnTo>
                  <a:cubicBezTo>
                    <a:pt x="12170" y="1160"/>
                    <a:pt x="12264" y="1218"/>
                    <a:pt x="12390" y="1218"/>
                  </a:cubicBezTo>
                  <a:close/>
                  <a:moveTo>
                    <a:pt x="13058" y="1224"/>
                  </a:moveTo>
                  <a:cubicBezTo>
                    <a:pt x="13189" y="1224"/>
                    <a:pt x="13281" y="1173"/>
                    <a:pt x="13359" y="1092"/>
                  </a:cubicBezTo>
                  <a:lnTo>
                    <a:pt x="13283" y="1004"/>
                  </a:lnTo>
                  <a:cubicBezTo>
                    <a:pt x="13222" y="1061"/>
                    <a:pt x="13157" y="1101"/>
                    <a:pt x="13066" y="1101"/>
                  </a:cubicBezTo>
                  <a:cubicBezTo>
                    <a:pt x="12935" y="1101"/>
                    <a:pt x="12825" y="1002"/>
                    <a:pt x="12810" y="825"/>
                  </a:cubicBezTo>
                  <a:lnTo>
                    <a:pt x="13383" y="825"/>
                  </a:lnTo>
                  <a:cubicBezTo>
                    <a:pt x="13385" y="806"/>
                    <a:pt x="13385" y="782"/>
                    <a:pt x="13385" y="771"/>
                  </a:cubicBezTo>
                  <a:cubicBezTo>
                    <a:pt x="13385" y="509"/>
                    <a:pt x="13256" y="319"/>
                    <a:pt x="13034" y="319"/>
                  </a:cubicBezTo>
                  <a:cubicBezTo>
                    <a:pt x="12826" y="319"/>
                    <a:pt x="12670" y="504"/>
                    <a:pt x="12670" y="768"/>
                  </a:cubicBezTo>
                  <a:lnTo>
                    <a:pt x="12670" y="779"/>
                  </a:lnTo>
                  <a:cubicBezTo>
                    <a:pt x="12670" y="1053"/>
                    <a:pt x="12844" y="1224"/>
                    <a:pt x="13058" y="1224"/>
                  </a:cubicBezTo>
                  <a:close/>
                  <a:moveTo>
                    <a:pt x="12810" y="721"/>
                  </a:moveTo>
                  <a:cubicBezTo>
                    <a:pt x="12823" y="551"/>
                    <a:pt x="12913" y="439"/>
                    <a:pt x="13032" y="439"/>
                  </a:cubicBezTo>
                  <a:cubicBezTo>
                    <a:pt x="13163" y="439"/>
                    <a:pt x="13236" y="563"/>
                    <a:pt x="13244" y="721"/>
                  </a:cubicBezTo>
                  <a:lnTo>
                    <a:pt x="12810" y="721"/>
                  </a:lnTo>
                  <a:close/>
                  <a:moveTo>
                    <a:pt x="13610" y="1205"/>
                  </a:moveTo>
                  <a:lnTo>
                    <a:pt x="13748" y="1205"/>
                  </a:lnTo>
                  <a:lnTo>
                    <a:pt x="13748" y="800"/>
                  </a:lnTo>
                  <a:cubicBezTo>
                    <a:pt x="13748" y="584"/>
                    <a:pt x="13871" y="476"/>
                    <a:pt x="14029" y="476"/>
                  </a:cubicBezTo>
                  <a:lnTo>
                    <a:pt x="14037" y="476"/>
                  </a:lnTo>
                  <a:lnTo>
                    <a:pt x="14037" y="324"/>
                  </a:lnTo>
                  <a:cubicBezTo>
                    <a:pt x="13898" y="316"/>
                    <a:pt x="13799" y="402"/>
                    <a:pt x="13748" y="520"/>
                  </a:cubicBezTo>
                  <a:lnTo>
                    <a:pt x="13748" y="337"/>
                  </a:lnTo>
                  <a:lnTo>
                    <a:pt x="13610" y="337"/>
                  </a:lnTo>
                  <a:lnTo>
                    <a:pt x="13610" y="1205"/>
                  </a:lnTo>
                  <a:close/>
                  <a:moveTo>
                    <a:pt x="14224" y="173"/>
                  </a:moveTo>
                  <a:lnTo>
                    <a:pt x="14377" y="173"/>
                  </a:lnTo>
                  <a:lnTo>
                    <a:pt x="14377" y="19"/>
                  </a:lnTo>
                  <a:lnTo>
                    <a:pt x="14224" y="19"/>
                  </a:lnTo>
                  <a:lnTo>
                    <a:pt x="14224" y="173"/>
                  </a:lnTo>
                  <a:close/>
                  <a:moveTo>
                    <a:pt x="14229" y="1205"/>
                  </a:moveTo>
                  <a:lnTo>
                    <a:pt x="14371" y="1205"/>
                  </a:lnTo>
                  <a:lnTo>
                    <a:pt x="14371" y="337"/>
                  </a:lnTo>
                  <a:lnTo>
                    <a:pt x="14229" y="337"/>
                  </a:lnTo>
                  <a:lnTo>
                    <a:pt x="14229" y="1205"/>
                  </a:lnTo>
                  <a:close/>
                  <a:moveTo>
                    <a:pt x="14644" y="1205"/>
                  </a:moveTo>
                  <a:lnTo>
                    <a:pt x="14783" y="1205"/>
                  </a:lnTo>
                  <a:lnTo>
                    <a:pt x="14783" y="677"/>
                  </a:lnTo>
                  <a:cubicBezTo>
                    <a:pt x="14783" y="536"/>
                    <a:pt x="14869" y="445"/>
                    <a:pt x="14987" y="445"/>
                  </a:cubicBezTo>
                  <a:cubicBezTo>
                    <a:pt x="15105" y="445"/>
                    <a:pt x="15172" y="527"/>
                    <a:pt x="15172" y="672"/>
                  </a:cubicBezTo>
                  <a:lnTo>
                    <a:pt x="15172" y="1205"/>
                  </a:lnTo>
                  <a:lnTo>
                    <a:pt x="15314" y="1205"/>
                  </a:lnTo>
                  <a:lnTo>
                    <a:pt x="15314" y="630"/>
                  </a:lnTo>
                  <a:cubicBezTo>
                    <a:pt x="15314" y="441"/>
                    <a:pt x="15209" y="319"/>
                    <a:pt x="15035" y="319"/>
                  </a:cubicBezTo>
                  <a:cubicBezTo>
                    <a:pt x="14907" y="319"/>
                    <a:pt x="14832" y="390"/>
                    <a:pt x="14783" y="472"/>
                  </a:cubicBezTo>
                  <a:lnTo>
                    <a:pt x="14783" y="337"/>
                  </a:lnTo>
                  <a:lnTo>
                    <a:pt x="14644" y="337"/>
                  </a:lnTo>
                  <a:lnTo>
                    <a:pt x="14644" y="1205"/>
                  </a:lnTo>
                  <a:close/>
                  <a:moveTo>
                    <a:pt x="15906" y="1020"/>
                  </a:moveTo>
                  <a:cubicBezTo>
                    <a:pt x="15779" y="1020"/>
                    <a:pt x="15675" y="910"/>
                    <a:pt x="15675" y="733"/>
                  </a:cubicBezTo>
                  <a:lnTo>
                    <a:pt x="15675" y="729"/>
                  </a:lnTo>
                  <a:cubicBezTo>
                    <a:pt x="15675" y="551"/>
                    <a:pt x="15777" y="444"/>
                    <a:pt x="15906" y="444"/>
                  </a:cubicBezTo>
                  <a:cubicBezTo>
                    <a:pt x="16034" y="444"/>
                    <a:pt x="16154" y="552"/>
                    <a:pt x="16154" y="729"/>
                  </a:cubicBezTo>
                  <a:lnTo>
                    <a:pt x="16154" y="734"/>
                  </a:lnTo>
                  <a:cubicBezTo>
                    <a:pt x="16154" y="908"/>
                    <a:pt x="16034" y="1020"/>
                    <a:pt x="15906" y="1020"/>
                  </a:cubicBezTo>
                  <a:close/>
                  <a:moveTo>
                    <a:pt x="15897" y="1457"/>
                  </a:moveTo>
                  <a:cubicBezTo>
                    <a:pt x="16025" y="1457"/>
                    <a:pt x="16127" y="1425"/>
                    <a:pt x="16194" y="1358"/>
                  </a:cubicBezTo>
                  <a:cubicBezTo>
                    <a:pt x="16254" y="1294"/>
                    <a:pt x="16289" y="1205"/>
                    <a:pt x="16289" y="1082"/>
                  </a:cubicBezTo>
                  <a:lnTo>
                    <a:pt x="16289" y="337"/>
                  </a:lnTo>
                  <a:lnTo>
                    <a:pt x="16149" y="337"/>
                  </a:lnTo>
                  <a:lnTo>
                    <a:pt x="16149" y="484"/>
                  </a:lnTo>
                  <a:cubicBezTo>
                    <a:pt x="16092" y="396"/>
                    <a:pt x="16005" y="319"/>
                    <a:pt x="15871" y="319"/>
                  </a:cubicBezTo>
                  <a:cubicBezTo>
                    <a:pt x="15696" y="319"/>
                    <a:pt x="15531" y="465"/>
                    <a:pt x="15531" y="728"/>
                  </a:cubicBezTo>
                  <a:lnTo>
                    <a:pt x="15531" y="734"/>
                  </a:lnTo>
                  <a:cubicBezTo>
                    <a:pt x="15531" y="999"/>
                    <a:pt x="15694" y="1144"/>
                    <a:pt x="15871" y="1144"/>
                  </a:cubicBezTo>
                  <a:cubicBezTo>
                    <a:pt x="16004" y="1144"/>
                    <a:pt x="16090" y="1066"/>
                    <a:pt x="16149" y="974"/>
                  </a:cubicBezTo>
                  <a:lnTo>
                    <a:pt x="16149" y="1087"/>
                  </a:lnTo>
                  <a:cubicBezTo>
                    <a:pt x="16149" y="1254"/>
                    <a:pt x="16053" y="1337"/>
                    <a:pt x="15894" y="1337"/>
                  </a:cubicBezTo>
                  <a:cubicBezTo>
                    <a:pt x="15795" y="1337"/>
                    <a:pt x="15699" y="1307"/>
                    <a:pt x="15619" y="1256"/>
                  </a:cubicBezTo>
                  <a:lnTo>
                    <a:pt x="15567" y="1368"/>
                  </a:lnTo>
                  <a:cubicBezTo>
                    <a:pt x="15669" y="1427"/>
                    <a:pt x="15779" y="1457"/>
                    <a:pt x="15897" y="1457"/>
                  </a:cubicBezTo>
                  <a:close/>
                  <a:moveTo>
                    <a:pt x="16801" y="1221"/>
                  </a:moveTo>
                  <a:cubicBezTo>
                    <a:pt x="16962" y="1221"/>
                    <a:pt x="17088" y="1127"/>
                    <a:pt x="17088" y="966"/>
                  </a:cubicBezTo>
                  <a:lnTo>
                    <a:pt x="17088" y="964"/>
                  </a:lnTo>
                  <a:cubicBezTo>
                    <a:pt x="17088" y="830"/>
                    <a:pt x="16986" y="771"/>
                    <a:pt x="16846" y="707"/>
                  </a:cubicBezTo>
                  <a:cubicBezTo>
                    <a:pt x="16734" y="658"/>
                    <a:pt x="16659" y="622"/>
                    <a:pt x="16659" y="555"/>
                  </a:cubicBezTo>
                  <a:lnTo>
                    <a:pt x="16659" y="551"/>
                  </a:lnTo>
                  <a:cubicBezTo>
                    <a:pt x="16659" y="488"/>
                    <a:pt x="16715" y="442"/>
                    <a:pt x="16798" y="442"/>
                  </a:cubicBezTo>
                  <a:cubicBezTo>
                    <a:pt x="16871" y="442"/>
                    <a:pt x="16946" y="474"/>
                    <a:pt x="17013" y="520"/>
                  </a:cubicBezTo>
                  <a:lnTo>
                    <a:pt x="17077" y="417"/>
                  </a:lnTo>
                  <a:cubicBezTo>
                    <a:pt x="17000" y="359"/>
                    <a:pt x="16900" y="322"/>
                    <a:pt x="16801" y="322"/>
                  </a:cubicBezTo>
                  <a:cubicBezTo>
                    <a:pt x="16643" y="322"/>
                    <a:pt x="16526" y="417"/>
                    <a:pt x="16526" y="565"/>
                  </a:cubicBezTo>
                  <a:lnTo>
                    <a:pt x="16526" y="568"/>
                  </a:lnTo>
                  <a:cubicBezTo>
                    <a:pt x="16526" y="705"/>
                    <a:pt x="16635" y="763"/>
                    <a:pt x="16771" y="820"/>
                  </a:cubicBezTo>
                  <a:cubicBezTo>
                    <a:pt x="16884" y="868"/>
                    <a:pt x="16954" y="903"/>
                    <a:pt x="16954" y="975"/>
                  </a:cubicBezTo>
                  <a:lnTo>
                    <a:pt x="16954" y="978"/>
                  </a:lnTo>
                  <a:cubicBezTo>
                    <a:pt x="16954" y="1050"/>
                    <a:pt x="16895" y="1101"/>
                    <a:pt x="16806" y="1101"/>
                  </a:cubicBezTo>
                  <a:cubicBezTo>
                    <a:pt x="16721" y="1101"/>
                    <a:pt x="16635" y="1064"/>
                    <a:pt x="16555" y="996"/>
                  </a:cubicBezTo>
                  <a:lnTo>
                    <a:pt x="16485" y="1098"/>
                  </a:lnTo>
                  <a:cubicBezTo>
                    <a:pt x="16579" y="1179"/>
                    <a:pt x="16696" y="1221"/>
                    <a:pt x="16801" y="1221"/>
                  </a:cubicBezTo>
                  <a:close/>
                  <a:moveTo>
                    <a:pt x="17306" y="1205"/>
                  </a:moveTo>
                  <a:lnTo>
                    <a:pt x="17445" y="1205"/>
                  </a:lnTo>
                  <a:lnTo>
                    <a:pt x="17445" y="677"/>
                  </a:lnTo>
                  <a:cubicBezTo>
                    <a:pt x="17445" y="536"/>
                    <a:pt x="17531" y="445"/>
                    <a:pt x="17649" y="445"/>
                  </a:cubicBezTo>
                  <a:cubicBezTo>
                    <a:pt x="17767" y="445"/>
                    <a:pt x="17834" y="527"/>
                    <a:pt x="17834" y="672"/>
                  </a:cubicBezTo>
                  <a:lnTo>
                    <a:pt x="17834" y="1205"/>
                  </a:lnTo>
                  <a:lnTo>
                    <a:pt x="17976" y="1205"/>
                  </a:lnTo>
                  <a:lnTo>
                    <a:pt x="17976" y="630"/>
                  </a:lnTo>
                  <a:cubicBezTo>
                    <a:pt x="17976" y="441"/>
                    <a:pt x="17871" y="319"/>
                    <a:pt x="17697" y="319"/>
                  </a:cubicBezTo>
                  <a:cubicBezTo>
                    <a:pt x="17569" y="319"/>
                    <a:pt x="17494" y="390"/>
                    <a:pt x="17445" y="472"/>
                  </a:cubicBezTo>
                  <a:lnTo>
                    <a:pt x="17445" y="337"/>
                  </a:lnTo>
                  <a:lnTo>
                    <a:pt x="17306" y="337"/>
                  </a:lnTo>
                  <a:lnTo>
                    <a:pt x="17306" y="1205"/>
                  </a:lnTo>
                  <a:close/>
                  <a:moveTo>
                    <a:pt x="18331" y="224"/>
                  </a:moveTo>
                  <a:lnTo>
                    <a:pt x="18481" y="224"/>
                  </a:lnTo>
                  <a:lnTo>
                    <a:pt x="18481" y="66"/>
                  </a:lnTo>
                  <a:lnTo>
                    <a:pt x="18331" y="66"/>
                  </a:lnTo>
                  <a:lnTo>
                    <a:pt x="18331" y="224"/>
                  </a:lnTo>
                  <a:close/>
                  <a:moveTo>
                    <a:pt x="18595" y="224"/>
                  </a:moveTo>
                  <a:lnTo>
                    <a:pt x="18745" y="224"/>
                  </a:lnTo>
                  <a:lnTo>
                    <a:pt x="18745" y="66"/>
                  </a:lnTo>
                  <a:lnTo>
                    <a:pt x="18595" y="66"/>
                  </a:lnTo>
                  <a:lnTo>
                    <a:pt x="18595" y="224"/>
                  </a:lnTo>
                  <a:close/>
                  <a:moveTo>
                    <a:pt x="18492" y="1111"/>
                  </a:moveTo>
                  <a:cubicBezTo>
                    <a:pt x="18394" y="1111"/>
                    <a:pt x="18319" y="1049"/>
                    <a:pt x="18319" y="946"/>
                  </a:cubicBezTo>
                  <a:lnTo>
                    <a:pt x="18319" y="942"/>
                  </a:lnTo>
                  <a:cubicBezTo>
                    <a:pt x="18319" y="838"/>
                    <a:pt x="18393" y="771"/>
                    <a:pt x="18520" y="771"/>
                  </a:cubicBezTo>
                  <a:cubicBezTo>
                    <a:pt x="18599" y="771"/>
                    <a:pt x="18666" y="785"/>
                    <a:pt x="18717" y="803"/>
                  </a:cubicBezTo>
                  <a:lnTo>
                    <a:pt x="18717" y="907"/>
                  </a:lnTo>
                  <a:cubicBezTo>
                    <a:pt x="18717" y="1025"/>
                    <a:pt x="18618" y="1111"/>
                    <a:pt x="18492" y="1111"/>
                  </a:cubicBezTo>
                  <a:close/>
                  <a:moveTo>
                    <a:pt x="18457" y="1222"/>
                  </a:moveTo>
                  <a:cubicBezTo>
                    <a:pt x="18580" y="1222"/>
                    <a:pt x="18663" y="1162"/>
                    <a:pt x="18714" y="1085"/>
                  </a:cubicBezTo>
                  <a:lnTo>
                    <a:pt x="18714" y="1205"/>
                  </a:lnTo>
                  <a:lnTo>
                    <a:pt x="18852" y="1205"/>
                  </a:lnTo>
                  <a:lnTo>
                    <a:pt x="18852" y="651"/>
                  </a:lnTo>
                  <a:cubicBezTo>
                    <a:pt x="18852" y="547"/>
                    <a:pt x="18824" y="465"/>
                    <a:pt x="18768" y="412"/>
                  </a:cubicBezTo>
                  <a:cubicBezTo>
                    <a:pt x="18712" y="354"/>
                    <a:pt x="18627" y="326"/>
                    <a:pt x="18520" y="326"/>
                  </a:cubicBezTo>
                  <a:cubicBezTo>
                    <a:pt x="18410" y="326"/>
                    <a:pt x="18324" y="353"/>
                    <a:pt x="18243" y="394"/>
                  </a:cubicBezTo>
                  <a:lnTo>
                    <a:pt x="18286" y="508"/>
                  </a:lnTo>
                  <a:cubicBezTo>
                    <a:pt x="18345" y="477"/>
                    <a:pt x="18418" y="452"/>
                    <a:pt x="18505" y="452"/>
                  </a:cubicBezTo>
                  <a:cubicBezTo>
                    <a:pt x="18635" y="452"/>
                    <a:pt x="18715" y="522"/>
                    <a:pt x="18715" y="656"/>
                  </a:cubicBezTo>
                  <a:lnTo>
                    <a:pt x="18715" y="702"/>
                  </a:lnTo>
                  <a:cubicBezTo>
                    <a:pt x="18651" y="682"/>
                    <a:pt x="18588" y="667"/>
                    <a:pt x="18498" y="667"/>
                  </a:cubicBezTo>
                  <a:cubicBezTo>
                    <a:pt x="18310" y="667"/>
                    <a:pt x="18181" y="766"/>
                    <a:pt x="18181" y="946"/>
                  </a:cubicBezTo>
                  <a:lnTo>
                    <a:pt x="18181" y="954"/>
                  </a:lnTo>
                  <a:cubicBezTo>
                    <a:pt x="18181" y="1125"/>
                    <a:pt x="18311" y="1222"/>
                    <a:pt x="18457" y="1222"/>
                  </a:cubicBezTo>
                  <a:close/>
                  <a:moveTo>
                    <a:pt x="19115" y="1205"/>
                  </a:moveTo>
                  <a:lnTo>
                    <a:pt x="19253" y="1205"/>
                  </a:lnTo>
                  <a:lnTo>
                    <a:pt x="19253" y="677"/>
                  </a:lnTo>
                  <a:cubicBezTo>
                    <a:pt x="19253" y="540"/>
                    <a:pt x="19336" y="445"/>
                    <a:pt x="19445" y="445"/>
                  </a:cubicBezTo>
                  <a:cubicBezTo>
                    <a:pt x="19555" y="445"/>
                    <a:pt x="19620" y="524"/>
                    <a:pt x="19620" y="670"/>
                  </a:cubicBezTo>
                  <a:lnTo>
                    <a:pt x="19620" y="1205"/>
                  </a:lnTo>
                  <a:lnTo>
                    <a:pt x="19761" y="1205"/>
                  </a:lnTo>
                  <a:lnTo>
                    <a:pt x="19761" y="675"/>
                  </a:lnTo>
                  <a:cubicBezTo>
                    <a:pt x="19761" y="530"/>
                    <a:pt x="19844" y="445"/>
                    <a:pt x="19951" y="445"/>
                  </a:cubicBezTo>
                  <a:cubicBezTo>
                    <a:pt x="20061" y="445"/>
                    <a:pt x="20128" y="524"/>
                    <a:pt x="20128" y="672"/>
                  </a:cubicBezTo>
                  <a:lnTo>
                    <a:pt x="20128" y="1205"/>
                  </a:lnTo>
                  <a:lnTo>
                    <a:pt x="20267" y="1205"/>
                  </a:lnTo>
                  <a:lnTo>
                    <a:pt x="20267" y="632"/>
                  </a:lnTo>
                  <a:cubicBezTo>
                    <a:pt x="20267" y="433"/>
                    <a:pt x="20158" y="319"/>
                    <a:pt x="19992" y="319"/>
                  </a:cubicBezTo>
                  <a:cubicBezTo>
                    <a:pt x="19865" y="319"/>
                    <a:pt x="19785" y="390"/>
                    <a:pt x="19731" y="472"/>
                  </a:cubicBezTo>
                  <a:cubicBezTo>
                    <a:pt x="19689" y="380"/>
                    <a:pt x="19608" y="319"/>
                    <a:pt x="19494" y="319"/>
                  </a:cubicBezTo>
                  <a:cubicBezTo>
                    <a:pt x="19373" y="319"/>
                    <a:pt x="19303" y="390"/>
                    <a:pt x="19253" y="471"/>
                  </a:cubicBezTo>
                  <a:lnTo>
                    <a:pt x="19253" y="337"/>
                  </a:lnTo>
                  <a:lnTo>
                    <a:pt x="19115" y="337"/>
                  </a:lnTo>
                  <a:lnTo>
                    <a:pt x="19115" y="1205"/>
                  </a:lnTo>
                  <a:close/>
                  <a:moveTo>
                    <a:pt x="20534" y="1205"/>
                  </a:moveTo>
                  <a:lnTo>
                    <a:pt x="20672" y="1205"/>
                  </a:lnTo>
                  <a:lnTo>
                    <a:pt x="20672" y="677"/>
                  </a:lnTo>
                  <a:cubicBezTo>
                    <a:pt x="20672" y="536"/>
                    <a:pt x="20759" y="445"/>
                    <a:pt x="20877" y="445"/>
                  </a:cubicBezTo>
                  <a:cubicBezTo>
                    <a:pt x="20995" y="445"/>
                    <a:pt x="21062" y="527"/>
                    <a:pt x="21062" y="672"/>
                  </a:cubicBezTo>
                  <a:lnTo>
                    <a:pt x="21062" y="1205"/>
                  </a:lnTo>
                  <a:lnTo>
                    <a:pt x="21204" y="1205"/>
                  </a:lnTo>
                  <a:lnTo>
                    <a:pt x="21204" y="630"/>
                  </a:lnTo>
                  <a:cubicBezTo>
                    <a:pt x="21204" y="441"/>
                    <a:pt x="21098" y="319"/>
                    <a:pt x="20925" y="319"/>
                  </a:cubicBezTo>
                  <a:cubicBezTo>
                    <a:pt x="20797" y="319"/>
                    <a:pt x="20722" y="390"/>
                    <a:pt x="20672" y="472"/>
                  </a:cubicBezTo>
                  <a:lnTo>
                    <a:pt x="20672" y="337"/>
                  </a:lnTo>
                  <a:lnTo>
                    <a:pt x="20534" y="337"/>
                  </a:lnTo>
                  <a:lnTo>
                    <a:pt x="20534" y="1205"/>
                  </a:lnTo>
                  <a:close/>
                  <a:moveTo>
                    <a:pt x="21804" y="1096"/>
                  </a:moveTo>
                  <a:cubicBezTo>
                    <a:pt x="21676" y="1096"/>
                    <a:pt x="21571" y="977"/>
                    <a:pt x="21571" y="776"/>
                  </a:cubicBezTo>
                  <a:lnTo>
                    <a:pt x="21571" y="763"/>
                  </a:lnTo>
                  <a:cubicBezTo>
                    <a:pt x="21571" y="560"/>
                    <a:pt x="21673" y="445"/>
                    <a:pt x="21804" y="445"/>
                  </a:cubicBezTo>
                  <a:cubicBezTo>
                    <a:pt x="21933" y="445"/>
                    <a:pt x="22049" y="568"/>
                    <a:pt x="22049" y="761"/>
                  </a:cubicBezTo>
                  <a:lnTo>
                    <a:pt x="22049" y="779"/>
                  </a:lnTo>
                  <a:cubicBezTo>
                    <a:pt x="22049" y="972"/>
                    <a:pt x="21933" y="1096"/>
                    <a:pt x="21804" y="1096"/>
                  </a:cubicBezTo>
                  <a:close/>
                  <a:moveTo>
                    <a:pt x="21772" y="1222"/>
                  </a:moveTo>
                  <a:cubicBezTo>
                    <a:pt x="21904" y="1222"/>
                    <a:pt x="21989" y="1141"/>
                    <a:pt x="22045" y="1047"/>
                  </a:cubicBezTo>
                  <a:lnTo>
                    <a:pt x="22045" y="1205"/>
                  </a:lnTo>
                  <a:lnTo>
                    <a:pt x="22185" y="1205"/>
                  </a:lnTo>
                  <a:lnTo>
                    <a:pt x="22185" y="7"/>
                  </a:lnTo>
                  <a:lnTo>
                    <a:pt x="22045" y="7"/>
                  </a:lnTo>
                  <a:lnTo>
                    <a:pt x="22045" y="488"/>
                  </a:lnTo>
                  <a:cubicBezTo>
                    <a:pt x="21989" y="399"/>
                    <a:pt x="21906" y="319"/>
                    <a:pt x="21772" y="319"/>
                  </a:cubicBezTo>
                  <a:cubicBezTo>
                    <a:pt x="21595" y="319"/>
                    <a:pt x="21427" y="472"/>
                    <a:pt x="21427" y="761"/>
                  </a:cubicBezTo>
                  <a:lnTo>
                    <a:pt x="21427" y="780"/>
                  </a:lnTo>
                  <a:cubicBezTo>
                    <a:pt x="21427" y="1071"/>
                    <a:pt x="21595" y="1222"/>
                    <a:pt x="21772" y="1222"/>
                  </a:cubicBezTo>
                  <a:close/>
                  <a:moveTo>
                    <a:pt x="22799" y="1224"/>
                  </a:moveTo>
                  <a:cubicBezTo>
                    <a:pt x="22930" y="1224"/>
                    <a:pt x="23022" y="1173"/>
                    <a:pt x="23101" y="1092"/>
                  </a:cubicBezTo>
                  <a:lnTo>
                    <a:pt x="23024" y="1004"/>
                  </a:lnTo>
                  <a:cubicBezTo>
                    <a:pt x="22963" y="1061"/>
                    <a:pt x="22898" y="1101"/>
                    <a:pt x="22807" y="1101"/>
                  </a:cubicBezTo>
                  <a:cubicBezTo>
                    <a:pt x="22676" y="1101"/>
                    <a:pt x="22566" y="1002"/>
                    <a:pt x="22552" y="825"/>
                  </a:cubicBezTo>
                  <a:lnTo>
                    <a:pt x="23124" y="825"/>
                  </a:lnTo>
                  <a:cubicBezTo>
                    <a:pt x="23126" y="806"/>
                    <a:pt x="23126" y="782"/>
                    <a:pt x="23126" y="771"/>
                  </a:cubicBezTo>
                  <a:cubicBezTo>
                    <a:pt x="23126" y="509"/>
                    <a:pt x="22997" y="319"/>
                    <a:pt x="22775" y="319"/>
                  </a:cubicBezTo>
                  <a:cubicBezTo>
                    <a:pt x="22568" y="319"/>
                    <a:pt x="22411" y="504"/>
                    <a:pt x="22411" y="768"/>
                  </a:cubicBezTo>
                  <a:lnTo>
                    <a:pt x="22411" y="779"/>
                  </a:lnTo>
                  <a:cubicBezTo>
                    <a:pt x="22411" y="1053"/>
                    <a:pt x="22585" y="1224"/>
                    <a:pt x="22799" y="1224"/>
                  </a:cubicBezTo>
                  <a:close/>
                  <a:moveTo>
                    <a:pt x="22552" y="721"/>
                  </a:moveTo>
                  <a:cubicBezTo>
                    <a:pt x="22564" y="551"/>
                    <a:pt x="22654" y="439"/>
                    <a:pt x="22773" y="439"/>
                  </a:cubicBezTo>
                  <a:cubicBezTo>
                    <a:pt x="22904" y="439"/>
                    <a:pt x="22978" y="563"/>
                    <a:pt x="22986" y="721"/>
                  </a:cubicBezTo>
                  <a:lnTo>
                    <a:pt x="22552" y="721"/>
                  </a:lnTo>
                  <a:close/>
                  <a:moveTo>
                    <a:pt x="23351" y="1205"/>
                  </a:moveTo>
                  <a:lnTo>
                    <a:pt x="23490" y="1205"/>
                  </a:lnTo>
                  <a:lnTo>
                    <a:pt x="23490" y="677"/>
                  </a:lnTo>
                  <a:cubicBezTo>
                    <a:pt x="23490" y="536"/>
                    <a:pt x="23576" y="445"/>
                    <a:pt x="23694" y="445"/>
                  </a:cubicBezTo>
                  <a:cubicBezTo>
                    <a:pt x="23812" y="445"/>
                    <a:pt x="23879" y="527"/>
                    <a:pt x="23879" y="672"/>
                  </a:cubicBezTo>
                  <a:lnTo>
                    <a:pt x="23879" y="1205"/>
                  </a:lnTo>
                  <a:lnTo>
                    <a:pt x="24021" y="1205"/>
                  </a:lnTo>
                  <a:lnTo>
                    <a:pt x="24021" y="630"/>
                  </a:lnTo>
                  <a:cubicBezTo>
                    <a:pt x="24021" y="441"/>
                    <a:pt x="23916" y="319"/>
                    <a:pt x="23742" y="319"/>
                  </a:cubicBezTo>
                  <a:cubicBezTo>
                    <a:pt x="23614" y="319"/>
                    <a:pt x="23539" y="390"/>
                    <a:pt x="23490" y="472"/>
                  </a:cubicBezTo>
                  <a:lnTo>
                    <a:pt x="23490" y="337"/>
                  </a:lnTo>
                  <a:lnTo>
                    <a:pt x="23351" y="337"/>
                  </a:lnTo>
                  <a:lnTo>
                    <a:pt x="23351" y="12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3" name="Freeform 8">
              <a:extLst>
                <a:ext uri="{FF2B5EF4-FFF2-40B4-BE49-F238E27FC236}">
                  <a16:creationId xmlns:a16="http://schemas.microsoft.com/office/drawing/2014/main" id="{AE2C61B6-BA0D-40EF-A4C6-37995F4C33EC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55776" y="3606801"/>
              <a:ext cx="6729413" cy="438150"/>
            </a:xfrm>
            <a:custGeom>
              <a:avLst/>
              <a:gdLst>
                <a:gd name="T0" fmla="*/ 0 w 18689"/>
                <a:gd name="T1" fmla="*/ 36 h 1217"/>
                <a:gd name="T2" fmla="*/ 1163 w 18689"/>
                <a:gd name="T3" fmla="*/ 13 h 1217"/>
                <a:gd name="T4" fmla="*/ 1014 w 18689"/>
                <a:gd name="T5" fmla="*/ 330 h 1217"/>
                <a:gd name="T6" fmla="*/ 1540 w 18689"/>
                <a:gd name="T7" fmla="*/ 818 h 1217"/>
                <a:gd name="T8" fmla="*/ 1787 w 18689"/>
                <a:gd name="T9" fmla="*/ 1217 h 1217"/>
                <a:gd name="T10" fmla="*/ 2460 w 18689"/>
                <a:gd name="T11" fmla="*/ 769 h 1217"/>
                <a:gd name="T12" fmla="*/ 2661 w 18689"/>
                <a:gd name="T13" fmla="*/ 1216 h 1217"/>
                <a:gd name="T14" fmla="*/ 2934 w 18689"/>
                <a:gd name="T15" fmla="*/ 482 h 1217"/>
                <a:gd name="T16" fmla="*/ 4097 w 18689"/>
                <a:gd name="T17" fmla="*/ 769 h 1217"/>
                <a:gd name="T18" fmla="*/ 3707 w 18689"/>
                <a:gd name="T19" fmla="*/ 1091 h 1217"/>
                <a:gd name="T20" fmla="*/ 3707 w 18689"/>
                <a:gd name="T21" fmla="*/ 1091 h 1217"/>
                <a:gd name="T22" fmla="*/ 4868 w 18689"/>
                <a:gd name="T23" fmla="*/ 1198 h 1217"/>
                <a:gd name="T24" fmla="*/ 4340 w 18689"/>
                <a:gd name="T25" fmla="*/ 330 h 1217"/>
                <a:gd name="T26" fmla="*/ 5817 w 18689"/>
                <a:gd name="T27" fmla="*/ 665 h 1217"/>
                <a:gd name="T28" fmla="*/ 5428 w 18689"/>
                <a:gd name="T29" fmla="*/ 0 h 1217"/>
                <a:gd name="T30" fmla="*/ 6519 w 18689"/>
                <a:gd name="T31" fmla="*/ 764 h 1217"/>
                <a:gd name="T32" fmla="*/ 6712 w 18689"/>
                <a:gd name="T33" fmla="*/ 1198 h 1217"/>
                <a:gd name="T34" fmla="*/ 6285 w 18689"/>
                <a:gd name="T35" fmla="*/ 501 h 1217"/>
                <a:gd name="T36" fmla="*/ 6179 w 18689"/>
                <a:gd name="T37" fmla="*/ 948 h 1217"/>
                <a:gd name="T38" fmla="*/ 7133 w 18689"/>
                <a:gd name="T39" fmla="*/ 1198 h 1217"/>
                <a:gd name="T40" fmla="*/ 7997 w 18689"/>
                <a:gd name="T41" fmla="*/ 166 h 1217"/>
                <a:gd name="T42" fmla="*/ 8144 w 18689"/>
                <a:gd name="T43" fmla="*/ 1198 h 1217"/>
                <a:gd name="T44" fmla="*/ 8571 w 18689"/>
                <a:gd name="T45" fmla="*/ 670 h 1217"/>
                <a:gd name="T46" fmla="*/ 8823 w 18689"/>
                <a:gd name="T47" fmla="*/ 312 h 1217"/>
                <a:gd name="T48" fmla="*/ 9759 w 18689"/>
                <a:gd name="T49" fmla="*/ 1179 h 1217"/>
                <a:gd name="T50" fmla="*/ 9759 w 18689"/>
                <a:gd name="T51" fmla="*/ 330 h 1217"/>
                <a:gd name="T52" fmla="*/ 9299 w 18689"/>
                <a:gd name="T53" fmla="*/ 451 h 1217"/>
                <a:gd name="T54" fmla="*/ 10081 w 18689"/>
                <a:gd name="T55" fmla="*/ 935 h 1217"/>
                <a:gd name="T56" fmla="*/ 10475 w 18689"/>
                <a:gd name="T57" fmla="*/ 1078 h 1217"/>
                <a:gd name="T58" fmla="*/ 10004 w 18689"/>
                <a:gd name="T59" fmla="*/ 387 h 1217"/>
                <a:gd name="T60" fmla="*/ 9942 w 18689"/>
                <a:gd name="T61" fmla="*/ 940 h 1217"/>
                <a:gd name="T62" fmla="*/ 10896 w 18689"/>
                <a:gd name="T63" fmla="*/ 0 h 1217"/>
                <a:gd name="T64" fmla="*/ 11808 w 18689"/>
                <a:gd name="T65" fmla="*/ 796 h 1217"/>
                <a:gd name="T66" fmla="*/ 11943 w 18689"/>
                <a:gd name="T67" fmla="*/ 1198 h 1217"/>
                <a:gd name="T68" fmla="*/ 11595 w 18689"/>
                <a:gd name="T69" fmla="*/ 445 h 1217"/>
                <a:gd name="T70" fmla="*/ 11548 w 18689"/>
                <a:gd name="T71" fmla="*/ 1216 h 1217"/>
                <a:gd name="T72" fmla="*/ 12741 w 18689"/>
                <a:gd name="T73" fmla="*/ 330 h 1217"/>
                <a:gd name="T74" fmla="*/ 12211 w 18689"/>
                <a:gd name="T75" fmla="*/ 903 h 1217"/>
                <a:gd name="T76" fmla="*/ 13339 w 18689"/>
                <a:gd name="T77" fmla="*/ 968 h 1217"/>
                <a:gd name="T78" fmla="*/ 13197 w 18689"/>
                <a:gd name="T79" fmla="*/ 81 h 1217"/>
                <a:gd name="T80" fmla="*/ 13417 w 18689"/>
                <a:gd name="T81" fmla="*/ 1211 h 1217"/>
                <a:gd name="T82" fmla="*/ 14273 w 18689"/>
                <a:gd name="T83" fmla="*/ 900 h 1217"/>
                <a:gd name="T84" fmla="*/ 14409 w 18689"/>
                <a:gd name="T85" fmla="*/ 644 h 1217"/>
                <a:gd name="T86" fmla="*/ 14272 w 18689"/>
                <a:gd name="T87" fmla="*/ 649 h 1217"/>
                <a:gd name="T88" fmla="*/ 14687 w 18689"/>
                <a:gd name="T89" fmla="*/ 1198 h 1217"/>
                <a:gd name="T90" fmla="*/ 15053 w 18689"/>
                <a:gd name="T91" fmla="*/ 691 h 1217"/>
                <a:gd name="T92" fmla="*/ 14687 w 18689"/>
                <a:gd name="T93" fmla="*/ 1198 h 1217"/>
                <a:gd name="T94" fmla="*/ 16082 w 18689"/>
                <a:gd name="T95" fmla="*/ 330 h 1217"/>
                <a:gd name="T96" fmla="*/ 15552 w 18689"/>
                <a:gd name="T97" fmla="*/ 903 h 1217"/>
                <a:gd name="T98" fmla="*/ 17036 w 18689"/>
                <a:gd name="T99" fmla="*/ 665 h 1217"/>
                <a:gd name="T100" fmla="*/ 16647 w 18689"/>
                <a:gd name="T101" fmla="*/ 330 h 1217"/>
                <a:gd name="T102" fmla="*/ 17734 w 18689"/>
                <a:gd name="T103" fmla="*/ 1083 h 1217"/>
                <a:gd name="T104" fmla="*/ 17619 w 18689"/>
                <a:gd name="T105" fmla="*/ 81 h 1217"/>
                <a:gd name="T106" fmla="*/ 17477 w 18689"/>
                <a:gd name="T107" fmla="*/ 994 h 1217"/>
                <a:gd name="T108" fmla="*/ 18554 w 18689"/>
                <a:gd name="T109" fmla="*/ 796 h 1217"/>
                <a:gd name="T110" fmla="*/ 18689 w 18689"/>
                <a:gd name="T111" fmla="*/ 1198 h 1217"/>
                <a:gd name="T112" fmla="*/ 18341 w 18689"/>
                <a:gd name="T113" fmla="*/ 445 h 1217"/>
                <a:gd name="T114" fmla="*/ 18293 w 18689"/>
                <a:gd name="T115" fmla="*/ 1216 h 1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689" h="1217">
                  <a:moveTo>
                    <a:pt x="321" y="1198"/>
                  </a:moveTo>
                  <a:lnTo>
                    <a:pt x="466" y="1198"/>
                  </a:lnTo>
                  <a:lnTo>
                    <a:pt x="466" y="170"/>
                  </a:lnTo>
                  <a:lnTo>
                    <a:pt x="787" y="170"/>
                  </a:lnTo>
                  <a:lnTo>
                    <a:pt x="787" y="36"/>
                  </a:lnTo>
                  <a:lnTo>
                    <a:pt x="0" y="36"/>
                  </a:lnTo>
                  <a:lnTo>
                    <a:pt x="0" y="170"/>
                  </a:lnTo>
                  <a:lnTo>
                    <a:pt x="321" y="170"/>
                  </a:lnTo>
                  <a:lnTo>
                    <a:pt x="321" y="1198"/>
                  </a:lnTo>
                  <a:close/>
                  <a:moveTo>
                    <a:pt x="1009" y="166"/>
                  </a:moveTo>
                  <a:lnTo>
                    <a:pt x="1163" y="166"/>
                  </a:lnTo>
                  <a:lnTo>
                    <a:pt x="1163" y="13"/>
                  </a:lnTo>
                  <a:lnTo>
                    <a:pt x="1009" y="13"/>
                  </a:lnTo>
                  <a:lnTo>
                    <a:pt x="1009" y="166"/>
                  </a:lnTo>
                  <a:close/>
                  <a:moveTo>
                    <a:pt x="1014" y="1198"/>
                  </a:moveTo>
                  <a:lnTo>
                    <a:pt x="1156" y="1198"/>
                  </a:lnTo>
                  <a:lnTo>
                    <a:pt x="1156" y="330"/>
                  </a:lnTo>
                  <a:lnTo>
                    <a:pt x="1014" y="330"/>
                  </a:lnTo>
                  <a:lnTo>
                    <a:pt x="1014" y="1198"/>
                  </a:lnTo>
                  <a:close/>
                  <a:moveTo>
                    <a:pt x="1787" y="1217"/>
                  </a:moveTo>
                  <a:cubicBezTo>
                    <a:pt x="1918" y="1217"/>
                    <a:pt x="2011" y="1166"/>
                    <a:pt x="2089" y="1085"/>
                  </a:cubicBezTo>
                  <a:lnTo>
                    <a:pt x="2012" y="997"/>
                  </a:lnTo>
                  <a:cubicBezTo>
                    <a:pt x="1952" y="1054"/>
                    <a:pt x="1886" y="1094"/>
                    <a:pt x="1795" y="1094"/>
                  </a:cubicBezTo>
                  <a:cubicBezTo>
                    <a:pt x="1665" y="1094"/>
                    <a:pt x="1554" y="995"/>
                    <a:pt x="1540" y="818"/>
                  </a:cubicBezTo>
                  <a:lnTo>
                    <a:pt x="2113" y="818"/>
                  </a:lnTo>
                  <a:cubicBezTo>
                    <a:pt x="2115" y="799"/>
                    <a:pt x="2115" y="775"/>
                    <a:pt x="2115" y="764"/>
                  </a:cubicBezTo>
                  <a:cubicBezTo>
                    <a:pt x="2115" y="502"/>
                    <a:pt x="1985" y="312"/>
                    <a:pt x="1763" y="312"/>
                  </a:cubicBezTo>
                  <a:cubicBezTo>
                    <a:pt x="1556" y="312"/>
                    <a:pt x="1400" y="498"/>
                    <a:pt x="1400" y="761"/>
                  </a:cubicBezTo>
                  <a:lnTo>
                    <a:pt x="1400" y="772"/>
                  </a:lnTo>
                  <a:cubicBezTo>
                    <a:pt x="1400" y="1047"/>
                    <a:pt x="1574" y="1217"/>
                    <a:pt x="1787" y="1217"/>
                  </a:cubicBezTo>
                  <a:close/>
                  <a:moveTo>
                    <a:pt x="1540" y="715"/>
                  </a:moveTo>
                  <a:cubicBezTo>
                    <a:pt x="1553" y="544"/>
                    <a:pt x="1642" y="432"/>
                    <a:pt x="1762" y="432"/>
                  </a:cubicBezTo>
                  <a:cubicBezTo>
                    <a:pt x="1893" y="432"/>
                    <a:pt x="1966" y="557"/>
                    <a:pt x="1974" y="715"/>
                  </a:cubicBezTo>
                  <a:lnTo>
                    <a:pt x="1540" y="715"/>
                  </a:lnTo>
                  <a:close/>
                  <a:moveTo>
                    <a:pt x="2693" y="1090"/>
                  </a:moveTo>
                  <a:cubicBezTo>
                    <a:pt x="2565" y="1090"/>
                    <a:pt x="2460" y="970"/>
                    <a:pt x="2460" y="769"/>
                  </a:cubicBezTo>
                  <a:lnTo>
                    <a:pt x="2460" y="756"/>
                  </a:lnTo>
                  <a:cubicBezTo>
                    <a:pt x="2460" y="553"/>
                    <a:pt x="2562" y="439"/>
                    <a:pt x="2693" y="439"/>
                  </a:cubicBezTo>
                  <a:cubicBezTo>
                    <a:pt x="2822" y="439"/>
                    <a:pt x="2939" y="561"/>
                    <a:pt x="2939" y="755"/>
                  </a:cubicBezTo>
                  <a:lnTo>
                    <a:pt x="2939" y="772"/>
                  </a:lnTo>
                  <a:cubicBezTo>
                    <a:pt x="2939" y="965"/>
                    <a:pt x="2822" y="1090"/>
                    <a:pt x="2693" y="1090"/>
                  </a:cubicBezTo>
                  <a:close/>
                  <a:moveTo>
                    <a:pt x="2661" y="1216"/>
                  </a:moveTo>
                  <a:cubicBezTo>
                    <a:pt x="2793" y="1216"/>
                    <a:pt x="2878" y="1134"/>
                    <a:pt x="2934" y="1040"/>
                  </a:cubicBezTo>
                  <a:lnTo>
                    <a:pt x="2934" y="1198"/>
                  </a:lnTo>
                  <a:lnTo>
                    <a:pt x="3074" y="1198"/>
                  </a:lnTo>
                  <a:lnTo>
                    <a:pt x="3074" y="0"/>
                  </a:lnTo>
                  <a:lnTo>
                    <a:pt x="2934" y="0"/>
                  </a:lnTo>
                  <a:lnTo>
                    <a:pt x="2934" y="482"/>
                  </a:lnTo>
                  <a:cubicBezTo>
                    <a:pt x="2878" y="392"/>
                    <a:pt x="2795" y="312"/>
                    <a:pt x="2661" y="312"/>
                  </a:cubicBezTo>
                  <a:cubicBezTo>
                    <a:pt x="2484" y="312"/>
                    <a:pt x="2316" y="466"/>
                    <a:pt x="2316" y="755"/>
                  </a:cubicBezTo>
                  <a:lnTo>
                    <a:pt x="2316" y="774"/>
                  </a:lnTo>
                  <a:cubicBezTo>
                    <a:pt x="2316" y="1064"/>
                    <a:pt x="2484" y="1216"/>
                    <a:pt x="2661" y="1216"/>
                  </a:cubicBezTo>
                  <a:close/>
                  <a:moveTo>
                    <a:pt x="3706" y="1217"/>
                  </a:moveTo>
                  <a:cubicBezTo>
                    <a:pt x="3932" y="1217"/>
                    <a:pt x="4097" y="1023"/>
                    <a:pt x="4097" y="769"/>
                  </a:cubicBezTo>
                  <a:lnTo>
                    <a:pt x="4097" y="758"/>
                  </a:lnTo>
                  <a:cubicBezTo>
                    <a:pt x="4097" y="502"/>
                    <a:pt x="3934" y="312"/>
                    <a:pt x="3707" y="312"/>
                  </a:cubicBezTo>
                  <a:cubicBezTo>
                    <a:pt x="3482" y="312"/>
                    <a:pt x="3317" y="506"/>
                    <a:pt x="3317" y="759"/>
                  </a:cubicBezTo>
                  <a:lnTo>
                    <a:pt x="3317" y="770"/>
                  </a:lnTo>
                  <a:cubicBezTo>
                    <a:pt x="3317" y="1026"/>
                    <a:pt x="3481" y="1217"/>
                    <a:pt x="3706" y="1217"/>
                  </a:cubicBezTo>
                  <a:close/>
                  <a:moveTo>
                    <a:pt x="3707" y="1091"/>
                  </a:moveTo>
                  <a:cubicBezTo>
                    <a:pt x="3565" y="1091"/>
                    <a:pt x="3459" y="952"/>
                    <a:pt x="3459" y="767"/>
                  </a:cubicBezTo>
                  <a:lnTo>
                    <a:pt x="3459" y="759"/>
                  </a:lnTo>
                  <a:cubicBezTo>
                    <a:pt x="3459" y="576"/>
                    <a:pt x="3561" y="437"/>
                    <a:pt x="3706" y="437"/>
                  </a:cubicBezTo>
                  <a:cubicBezTo>
                    <a:pt x="3848" y="437"/>
                    <a:pt x="3956" y="576"/>
                    <a:pt x="3956" y="761"/>
                  </a:cubicBezTo>
                  <a:lnTo>
                    <a:pt x="3956" y="769"/>
                  </a:lnTo>
                  <a:cubicBezTo>
                    <a:pt x="3956" y="952"/>
                    <a:pt x="3854" y="1091"/>
                    <a:pt x="3707" y="1091"/>
                  </a:cubicBezTo>
                  <a:close/>
                  <a:moveTo>
                    <a:pt x="4340" y="1198"/>
                  </a:moveTo>
                  <a:lnTo>
                    <a:pt x="4479" y="1198"/>
                  </a:lnTo>
                  <a:lnTo>
                    <a:pt x="4479" y="670"/>
                  </a:lnTo>
                  <a:cubicBezTo>
                    <a:pt x="4479" y="530"/>
                    <a:pt x="4565" y="439"/>
                    <a:pt x="4683" y="439"/>
                  </a:cubicBezTo>
                  <a:cubicBezTo>
                    <a:pt x="4801" y="439"/>
                    <a:pt x="4868" y="520"/>
                    <a:pt x="4868" y="665"/>
                  </a:cubicBezTo>
                  <a:lnTo>
                    <a:pt x="4868" y="1198"/>
                  </a:lnTo>
                  <a:lnTo>
                    <a:pt x="5010" y="1198"/>
                  </a:lnTo>
                  <a:lnTo>
                    <a:pt x="5010" y="624"/>
                  </a:lnTo>
                  <a:cubicBezTo>
                    <a:pt x="5010" y="434"/>
                    <a:pt x="4905" y="312"/>
                    <a:pt x="4731" y="312"/>
                  </a:cubicBezTo>
                  <a:cubicBezTo>
                    <a:pt x="4603" y="312"/>
                    <a:pt x="4528" y="383"/>
                    <a:pt x="4479" y="466"/>
                  </a:cubicBezTo>
                  <a:lnTo>
                    <a:pt x="4479" y="330"/>
                  </a:lnTo>
                  <a:lnTo>
                    <a:pt x="4340" y="330"/>
                  </a:lnTo>
                  <a:lnTo>
                    <a:pt x="4340" y="1198"/>
                  </a:lnTo>
                  <a:close/>
                  <a:moveTo>
                    <a:pt x="5289" y="1198"/>
                  </a:moveTo>
                  <a:lnTo>
                    <a:pt x="5428" y="1198"/>
                  </a:lnTo>
                  <a:lnTo>
                    <a:pt x="5428" y="670"/>
                  </a:lnTo>
                  <a:cubicBezTo>
                    <a:pt x="5428" y="530"/>
                    <a:pt x="5514" y="439"/>
                    <a:pt x="5632" y="439"/>
                  </a:cubicBezTo>
                  <a:cubicBezTo>
                    <a:pt x="5750" y="439"/>
                    <a:pt x="5817" y="520"/>
                    <a:pt x="5817" y="665"/>
                  </a:cubicBezTo>
                  <a:lnTo>
                    <a:pt x="5817" y="1198"/>
                  </a:lnTo>
                  <a:lnTo>
                    <a:pt x="5959" y="1198"/>
                  </a:lnTo>
                  <a:lnTo>
                    <a:pt x="5959" y="624"/>
                  </a:lnTo>
                  <a:cubicBezTo>
                    <a:pt x="5959" y="434"/>
                    <a:pt x="5854" y="312"/>
                    <a:pt x="5680" y="312"/>
                  </a:cubicBezTo>
                  <a:cubicBezTo>
                    <a:pt x="5552" y="312"/>
                    <a:pt x="5477" y="383"/>
                    <a:pt x="5428" y="466"/>
                  </a:cubicBezTo>
                  <a:lnTo>
                    <a:pt x="5428" y="0"/>
                  </a:lnTo>
                  <a:lnTo>
                    <a:pt x="5289" y="0"/>
                  </a:lnTo>
                  <a:lnTo>
                    <a:pt x="5289" y="1198"/>
                  </a:lnTo>
                  <a:close/>
                  <a:moveTo>
                    <a:pt x="6490" y="1104"/>
                  </a:moveTo>
                  <a:cubicBezTo>
                    <a:pt x="6393" y="1104"/>
                    <a:pt x="6318" y="1042"/>
                    <a:pt x="6318" y="940"/>
                  </a:cubicBezTo>
                  <a:lnTo>
                    <a:pt x="6318" y="935"/>
                  </a:lnTo>
                  <a:cubicBezTo>
                    <a:pt x="6318" y="831"/>
                    <a:pt x="6392" y="764"/>
                    <a:pt x="6519" y="764"/>
                  </a:cubicBezTo>
                  <a:cubicBezTo>
                    <a:pt x="6597" y="764"/>
                    <a:pt x="6664" y="778"/>
                    <a:pt x="6715" y="796"/>
                  </a:cubicBezTo>
                  <a:lnTo>
                    <a:pt x="6715" y="900"/>
                  </a:lnTo>
                  <a:cubicBezTo>
                    <a:pt x="6715" y="1018"/>
                    <a:pt x="6617" y="1104"/>
                    <a:pt x="6490" y="1104"/>
                  </a:cubicBezTo>
                  <a:close/>
                  <a:moveTo>
                    <a:pt x="6455" y="1216"/>
                  </a:moveTo>
                  <a:cubicBezTo>
                    <a:pt x="6578" y="1216"/>
                    <a:pt x="6661" y="1155"/>
                    <a:pt x="6712" y="1078"/>
                  </a:cubicBezTo>
                  <a:lnTo>
                    <a:pt x="6712" y="1198"/>
                  </a:lnTo>
                  <a:lnTo>
                    <a:pt x="6851" y="1198"/>
                  </a:lnTo>
                  <a:lnTo>
                    <a:pt x="6851" y="644"/>
                  </a:lnTo>
                  <a:cubicBezTo>
                    <a:pt x="6851" y="541"/>
                    <a:pt x="6822" y="458"/>
                    <a:pt x="6767" y="405"/>
                  </a:cubicBezTo>
                  <a:cubicBezTo>
                    <a:pt x="6711" y="348"/>
                    <a:pt x="6626" y="319"/>
                    <a:pt x="6519" y="319"/>
                  </a:cubicBezTo>
                  <a:cubicBezTo>
                    <a:pt x="6409" y="319"/>
                    <a:pt x="6323" y="346"/>
                    <a:pt x="6242" y="387"/>
                  </a:cubicBezTo>
                  <a:lnTo>
                    <a:pt x="6285" y="501"/>
                  </a:lnTo>
                  <a:cubicBezTo>
                    <a:pt x="6344" y="470"/>
                    <a:pt x="6417" y="445"/>
                    <a:pt x="6503" y="445"/>
                  </a:cubicBezTo>
                  <a:cubicBezTo>
                    <a:pt x="6634" y="445"/>
                    <a:pt x="6714" y="515"/>
                    <a:pt x="6714" y="649"/>
                  </a:cubicBezTo>
                  <a:lnTo>
                    <a:pt x="6714" y="695"/>
                  </a:lnTo>
                  <a:cubicBezTo>
                    <a:pt x="6650" y="675"/>
                    <a:pt x="6586" y="660"/>
                    <a:pt x="6497" y="660"/>
                  </a:cubicBezTo>
                  <a:cubicBezTo>
                    <a:pt x="6309" y="660"/>
                    <a:pt x="6179" y="759"/>
                    <a:pt x="6179" y="940"/>
                  </a:cubicBezTo>
                  <a:lnTo>
                    <a:pt x="6179" y="948"/>
                  </a:lnTo>
                  <a:cubicBezTo>
                    <a:pt x="6179" y="1118"/>
                    <a:pt x="6310" y="1216"/>
                    <a:pt x="6455" y="1216"/>
                  </a:cubicBezTo>
                  <a:close/>
                  <a:moveTo>
                    <a:pt x="7133" y="1198"/>
                  </a:moveTo>
                  <a:lnTo>
                    <a:pt x="7275" y="1198"/>
                  </a:lnTo>
                  <a:lnTo>
                    <a:pt x="7275" y="0"/>
                  </a:lnTo>
                  <a:lnTo>
                    <a:pt x="7133" y="0"/>
                  </a:lnTo>
                  <a:lnTo>
                    <a:pt x="7133" y="1198"/>
                  </a:lnTo>
                  <a:close/>
                  <a:moveTo>
                    <a:pt x="7567" y="1198"/>
                  </a:moveTo>
                  <a:lnTo>
                    <a:pt x="7709" y="1198"/>
                  </a:lnTo>
                  <a:lnTo>
                    <a:pt x="7709" y="0"/>
                  </a:lnTo>
                  <a:lnTo>
                    <a:pt x="7567" y="0"/>
                  </a:lnTo>
                  <a:lnTo>
                    <a:pt x="7567" y="1198"/>
                  </a:lnTo>
                  <a:close/>
                  <a:moveTo>
                    <a:pt x="7997" y="166"/>
                  </a:moveTo>
                  <a:lnTo>
                    <a:pt x="8150" y="166"/>
                  </a:lnTo>
                  <a:lnTo>
                    <a:pt x="8150" y="13"/>
                  </a:lnTo>
                  <a:lnTo>
                    <a:pt x="7997" y="13"/>
                  </a:lnTo>
                  <a:lnTo>
                    <a:pt x="7997" y="166"/>
                  </a:lnTo>
                  <a:close/>
                  <a:moveTo>
                    <a:pt x="8002" y="1198"/>
                  </a:moveTo>
                  <a:lnTo>
                    <a:pt x="8144" y="1198"/>
                  </a:lnTo>
                  <a:lnTo>
                    <a:pt x="8144" y="330"/>
                  </a:lnTo>
                  <a:lnTo>
                    <a:pt x="8002" y="330"/>
                  </a:lnTo>
                  <a:lnTo>
                    <a:pt x="8002" y="1198"/>
                  </a:lnTo>
                  <a:close/>
                  <a:moveTo>
                    <a:pt x="8432" y="1198"/>
                  </a:moveTo>
                  <a:lnTo>
                    <a:pt x="8571" y="1198"/>
                  </a:lnTo>
                  <a:lnTo>
                    <a:pt x="8571" y="670"/>
                  </a:lnTo>
                  <a:cubicBezTo>
                    <a:pt x="8571" y="530"/>
                    <a:pt x="8657" y="439"/>
                    <a:pt x="8775" y="439"/>
                  </a:cubicBezTo>
                  <a:cubicBezTo>
                    <a:pt x="8894" y="439"/>
                    <a:pt x="8961" y="520"/>
                    <a:pt x="8961" y="665"/>
                  </a:cubicBezTo>
                  <a:lnTo>
                    <a:pt x="8961" y="1198"/>
                  </a:lnTo>
                  <a:lnTo>
                    <a:pt x="9103" y="1198"/>
                  </a:lnTo>
                  <a:lnTo>
                    <a:pt x="9103" y="624"/>
                  </a:lnTo>
                  <a:cubicBezTo>
                    <a:pt x="9103" y="434"/>
                    <a:pt x="8997" y="312"/>
                    <a:pt x="8823" y="312"/>
                  </a:cubicBezTo>
                  <a:cubicBezTo>
                    <a:pt x="8696" y="312"/>
                    <a:pt x="8621" y="383"/>
                    <a:pt x="8571" y="466"/>
                  </a:cubicBezTo>
                  <a:lnTo>
                    <a:pt x="8571" y="330"/>
                  </a:lnTo>
                  <a:lnTo>
                    <a:pt x="8432" y="330"/>
                  </a:lnTo>
                  <a:lnTo>
                    <a:pt x="8432" y="1198"/>
                  </a:lnTo>
                  <a:close/>
                  <a:moveTo>
                    <a:pt x="9622" y="1211"/>
                  </a:moveTo>
                  <a:cubicBezTo>
                    <a:pt x="9674" y="1211"/>
                    <a:pt x="9719" y="1200"/>
                    <a:pt x="9759" y="1179"/>
                  </a:cubicBezTo>
                  <a:lnTo>
                    <a:pt x="9759" y="1061"/>
                  </a:lnTo>
                  <a:cubicBezTo>
                    <a:pt x="9725" y="1075"/>
                    <a:pt x="9692" y="1083"/>
                    <a:pt x="9658" y="1083"/>
                  </a:cubicBezTo>
                  <a:cubicBezTo>
                    <a:pt x="9587" y="1083"/>
                    <a:pt x="9543" y="1053"/>
                    <a:pt x="9543" y="968"/>
                  </a:cubicBezTo>
                  <a:lnTo>
                    <a:pt x="9543" y="451"/>
                  </a:lnTo>
                  <a:lnTo>
                    <a:pt x="9759" y="451"/>
                  </a:lnTo>
                  <a:lnTo>
                    <a:pt x="9759" y="330"/>
                  </a:lnTo>
                  <a:lnTo>
                    <a:pt x="9543" y="330"/>
                  </a:lnTo>
                  <a:lnTo>
                    <a:pt x="9543" y="81"/>
                  </a:lnTo>
                  <a:lnTo>
                    <a:pt x="9401" y="81"/>
                  </a:lnTo>
                  <a:lnTo>
                    <a:pt x="9401" y="330"/>
                  </a:lnTo>
                  <a:lnTo>
                    <a:pt x="9299" y="330"/>
                  </a:lnTo>
                  <a:lnTo>
                    <a:pt x="9299" y="451"/>
                  </a:lnTo>
                  <a:lnTo>
                    <a:pt x="9401" y="451"/>
                  </a:lnTo>
                  <a:lnTo>
                    <a:pt x="9401" y="994"/>
                  </a:lnTo>
                  <a:cubicBezTo>
                    <a:pt x="9401" y="1153"/>
                    <a:pt x="9496" y="1211"/>
                    <a:pt x="9622" y="1211"/>
                  </a:cubicBezTo>
                  <a:close/>
                  <a:moveTo>
                    <a:pt x="10253" y="1104"/>
                  </a:moveTo>
                  <a:cubicBezTo>
                    <a:pt x="10156" y="1104"/>
                    <a:pt x="10081" y="1042"/>
                    <a:pt x="10081" y="940"/>
                  </a:cubicBezTo>
                  <a:lnTo>
                    <a:pt x="10081" y="935"/>
                  </a:lnTo>
                  <a:cubicBezTo>
                    <a:pt x="10081" y="831"/>
                    <a:pt x="10154" y="764"/>
                    <a:pt x="10282" y="764"/>
                  </a:cubicBezTo>
                  <a:cubicBezTo>
                    <a:pt x="10360" y="764"/>
                    <a:pt x="10427" y="778"/>
                    <a:pt x="10478" y="796"/>
                  </a:cubicBezTo>
                  <a:lnTo>
                    <a:pt x="10478" y="900"/>
                  </a:lnTo>
                  <a:cubicBezTo>
                    <a:pt x="10478" y="1018"/>
                    <a:pt x="10379" y="1104"/>
                    <a:pt x="10253" y="1104"/>
                  </a:cubicBezTo>
                  <a:close/>
                  <a:moveTo>
                    <a:pt x="10218" y="1216"/>
                  </a:moveTo>
                  <a:cubicBezTo>
                    <a:pt x="10341" y="1216"/>
                    <a:pt x="10424" y="1155"/>
                    <a:pt x="10475" y="1078"/>
                  </a:cubicBezTo>
                  <a:lnTo>
                    <a:pt x="10475" y="1198"/>
                  </a:lnTo>
                  <a:lnTo>
                    <a:pt x="10613" y="1198"/>
                  </a:lnTo>
                  <a:lnTo>
                    <a:pt x="10613" y="644"/>
                  </a:lnTo>
                  <a:cubicBezTo>
                    <a:pt x="10613" y="541"/>
                    <a:pt x="10585" y="458"/>
                    <a:pt x="10529" y="405"/>
                  </a:cubicBezTo>
                  <a:cubicBezTo>
                    <a:pt x="10473" y="348"/>
                    <a:pt x="10389" y="319"/>
                    <a:pt x="10282" y="319"/>
                  </a:cubicBezTo>
                  <a:cubicBezTo>
                    <a:pt x="10172" y="319"/>
                    <a:pt x="10085" y="346"/>
                    <a:pt x="10004" y="387"/>
                  </a:cubicBezTo>
                  <a:lnTo>
                    <a:pt x="10047" y="501"/>
                  </a:lnTo>
                  <a:cubicBezTo>
                    <a:pt x="10106" y="470"/>
                    <a:pt x="10179" y="445"/>
                    <a:pt x="10266" y="445"/>
                  </a:cubicBezTo>
                  <a:cubicBezTo>
                    <a:pt x="10397" y="445"/>
                    <a:pt x="10476" y="515"/>
                    <a:pt x="10476" y="649"/>
                  </a:cubicBezTo>
                  <a:lnTo>
                    <a:pt x="10476" y="695"/>
                  </a:lnTo>
                  <a:cubicBezTo>
                    <a:pt x="10412" y="675"/>
                    <a:pt x="10349" y="660"/>
                    <a:pt x="10259" y="660"/>
                  </a:cubicBezTo>
                  <a:cubicBezTo>
                    <a:pt x="10071" y="660"/>
                    <a:pt x="9942" y="759"/>
                    <a:pt x="9942" y="940"/>
                  </a:cubicBezTo>
                  <a:lnTo>
                    <a:pt x="9942" y="948"/>
                  </a:lnTo>
                  <a:cubicBezTo>
                    <a:pt x="9942" y="1118"/>
                    <a:pt x="10073" y="1216"/>
                    <a:pt x="10218" y="1216"/>
                  </a:cubicBezTo>
                  <a:close/>
                  <a:moveTo>
                    <a:pt x="10896" y="1198"/>
                  </a:moveTo>
                  <a:lnTo>
                    <a:pt x="11038" y="1198"/>
                  </a:lnTo>
                  <a:lnTo>
                    <a:pt x="11038" y="0"/>
                  </a:lnTo>
                  <a:lnTo>
                    <a:pt x="10896" y="0"/>
                  </a:lnTo>
                  <a:lnTo>
                    <a:pt x="10896" y="1198"/>
                  </a:lnTo>
                  <a:close/>
                  <a:moveTo>
                    <a:pt x="11583" y="1104"/>
                  </a:moveTo>
                  <a:cubicBezTo>
                    <a:pt x="11485" y="1104"/>
                    <a:pt x="11410" y="1042"/>
                    <a:pt x="11410" y="940"/>
                  </a:cubicBezTo>
                  <a:lnTo>
                    <a:pt x="11410" y="935"/>
                  </a:lnTo>
                  <a:cubicBezTo>
                    <a:pt x="11410" y="831"/>
                    <a:pt x="11484" y="764"/>
                    <a:pt x="11611" y="764"/>
                  </a:cubicBezTo>
                  <a:cubicBezTo>
                    <a:pt x="11690" y="764"/>
                    <a:pt x="11757" y="778"/>
                    <a:pt x="11808" y="796"/>
                  </a:cubicBezTo>
                  <a:lnTo>
                    <a:pt x="11808" y="900"/>
                  </a:lnTo>
                  <a:cubicBezTo>
                    <a:pt x="11808" y="1018"/>
                    <a:pt x="11709" y="1104"/>
                    <a:pt x="11583" y="1104"/>
                  </a:cubicBezTo>
                  <a:close/>
                  <a:moveTo>
                    <a:pt x="11548" y="1216"/>
                  </a:moveTo>
                  <a:cubicBezTo>
                    <a:pt x="11670" y="1216"/>
                    <a:pt x="11753" y="1155"/>
                    <a:pt x="11805" y="1078"/>
                  </a:cubicBezTo>
                  <a:lnTo>
                    <a:pt x="11805" y="1198"/>
                  </a:lnTo>
                  <a:lnTo>
                    <a:pt x="11943" y="1198"/>
                  </a:lnTo>
                  <a:lnTo>
                    <a:pt x="11943" y="644"/>
                  </a:lnTo>
                  <a:cubicBezTo>
                    <a:pt x="11943" y="541"/>
                    <a:pt x="11915" y="458"/>
                    <a:pt x="11859" y="405"/>
                  </a:cubicBezTo>
                  <a:cubicBezTo>
                    <a:pt x="11803" y="348"/>
                    <a:pt x="11718" y="319"/>
                    <a:pt x="11611" y="319"/>
                  </a:cubicBezTo>
                  <a:cubicBezTo>
                    <a:pt x="11501" y="319"/>
                    <a:pt x="11415" y="346"/>
                    <a:pt x="11334" y="387"/>
                  </a:cubicBezTo>
                  <a:lnTo>
                    <a:pt x="11377" y="501"/>
                  </a:lnTo>
                  <a:cubicBezTo>
                    <a:pt x="11436" y="470"/>
                    <a:pt x="11509" y="445"/>
                    <a:pt x="11595" y="445"/>
                  </a:cubicBezTo>
                  <a:cubicBezTo>
                    <a:pt x="11726" y="445"/>
                    <a:pt x="11806" y="515"/>
                    <a:pt x="11806" y="649"/>
                  </a:cubicBezTo>
                  <a:lnTo>
                    <a:pt x="11806" y="695"/>
                  </a:lnTo>
                  <a:cubicBezTo>
                    <a:pt x="11742" y="675"/>
                    <a:pt x="11678" y="660"/>
                    <a:pt x="11589" y="660"/>
                  </a:cubicBezTo>
                  <a:cubicBezTo>
                    <a:pt x="11401" y="660"/>
                    <a:pt x="11272" y="759"/>
                    <a:pt x="11272" y="940"/>
                  </a:cubicBezTo>
                  <a:lnTo>
                    <a:pt x="11272" y="948"/>
                  </a:lnTo>
                  <a:cubicBezTo>
                    <a:pt x="11272" y="1118"/>
                    <a:pt x="11402" y="1216"/>
                    <a:pt x="11548" y="1216"/>
                  </a:cubicBezTo>
                  <a:close/>
                  <a:moveTo>
                    <a:pt x="12490" y="1216"/>
                  </a:moveTo>
                  <a:cubicBezTo>
                    <a:pt x="12616" y="1216"/>
                    <a:pt x="12693" y="1144"/>
                    <a:pt x="12741" y="1062"/>
                  </a:cubicBezTo>
                  <a:lnTo>
                    <a:pt x="12741" y="1198"/>
                  </a:lnTo>
                  <a:lnTo>
                    <a:pt x="12881" y="1198"/>
                  </a:lnTo>
                  <a:lnTo>
                    <a:pt x="12881" y="330"/>
                  </a:lnTo>
                  <a:lnTo>
                    <a:pt x="12741" y="330"/>
                  </a:lnTo>
                  <a:lnTo>
                    <a:pt x="12741" y="858"/>
                  </a:lnTo>
                  <a:cubicBezTo>
                    <a:pt x="12741" y="999"/>
                    <a:pt x="12654" y="1088"/>
                    <a:pt x="12538" y="1088"/>
                  </a:cubicBezTo>
                  <a:cubicBezTo>
                    <a:pt x="12420" y="1088"/>
                    <a:pt x="12351" y="1008"/>
                    <a:pt x="12351" y="863"/>
                  </a:cubicBezTo>
                  <a:lnTo>
                    <a:pt x="12351" y="330"/>
                  </a:lnTo>
                  <a:lnTo>
                    <a:pt x="12211" y="330"/>
                  </a:lnTo>
                  <a:lnTo>
                    <a:pt x="12211" y="903"/>
                  </a:lnTo>
                  <a:cubicBezTo>
                    <a:pt x="12211" y="1094"/>
                    <a:pt x="12316" y="1216"/>
                    <a:pt x="12490" y="1216"/>
                  </a:cubicBezTo>
                  <a:close/>
                  <a:moveTo>
                    <a:pt x="13417" y="1211"/>
                  </a:moveTo>
                  <a:cubicBezTo>
                    <a:pt x="13470" y="1211"/>
                    <a:pt x="13515" y="1200"/>
                    <a:pt x="13554" y="1179"/>
                  </a:cubicBezTo>
                  <a:lnTo>
                    <a:pt x="13554" y="1061"/>
                  </a:lnTo>
                  <a:cubicBezTo>
                    <a:pt x="13521" y="1075"/>
                    <a:pt x="13487" y="1083"/>
                    <a:pt x="13454" y="1083"/>
                  </a:cubicBezTo>
                  <a:cubicBezTo>
                    <a:pt x="13382" y="1083"/>
                    <a:pt x="13339" y="1053"/>
                    <a:pt x="13339" y="968"/>
                  </a:cubicBezTo>
                  <a:lnTo>
                    <a:pt x="13339" y="451"/>
                  </a:lnTo>
                  <a:lnTo>
                    <a:pt x="13554" y="451"/>
                  </a:lnTo>
                  <a:lnTo>
                    <a:pt x="13554" y="330"/>
                  </a:lnTo>
                  <a:lnTo>
                    <a:pt x="13339" y="330"/>
                  </a:lnTo>
                  <a:lnTo>
                    <a:pt x="13339" y="81"/>
                  </a:lnTo>
                  <a:lnTo>
                    <a:pt x="13197" y="81"/>
                  </a:lnTo>
                  <a:lnTo>
                    <a:pt x="13197" y="330"/>
                  </a:lnTo>
                  <a:lnTo>
                    <a:pt x="13095" y="330"/>
                  </a:lnTo>
                  <a:lnTo>
                    <a:pt x="13095" y="451"/>
                  </a:lnTo>
                  <a:lnTo>
                    <a:pt x="13197" y="451"/>
                  </a:lnTo>
                  <a:lnTo>
                    <a:pt x="13197" y="994"/>
                  </a:lnTo>
                  <a:cubicBezTo>
                    <a:pt x="13197" y="1153"/>
                    <a:pt x="13291" y="1211"/>
                    <a:pt x="13417" y="1211"/>
                  </a:cubicBezTo>
                  <a:close/>
                  <a:moveTo>
                    <a:pt x="14048" y="1104"/>
                  </a:moveTo>
                  <a:cubicBezTo>
                    <a:pt x="13951" y="1104"/>
                    <a:pt x="13876" y="1042"/>
                    <a:pt x="13876" y="940"/>
                  </a:cubicBezTo>
                  <a:lnTo>
                    <a:pt x="13876" y="935"/>
                  </a:lnTo>
                  <a:cubicBezTo>
                    <a:pt x="13876" y="831"/>
                    <a:pt x="13950" y="764"/>
                    <a:pt x="14077" y="764"/>
                  </a:cubicBezTo>
                  <a:cubicBezTo>
                    <a:pt x="14155" y="764"/>
                    <a:pt x="14222" y="778"/>
                    <a:pt x="14273" y="796"/>
                  </a:cubicBezTo>
                  <a:lnTo>
                    <a:pt x="14273" y="900"/>
                  </a:lnTo>
                  <a:cubicBezTo>
                    <a:pt x="14273" y="1018"/>
                    <a:pt x="14175" y="1104"/>
                    <a:pt x="14048" y="1104"/>
                  </a:cubicBezTo>
                  <a:close/>
                  <a:moveTo>
                    <a:pt x="14013" y="1216"/>
                  </a:moveTo>
                  <a:cubicBezTo>
                    <a:pt x="14136" y="1216"/>
                    <a:pt x="14219" y="1155"/>
                    <a:pt x="14270" y="1078"/>
                  </a:cubicBezTo>
                  <a:lnTo>
                    <a:pt x="14270" y="1198"/>
                  </a:lnTo>
                  <a:lnTo>
                    <a:pt x="14409" y="1198"/>
                  </a:lnTo>
                  <a:lnTo>
                    <a:pt x="14409" y="644"/>
                  </a:lnTo>
                  <a:cubicBezTo>
                    <a:pt x="14409" y="541"/>
                    <a:pt x="14380" y="458"/>
                    <a:pt x="14325" y="405"/>
                  </a:cubicBezTo>
                  <a:cubicBezTo>
                    <a:pt x="14269" y="348"/>
                    <a:pt x="14184" y="319"/>
                    <a:pt x="14077" y="319"/>
                  </a:cubicBezTo>
                  <a:cubicBezTo>
                    <a:pt x="13967" y="319"/>
                    <a:pt x="13881" y="346"/>
                    <a:pt x="13800" y="387"/>
                  </a:cubicBezTo>
                  <a:lnTo>
                    <a:pt x="13843" y="501"/>
                  </a:lnTo>
                  <a:cubicBezTo>
                    <a:pt x="13902" y="470"/>
                    <a:pt x="13975" y="445"/>
                    <a:pt x="14061" y="445"/>
                  </a:cubicBezTo>
                  <a:cubicBezTo>
                    <a:pt x="14192" y="445"/>
                    <a:pt x="14272" y="515"/>
                    <a:pt x="14272" y="649"/>
                  </a:cubicBezTo>
                  <a:lnTo>
                    <a:pt x="14272" y="695"/>
                  </a:lnTo>
                  <a:cubicBezTo>
                    <a:pt x="14208" y="675"/>
                    <a:pt x="14144" y="660"/>
                    <a:pt x="14055" y="660"/>
                  </a:cubicBezTo>
                  <a:cubicBezTo>
                    <a:pt x="13867" y="660"/>
                    <a:pt x="13737" y="759"/>
                    <a:pt x="13737" y="940"/>
                  </a:cubicBezTo>
                  <a:lnTo>
                    <a:pt x="13737" y="948"/>
                  </a:lnTo>
                  <a:cubicBezTo>
                    <a:pt x="13737" y="1118"/>
                    <a:pt x="13868" y="1216"/>
                    <a:pt x="14013" y="1216"/>
                  </a:cubicBezTo>
                  <a:close/>
                  <a:moveTo>
                    <a:pt x="14687" y="1198"/>
                  </a:moveTo>
                  <a:lnTo>
                    <a:pt x="14826" y="1198"/>
                  </a:lnTo>
                  <a:lnTo>
                    <a:pt x="14826" y="956"/>
                  </a:lnTo>
                  <a:lnTo>
                    <a:pt x="14957" y="801"/>
                  </a:lnTo>
                  <a:lnTo>
                    <a:pt x="15199" y="1198"/>
                  </a:lnTo>
                  <a:lnTo>
                    <a:pt x="15364" y="1198"/>
                  </a:lnTo>
                  <a:lnTo>
                    <a:pt x="15053" y="691"/>
                  </a:lnTo>
                  <a:lnTo>
                    <a:pt x="15353" y="330"/>
                  </a:lnTo>
                  <a:lnTo>
                    <a:pt x="15185" y="330"/>
                  </a:lnTo>
                  <a:lnTo>
                    <a:pt x="14826" y="775"/>
                  </a:lnTo>
                  <a:lnTo>
                    <a:pt x="14826" y="0"/>
                  </a:lnTo>
                  <a:lnTo>
                    <a:pt x="14687" y="0"/>
                  </a:lnTo>
                  <a:lnTo>
                    <a:pt x="14687" y="1198"/>
                  </a:lnTo>
                  <a:close/>
                  <a:moveTo>
                    <a:pt x="15832" y="1216"/>
                  </a:moveTo>
                  <a:cubicBezTo>
                    <a:pt x="15958" y="1216"/>
                    <a:pt x="16034" y="1144"/>
                    <a:pt x="16082" y="1062"/>
                  </a:cubicBezTo>
                  <a:lnTo>
                    <a:pt x="16082" y="1198"/>
                  </a:lnTo>
                  <a:lnTo>
                    <a:pt x="16222" y="1198"/>
                  </a:lnTo>
                  <a:lnTo>
                    <a:pt x="16222" y="330"/>
                  </a:lnTo>
                  <a:lnTo>
                    <a:pt x="16082" y="330"/>
                  </a:lnTo>
                  <a:lnTo>
                    <a:pt x="16082" y="858"/>
                  </a:lnTo>
                  <a:cubicBezTo>
                    <a:pt x="16082" y="999"/>
                    <a:pt x="15996" y="1088"/>
                    <a:pt x="15879" y="1088"/>
                  </a:cubicBezTo>
                  <a:cubicBezTo>
                    <a:pt x="15761" y="1088"/>
                    <a:pt x="15693" y="1008"/>
                    <a:pt x="15693" y="863"/>
                  </a:cubicBezTo>
                  <a:lnTo>
                    <a:pt x="15693" y="330"/>
                  </a:lnTo>
                  <a:lnTo>
                    <a:pt x="15552" y="330"/>
                  </a:lnTo>
                  <a:lnTo>
                    <a:pt x="15552" y="903"/>
                  </a:lnTo>
                  <a:cubicBezTo>
                    <a:pt x="15552" y="1094"/>
                    <a:pt x="15658" y="1216"/>
                    <a:pt x="15832" y="1216"/>
                  </a:cubicBezTo>
                  <a:close/>
                  <a:moveTo>
                    <a:pt x="16508" y="1198"/>
                  </a:moveTo>
                  <a:lnTo>
                    <a:pt x="16647" y="1198"/>
                  </a:lnTo>
                  <a:lnTo>
                    <a:pt x="16647" y="670"/>
                  </a:lnTo>
                  <a:cubicBezTo>
                    <a:pt x="16647" y="530"/>
                    <a:pt x="16733" y="439"/>
                    <a:pt x="16851" y="439"/>
                  </a:cubicBezTo>
                  <a:cubicBezTo>
                    <a:pt x="16969" y="439"/>
                    <a:pt x="17036" y="520"/>
                    <a:pt x="17036" y="665"/>
                  </a:cubicBezTo>
                  <a:lnTo>
                    <a:pt x="17036" y="1198"/>
                  </a:lnTo>
                  <a:lnTo>
                    <a:pt x="17178" y="1198"/>
                  </a:lnTo>
                  <a:lnTo>
                    <a:pt x="17178" y="624"/>
                  </a:lnTo>
                  <a:cubicBezTo>
                    <a:pt x="17178" y="434"/>
                    <a:pt x="17073" y="312"/>
                    <a:pt x="16899" y="312"/>
                  </a:cubicBezTo>
                  <a:cubicBezTo>
                    <a:pt x="16771" y="312"/>
                    <a:pt x="16696" y="383"/>
                    <a:pt x="16647" y="466"/>
                  </a:cubicBezTo>
                  <a:lnTo>
                    <a:pt x="16647" y="330"/>
                  </a:lnTo>
                  <a:lnTo>
                    <a:pt x="16508" y="330"/>
                  </a:lnTo>
                  <a:lnTo>
                    <a:pt x="16508" y="1198"/>
                  </a:lnTo>
                  <a:close/>
                  <a:moveTo>
                    <a:pt x="17697" y="1211"/>
                  </a:moveTo>
                  <a:cubicBezTo>
                    <a:pt x="17750" y="1211"/>
                    <a:pt x="17795" y="1200"/>
                    <a:pt x="17835" y="1179"/>
                  </a:cubicBezTo>
                  <a:lnTo>
                    <a:pt x="17835" y="1061"/>
                  </a:lnTo>
                  <a:cubicBezTo>
                    <a:pt x="17801" y="1075"/>
                    <a:pt x="17767" y="1083"/>
                    <a:pt x="17734" y="1083"/>
                  </a:cubicBezTo>
                  <a:cubicBezTo>
                    <a:pt x="17662" y="1083"/>
                    <a:pt x="17619" y="1053"/>
                    <a:pt x="17619" y="968"/>
                  </a:cubicBezTo>
                  <a:lnTo>
                    <a:pt x="17619" y="451"/>
                  </a:lnTo>
                  <a:lnTo>
                    <a:pt x="17835" y="451"/>
                  </a:lnTo>
                  <a:lnTo>
                    <a:pt x="17835" y="330"/>
                  </a:lnTo>
                  <a:lnTo>
                    <a:pt x="17619" y="330"/>
                  </a:lnTo>
                  <a:lnTo>
                    <a:pt x="17619" y="81"/>
                  </a:lnTo>
                  <a:lnTo>
                    <a:pt x="17477" y="81"/>
                  </a:lnTo>
                  <a:lnTo>
                    <a:pt x="17477" y="330"/>
                  </a:lnTo>
                  <a:lnTo>
                    <a:pt x="17375" y="330"/>
                  </a:lnTo>
                  <a:lnTo>
                    <a:pt x="17375" y="451"/>
                  </a:lnTo>
                  <a:lnTo>
                    <a:pt x="17477" y="451"/>
                  </a:lnTo>
                  <a:lnTo>
                    <a:pt x="17477" y="994"/>
                  </a:lnTo>
                  <a:cubicBezTo>
                    <a:pt x="17477" y="1153"/>
                    <a:pt x="17571" y="1211"/>
                    <a:pt x="17697" y="1211"/>
                  </a:cubicBezTo>
                  <a:close/>
                  <a:moveTo>
                    <a:pt x="18329" y="1104"/>
                  </a:moveTo>
                  <a:cubicBezTo>
                    <a:pt x="18231" y="1104"/>
                    <a:pt x="18156" y="1042"/>
                    <a:pt x="18156" y="940"/>
                  </a:cubicBezTo>
                  <a:lnTo>
                    <a:pt x="18156" y="935"/>
                  </a:lnTo>
                  <a:cubicBezTo>
                    <a:pt x="18156" y="831"/>
                    <a:pt x="18230" y="764"/>
                    <a:pt x="18357" y="764"/>
                  </a:cubicBezTo>
                  <a:cubicBezTo>
                    <a:pt x="18435" y="764"/>
                    <a:pt x="18502" y="778"/>
                    <a:pt x="18554" y="796"/>
                  </a:cubicBezTo>
                  <a:lnTo>
                    <a:pt x="18554" y="900"/>
                  </a:lnTo>
                  <a:cubicBezTo>
                    <a:pt x="18554" y="1018"/>
                    <a:pt x="18455" y="1104"/>
                    <a:pt x="18329" y="1104"/>
                  </a:cubicBezTo>
                  <a:close/>
                  <a:moveTo>
                    <a:pt x="18293" y="1216"/>
                  </a:moveTo>
                  <a:cubicBezTo>
                    <a:pt x="18416" y="1216"/>
                    <a:pt x="18499" y="1155"/>
                    <a:pt x="18550" y="1078"/>
                  </a:cubicBezTo>
                  <a:lnTo>
                    <a:pt x="18550" y="1198"/>
                  </a:lnTo>
                  <a:lnTo>
                    <a:pt x="18689" y="1198"/>
                  </a:lnTo>
                  <a:lnTo>
                    <a:pt x="18689" y="644"/>
                  </a:lnTo>
                  <a:cubicBezTo>
                    <a:pt x="18689" y="541"/>
                    <a:pt x="18660" y="458"/>
                    <a:pt x="18605" y="405"/>
                  </a:cubicBezTo>
                  <a:cubicBezTo>
                    <a:pt x="18549" y="348"/>
                    <a:pt x="18464" y="319"/>
                    <a:pt x="18357" y="319"/>
                  </a:cubicBezTo>
                  <a:cubicBezTo>
                    <a:pt x="18247" y="319"/>
                    <a:pt x="18161" y="346"/>
                    <a:pt x="18080" y="387"/>
                  </a:cubicBezTo>
                  <a:lnTo>
                    <a:pt x="18123" y="501"/>
                  </a:lnTo>
                  <a:cubicBezTo>
                    <a:pt x="18182" y="470"/>
                    <a:pt x="18255" y="445"/>
                    <a:pt x="18341" y="445"/>
                  </a:cubicBezTo>
                  <a:cubicBezTo>
                    <a:pt x="18472" y="445"/>
                    <a:pt x="18552" y="515"/>
                    <a:pt x="18552" y="649"/>
                  </a:cubicBezTo>
                  <a:lnTo>
                    <a:pt x="18552" y="695"/>
                  </a:lnTo>
                  <a:cubicBezTo>
                    <a:pt x="18488" y="675"/>
                    <a:pt x="18424" y="660"/>
                    <a:pt x="18335" y="660"/>
                  </a:cubicBezTo>
                  <a:cubicBezTo>
                    <a:pt x="18147" y="660"/>
                    <a:pt x="18017" y="759"/>
                    <a:pt x="18017" y="940"/>
                  </a:cubicBezTo>
                  <a:lnTo>
                    <a:pt x="18017" y="948"/>
                  </a:lnTo>
                  <a:cubicBezTo>
                    <a:pt x="18017" y="1118"/>
                    <a:pt x="18148" y="1216"/>
                    <a:pt x="18293" y="12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18642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kuvapaikall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76B69D-2D83-4287-9008-AAB6718A8E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59840" y="2554923"/>
            <a:ext cx="5772264" cy="2387600"/>
          </a:xfrm>
        </p:spPr>
        <p:txBody>
          <a:bodyPr anchor="b"/>
          <a:lstStyle>
            <a:lvl1pPr algn="l">
              <a:lnSpc>
                <a:spcPct val="95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0CE723-861A-4984-9EB9-C393132CE2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59840" y="5313680"/>
            <a:ext cx="5772264" cy="90424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C8F2607C-B1F0-41B2-A352-13CA19473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25920" y="0"/>
            <a:ext cx="5466080" cy="6858000"/>
          </a:xfrm>
          <a:custGeom>
            <a:avLst/>
            <a:gdLst>
              <a:gd name="connsiteX0" fmla="*/ 0 w 4369243"/>
              <a:gd name="connsiteY0" fmla="*/ 0 h 6858000"/>
              <a:gd name="connsiteX1" fmla="*/ 4369243 w 4369243"/>
              <a:gd name="connsiteY1" fmla="*/ 0 h 6858000"/>
              <a:gd name="connsiteX2" fmla="*/ 4369243 w 4369243"/>
              <a:gd name="connsiteY2" fmla="*/ 6858000 h 6858000"/>
              <a:gd name="connsiteX3" fmla="*/ 0 w 4369243"/>
              <a:gd name="connsiteY3" fmla="*/ 6858000 h 6858000"/>
              <a:gd name="connsiteX4" fmla="*/ 0 w 4369243"/>
              <a:gd name="connsiteY4" fmla="*/ 0 h 6858000"/>
              <a:gd name="connsiteX0" fmla="*/ 4637 w 4373880"/>
              <a:gd name="connsiteY0" fmla="*/ 0 h 6858000"/>
              <a:gd name="connsiteX1" fmla="*/ 4373880 w 4373880"/>
              <a:gd name="connsiteY1" fmla="*/ 0 h 6858000"/>
              <a:gd name="connsiteX2" fmla="*/ 4373880 w 4373880"/>
              <a:gd name="connsiteY2" fmla="*/ 6858000 h 6858000"/>
              <a:gd name="connsiteX3" fmla="*/ 4637 w 4373880"/>
              <a:gd name="connsiteY3" fmla="*/ 6858000 h 6858000"/>
              <a:gd name="connsiteX4" fmla="*/ 0 w 4373880"/>
              <a:gd name="connsiteY4" fmla="*/ 1894840 h 6858000"/>
              <a:gd name="connsiteX5" fmla="*/ 4637 w 4373880"/>
              <a:gd name="connsiteY5" fmla="*/ 0 h 6858000"/>
              <a:gd name="connsiteX0" fmla="*/ 4637 w 4373880"/>
              <a:gd name="connsiteY0" fmla="*/ 0 h 6858000"/>
              <a:gd name="connsiteX1" fmla="*/ 4373880 w 4373880"/>
              <a:gd name="connsiteY1" fmla="*/ 0 h 6858000"/>
              <a:gd name="connsiteX2" fmla="*/ 4373880 w 4373880"/>
              <a:gd name="connsiteY2" fmla="*/ 6858000 h 6858000"/>
              <a:gd name="connsiteX3" fmla="*/ 1772920 w 4373880"/>
              <a:gd name="connsiteY3" fmla="*/ 6858000 h 6858000"/>
              <a:gd name="connsiteX4" fmla="*/ 4637 w 4373880"/>
              <a:gd name="connsiteY4" fmla="*/ 6858000 h 6858000"/>
              <a:gd name="connsiteX5" fmla="*/ 0 w 4373880"/>
              <a:gd name="connsiteY5" fmla="*/ 1894840 h 6858000"/>
              <a:gd name="connsiteX6" fmla="*/ 4637 w 4373880"/>
              <a:gd name="connsiteY6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1091757 w 5461000"/>
              <a:gd name="connsiteY4" fmla="*/ 6858000 h 6858000"/>
              <a:gd name="connsiteX5" fmla="*/ 0 w 5461000"/>
              <a:gd name="connsiteY5" fmla="*/ 1930400 h 6858000"/>
              <a:gd name="connsiteX6" fmla="*/ 1091757 w 5461000"/>
              <a:gd name="connsiteY6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0 w 5461000"/>
              <a:gd name="connsiteY4" fmla="*/ 1930400 h 6858000"/>
              <a:gd name="connsiteX5" fmla="*/ 1091757 w 5461000"/>
              <a:gd name="connsiteY5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0 w 5461000"/>
              <a:gd name="connsiteY4" fmla="*/ 1930400 h 6858000"/>
              <a:gd name="connsiteX5" fmla="*/ 1091757 w 5461000"/>
              <a:gd name="connsiteY5" fmla="*/ 0 h 6858000"/>
              <a:gd name="connsiteX0" fmla="*/ 1117157 w 5486400"/>
              <a:gd name="connsiteY0" fmla="*/ 0 h 6858000"/>
              <a:gd name="connsiteX1" fmla="*/ 5486400 w 5486400"/>
              <a:gd name="connsiteY1" fmla="*/ 0 h 6858000"/>
              <a:gd name="connsiteX2" fmla="*/ 5486400 w 5486400"/>
              <a:gd name="connsiteY2" fmla="*/ 6858000 h 6858000"/>
              <a:gd name="connsiteX3" fmla="*/ 2885440 w 5486400"/>
              <a:gd name="connsiteY3" fmla="*/ 6858000 h 6858000"/>
              <a:gd name="connsiteX4" fmla="*/ 0 w 5486400"/>
              <a:gd name="connsiteY4" fmla="*/ 1920240 h 6858000"/>
              <a:gd name="connsiteX5" fmla="*/ 1117157 w 5486400"/>
              <a:gd name="connsiteY5" fmla="*/ 0 h 6858000"/>
              <a:gd name="connsiteX0" fmla="*/ 1096837 w 5466080"/>
              <a:gd name="connsiteY0" fmla="*/ 0 h 6858000"/>
              <a:gd name="connsiteX1" fmla="*/ 5466080 w 5466080"/>
              <a:gd name="connsiteY1" fmla="*/ 0 h 6858000"/>
              <a:gd name="connsiteX2" fmla="*/ 5466080 w 5466080"/>
              <a:gd name="connsiteY2" fmla="*/ 6858000 h 6858000"/>
              <a:gd name="connsiteX3" fmla="*/ 2865120 w 5466080"/>
              <a:gd name="connsiteY3" fmla="*/ 6858000 h 6858000"/>
              <a:gd name="connsiteX4" fmla="*/ 0 w 5466080"/>
              <a:gd name="connsiteY4" fmla="*/ 1915160 h 6858000"/>
              <a:gd name="connsiteX5" fmla="*/ 1096837 w 54660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66080" h="6858000">
                <a:moveTo>
                  <a:pt x="1096837" y="0"/>
                </a:moveTo>
                <a:lnTo>
                  <a:pt x="5466080" y="0"/>
                </a:lnTo>
                <a:lnTo>
                  <a:pt x="5466080" y="6858000"/>
                </a:lnTo>
                <a:lnTo>
                  <a:pt x="2865120" y="6858000"/>
                </a:lnTo>
                <a:lnTo>
                  <a:pt x="0" y="1915160"/>
                </a:lnTo>
                <a:lnTo>
                  <a:pt x="1096837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600" b="1" i="1"/>
            </a:lvl1pPr>
          </a:lstStyle>
          <a:p>
            <a:r>
              <a:rPr lang="fi-FI"/>
              <a:t>Lisää kuva napsauttamalla kuvaketta</a:t>
            </a:r>
          </a:p>
        </p:txBody>
      </p:sp>
      <p:grpSp>
        <p:nvGrpSpPr>
          <p:cNvPr id="49" name="Ryhmä 48">
            <a:extLst>
              <a:ext uri="{FF2B5EF4-FFF2-40B4-BE49-F238E27FC236}">
                <a16:creationId xmlns:a16="http://schemas.microsoft.com/office/drawing/2014/main" id="{EC68559A-722B-4FC3-8264-735707CCF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1255584" y="595965"/>
            <a:ext cx="4322256" cy="1375407"/>
            <a:chOff x="1755776" y="2047876"/>
            <a:chExt cx="8680450" cy="2762250"/>
          </a:xfrm>
          <a:solidFill>
            <a:schemeClr val="tx1"/>
          </a:solidFill>
        </p:grpSpPr>
        <p:sp>
          <p:nvSpPr>
            <p:cNvPr id="50" name="Freeform 5">
              <a:extLst>
                <a:ext uri="{FF2B5EF4-FFF2-40B4-BE49-F238E27FC236}">
                  <a16:creationId xmlns:a16="http://schemas.microsoft.com/office/drawing/2014/main" id="{B35C2727-444C-44C0-8747-57BA4E14FA0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215313" y="2047876"/>
              <a:ext cx="1668463" cy="1657350"/>
            </a:xfrm>
            <a:custGeom>
              <a:avLst/>
              <a:gdLst>
                <a:gd name="T0" fmla="*/ 4614 w 4631"/>
                <a:gd name="T1" fmla="*/ 1121 h 4591"/>
                <a:gd name="T2" fmla="*/ 3968 w 4631"/>
                <a:gd name="T3" fmla="*/ 0 h 4591"/>
                <a:gd name="T4" fmla="*/ 2673 w 4631"/>
                <a:gd name="T5" fmla="*/ 0 h 4591"/>
                <a:gd name="T6" fmla="*/ 1987 w 4631"/>
                <a:gd name="T7" fmla="*/ 1190 h 4591"/>
                <a:gd name="T8" fmla="*/ 647 w 4631"/>
                <a:gd name="T9" fmla="*/ 1190 h 4591"/>
                <a:gd name="T10" fmla="*/ 0 w 4631"/>
                <a:gd name="T11" fmla="*/ 2311 h 4591"/>
                <a:gd name="T12" fmla="*/ 647 w 4631"/>
                <a:gd name="T13" fmla="*/ 3432 h 4591"/>
                <a:gd name="T14" fmla="*/ 2020 w 4631"/>
                <a:gd name="T15" fmla="*/ 3431 h 4591"/>
                <a:gd name="T16" fmla="*/ 2690 w 4631"/>
                <a:gd name="T17" fmla="*/ 4591 h 4591"/>
                <a:gd name="T18" fmla="*/ 3984 w 4631"/>
                <a:gd name="T19" fmla="*/ 4591 h 4591"/>
                <a:gd name="T20" fmla="*/ 4631 w 4631"/>
                <a:gd name="T21" fmla="*/ 3470 h 4591"/>
                <a:gd name="T22" fmla="*/ 3944 w 4631"/>
                <a:gd name="T23" fmla="*/ 2282 h 4591"/>
                <a:gd name="T24" fmla="*/ 4614 w 4631"/>
                <a:gd name="T25" fmla="*/ 1121 h 4591"/>
                <a:gd name="T26" fmla="*/ 4022 w 4631"/>
                <a:gd name="T27" fmla="*/ 1121 h 4591"/>
                <a:gd name="T28" fmla="*/ 3648 w 4631"/>
                <a:gd name="T29" fmla="*/ 1768 h 4591"/>
                <a:gd name="T30" fmla="*/ 3314 w 4631"/>
                <a:gd name="T31" fmla="*/ 1190 h 4591"/>
                <a:gd name="T32" fmla="*/ 2721 w 4631"/>
                <a:gd name="T33" fmla="*/ 1190 h 4591"/>
                <a:gd name="T34" fmla="*/ 4038 w 4631"/>
                <a:gd name="T35" fmla="*/ 3470 h 4591"/>
                <a:gd name="T36" fmla="*/ 3688 w 4631"/>
                <a:gd name="T37" fmla="*/ 4078 h 4591"/>
                <a:gd name="T38" fmla="*/ 2986 w 4631"/>
                <a:gd name="T39" fmla="*/ 4078 h 4591"/>
                <a:gd name="T40" fmla="*/ 2613 w 4631"/>
                <a:gd name="T41" fmla="*/ 3431 h 4591"/>
                <a:gd name="T42" fmla="*/ 3280 w 4631"/>
                <a:gd name="T43" fmla="*/ 3431 h 4591"/>
                <a:gd name="T44" fmla="*/ 3576 w 4631"/>
                <a:gd name="T45" fmla="*/ 2918 h 4591"/>
                <a:gd name="T46" fmla="*/ 943 w 4631"/>
                <a:gd name="T47" fmla="*/ 2918 h 4591"/>
                <a:gd name="T48" fmla="*/ 593 w 4631"/>
                <a:gd name="T49" fmla="*/ 2311 h 4591"/>
                <a:gd name="T50" fmla="*/ 943 w 4631"/>
                <a:gd name="T51" fmla="*/ 1704 h 4591"/>
                <a:gd name="T52" fmla="*/ 1690 w 4631"/>
                <a:gd name="T53" fmla="*/ 1703 h 4591"/>
                <a:gd name="T54" fmla="*/ 1357 w 4631"/>
                <a:gd name="T55" fmla="*/ 2281 h 4591"/>
                <a:gd name="T56" fmla="*/ 1654 w 4631"/>
                <a:gd name="T57" fmla="*/ 2794 h 4591"/>
                <a:gd name="T58" fmla="*/ 2970 w 4631"/>
                <a:gd name="T59" fmla="*/ 514 h 4591"/>
                <a:gd name="T60" fmla="*/ 3671 w 4631"/>
                <a:gd name="T61" fmla="*/ 514 h 4591"/>
                <a:gd name="T62" fmla="*/ 4022 w 4631"/>
                <a:gd name="T63" fmla="*/ 1121 h 4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631" h="4591">
                  <a:moveTo>
                    <a:pt x="4614" y="1121"/>
                  </a:moveTo>
                  <a:lnTo>
                    <a:pt x="3968" y="0"/>
                  </a:lnTo>
                  <a:lnTo>
                    <a:pt x="2673" y="0"/>
                  </a:lnTo>
                  <a:lnTo>
                    <a:pt x="1987" y="1190"/>
                  </a:lnTo>
                  <a:lnTo>
                    <a:pt x="647" y="1190"/>
                  </a:lnTo>
                  <a:lnTo>
                    <a:pt x="0" y="2311"/>
                  </a:lnTo>
                  <a:lnTo>
                    <a:pt x="647" y="3432"/>
                  </a:lnTo>
                  <a:lnTo>
                    <a:pt x="2020" y="3431"/>
                  </a:lnTo>
                  <a:lnTo>
                    <a:pt x="2690" y="4591"/>
                  </a:lnTo>
                  <a:lnTo>
                    <a:pt x="3984" y="4591"/>
                  </a:lnTo>
                  <a:lnTo>
                    <a:pt x="4631" y="3470"/>
                  </a:lnTo>
                  <a:lnTo>
                    <a:pt x="3944" y="2282"/>
                  </a:lnTo>
                  <a:lnTo>
                    <a:pt x="4614" y="1121"/>
                  </a:lnTo>
                  <a:close/>
                  <a:moveTo>
                    <a:pt x="4022" y="1121"/>
                  </a:moveTo>
                  <a:lnTo>
                    <a:pt x="3648" y="1768"/>
                  </a:lnTo>
                  <a:lnTo>
                    <a:pt x="3314" y="1190"/>
                  </a:lnTo>
                  <a:lnTo>
                    <a:pt x="2721" y="1190"/>
                  </a:lnTo>
                  <a:lnTo>
                    <a:pt x="4038" y="3470"/>
                  </a:lnTo>
                  <a:lnTo>
                    <a:pt x="3688" y="4078"/>
                  </a:lnTo>
                  <a:lnTo>
                    <a:pt x="2986" y="4078"/>
                  </a:lnTo>
                  <a:lnTo>
                    <a:pt x="2613" y="3431"/>
                  </a:lnTo>
                  <a:lnTo>
                    <a:pt x="3280" y="3431"/>
                  </a:lnTo>
                  <a:lnTo>
                    <a:pt x="3576" y="2918"/>
                  </a:lnTo>
                  <a:lnTo>
                    <a:pt x="943" y="2918"/>
                  </a:lnTo>
                  <a:lnTo>
                    <a:pt x="593" y="2311"/>
                  </a:lnTo>
                  <a:lnTo>
                    <a:pt x="943" y="1704"/>
                  </a:lnTo>
                  <a:lnTo>
                    <a:pt x="1690" y="1703"/>
                  </a:lnTo>
                  <a:lnTo>
                    <a:pt x="1357" y="2281"/>
                  </a:lnTo>
                  <a:lnTo>
                    <a:pt x="1654" y="2794"/>
                  </a:lnTo>
                  <a:lnTo>
                    <a:pt x="2970" y="514"/>
                  </a:lnTo>
                  <a:lnTo>
                    <a:pt x="3671" y="514"/>
                  </a:lnTo>
                  <a:lnTo>
                    <a:pt x="4022" y="1121"/>
                  </a:lnTo>
                  <a:close/>
                </a:path>
              </a:pathLst>
            </a:custGeom>
            <a:gradFill>
              <a:gsLst>
                <a:gs pos="0">
                  <a:srgbClr val="B455A0"/>
                </a:gs>
                <a:gs pos="25000">
                  <a:srgbClr val="B455A0"/>
                </a:gs>
                <a:gs pos="85000">
                  <a:srgbClr val="3762AE"/>
                </a:gs>
              </a:gsLst>
              <a:lin ang="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id="{BBAB4B32-FE0D-456F-BD2C-D082068F192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9063038" y="2759076"/>
              <a:ext cx="212725" cy="184150"/>
            </a:xfrm>
            <a:custGeom>
              <a:avLst/>
              <a:gdLst>
                <a:gd name="T0" fmla="*/ 295 w 590"/>
                <a:gd name="T1" fmla="*/ 0 h 511"/>
                <a:gd name="T2" fmla="*/ 0 w 590"/>
                <a:gd name="T3" fmla="*/ 511 h 511"/>
                <a:gd name="T4" fmla="*/ 590 w 590"/>
                <a:gd name="T5" fmla="*/ 511 h 511"/>
                <a:gd name="T6" fmla="*/ 295 w 590"/>
                <a:gd name="T7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0" h="511">
                  <a:moveTo>
                    <a:pt x="295" y="0"/>
                  </a:moveTo>
                  <a:lnTo>
                    <a:pt x="0" y="511"/>
                  </a:lnTo>
                  <a:lnTo>
                    <a:pt x="590" y="511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9D55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2" name="Freeform 7">
              <a:extLst>
                <a:ext uri="{FF2B5EF4-FFF2-40B4-BE49-F238E27FC236}">
                  <a16:creationId xmlns:a16="http://schemas.microsoft.com/office/drawing/2014/main" id="{0DACDE49-FD8C-4A33-ADFB-431DC7AB8F75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85938" y="4284663"/>
              <a:ext cx="8650288" cy="525463"/>
            </a:xfrm>
            <a:custGeom>
              <a:avLst/>
              <a:gdLst>
                <a:gd name="T0" fmla="*/ 579 w 24021"/>
                <a:gd name="T1" fmla="*/ 677 h 1457"/>
                <a:gd name="T2" fmla="*/ 579 w 24021"/>
                <a:gd name="T3" fmla="*/ 337 h 1457"/>
                <a:gd name="T4" fmla="*/ 1535 w 24021"/>
                <a:gd name="T5" fmla="*/ 338 h 1457"/>
                <a:gd name="T6" fmla="*/ 1396 w 24021"/>
                <a:gd name="T7" fmla="*/ 338 h 1457"/>
                <a:gd name="T8" fmla="*/ 2252 w 24021"/>
                <a:gd name="T9" fmla="*/ 319 h 1457"/>
                <a:gd name="T10" fmla="*/ 2501 w 24021"/>
                <a:gd name="T11" fmla="*/ 768 h 1457"/>
                <a:gd name="T12" fmla="*/ 3296 w 24021"/>
                <a:gd name="T13" fmla="*/ 324 h 1457"/>
                <a:gd name="T14" fmla="*/ 3815 w 24021"/>
                <a:gd name="T15" fmla="*/ 445 h 1457"/>
                <a:gd name="T16" fmla="*/ 4636 w 24021"/>
                <a:gd name="T17" fmla="*/ 1205 h 1457"/>
                <a:gd name="T18" fmla="*/ 3484 w 24021"/>
                <a:gd name="T19" fmla="*/ 1205 h 1457"/>
                <a:gd name="T20" fmla="*/ 5121 w 24021"/>
                <a:gd name="T21" fmla="*/ 1222 h 1457"/>
                <a:gd name="T22" fmla="*/ 4950 w 24021"/>
                <a:gd name="T23" fmla="*/ 508 h 1457"/>
                <a:gd name="T24" fmla="*/ 6014 w 24021"/>
                <a:gd name="T25" fmla="*/ 1218 h 1457"/>
                <a:gd name="T26" fmla="*/ 5936 w 24021"/>
                <a:gd name="T27" fmla="*/ 337 h 1457"/>
                <a:gd name="T28" fmla="*/ 6014 w 24021"/>
                <a:gd name="T29" fmla="*/ 1218 h 1457"/>
                <a:gd name="T30" fmla="*/ 6498 w 24021"/>
                <a:gd name="T31" fmla="*/ 337 h 1457"/>
                <a:gd name="T32" fmla="*/ 6726 w 24021"/>
                <a:gd name="T33" fmla="*/ 777 h 1457"/>
                <a:gd name="T34" fmla="*/ 7117 w 24021"/>
                <a:gd name="T35" fmla="*/ 1098 h 1457"/>
                <a:gd name="T36" fmla="*/ 8403 w 24021"/>
                <a:gd name="T37" fmla="*/ 630 h 1457"/>
                <a:gd name="T38" fmla="*/ 9190 w 24021"/>
                <a:gd name="T39" fmla="*/ 964 h 1457"/>
                <a:gd name="T40" fmla="*/ 8628 w 24021"/>
                <a:gd name="T41" fmla="*/ 565 h 1457"/>
                <a:gd name="T42" fmla="*/ 8903 w 24021"/>
                <a:gd name="T43" fmla="*/ 1221 h 1457"/>
                <a:gd name="T44" fmla="*/ 10078 w 24021"/>
                <a:gd name="T45" fmla="*/ 630 h 1457"/>
                <a:gd name="T46" fmla="*/ 10422 w 24021"/>
                <a:gd name="T47" fmla="*/ 942 h 1457"/>
                <a:gd name="T48" fmla="*/ 10954 w 24021"/>
                <a:gd name="T49" fmla="*/ 1205 h 1457"/>
                <a:gd name="T50" fmla="*/ 10817 w 24021"/>
                <a:gd name="T51" fmla="*/ 702 h 1457"/>
                <a:gd name="T52" fmla="*/ 11560 w 24021"/>
                <a:gd name="T53" fmla="*/ 445 h 1457"/>
                <a:gd name="T54" fmla="*/ 11217 w 24021"/>
                <a:gd name="T55" fmla="*/ 337 h 1457"/>
                <a:gd name="T56" fmla="*/ 12527 w 24021"/>
                <a:gd name="T57" fmla="*/ 458 h 1457"/>
                <a:gd name="T58" fmla="*/ 12170 w 24021"/>
                <a:gd name="T59" fmla="*/ 458 h 1457"/>
                <a:gd name="T60" fmla="*/ 13383 w 24021"/>
                <a:gd name="T61" fmla="*/ 825 h 1457"/>
                <a:gd name="T62" fmla="*/ 13244 w 24021"/>
                <a:gd name="T63" fmla="*/ 721 h 1457"/>
                <a:gd name="T64" fmla="*/ 13748 w 24021"/>
                <a:gd name="T65" fmla="*/ 520 h 1457"/>
                <a:gd name="T66" fmla="*/ 14224 w 24021"/>
                <a:gd name="T67" fmla="*/ 173 h 1457"/>
                <a:gd name="T68" fmla="*/ 14783 w 24021"/>
                <a:gd name="T69" fmla="*/ 677 h 1457"/>
                <a:gd name="T70" fmla="*/ 14783 w 24021"/>
                <a:gd name="T71" fmla="*/ 337 h 1457"/>
                <a:gd name="T72" fmla="*/ 16154 w 24021"/>
                <a:gd name="T73" fmla="*/ 734 h 1457"/>
                <a:gd name="T74" fmla="*/ 15871 w 24021"/>
                <a:gd name="T75" fmla="*/ 319 h 1457"/>
                <a:gd name="T76" fmla="*/ 15567 w 24021"/>
                <a:gd name="T77" fmla="*/ 1368 h 1457"/>
                <a:gd name="T78" fmla="*/ 16798 w 24021"/>
                <a:gd name="T79" fmla="*/ 442 h 1457"/>
                <a:gd name="T80" fmla="*/ 16954 w 24021"/>
                <a:gd name="T81" fmla="*/ 978 h 1457"/>
                <a:gd name="T82" fmla="*/ 17649 w 24021"/>
                <a:gd name="T83" fmla="*/ 445 h 1457"/>
                <a:gd name="T84" fmla="*/ 17306 w 24021"/>
                <a:gd name="T85" fmla="*/ 337 h 1457"/>
                <a:gd name="T86" fmla="*/ 18745 w 24021"/>
                <a:gd name="T87" fmla="*/ 224 h 1457"/>
                <a:gd name="T88" fmla="*/ 18717 w 24021"/>
                <a:gd name="T89" fmla="*/ 803 h 1457"/>
                <a:gd name="T90" fmla="*/ 18768 w 24021"/>
                <a:gd name="T91" fmla="*/ 412 h 1457"/>
                <a:gd name="T92" fmla="*/ 18181 w 24021"/>
                <a:gd name="T93" fmla="*/ 946 h 1457"/>
                <a:gd name="T94" fmla="*/ 19620 w 24021"/>
                <a:gd name="T95" fmla="*/ 1205 h 1457"/>
                <a:gd name="T96" fmla="*/ 19992 w 24021"/>
                <a:gd name="T97" fmla="*/ 319 h 1457"/>
                <a:gd name="T98" fmla="*/ 20672 w 24021"/>
                <a:gd name="T99" fmla="*/ 1205 h 1457"/>
                <a:gd name="T100" fmla="*/ 20672 w 24021"/>
                <a:gd name="T101" fmla="*/ 472 h 1457"/>
                <a:gd name="T102" fmla="*/ 22049 w 24021"/>
                <a:gd name="T103" fmla="*/ 761 h 1457"/>
                <a:gd name="T104" fmla="*/ 22045 w 24021"/>
                <a:gd name="T105" fmla="*/ 7 h 1457"/>
                <a:gd name="T106" fmla="*/ 23024 w 24021"/>
                <a:gd name="T107" fmla="*/ 1004 h 1457"/>
                <a:gd name="T108" fmla="*/ 22799 w 24021"/>
                <a:gd name="T109" fmla="*/ 1224 h 1457"/>
                <a:gd name="T110" fmla="*/ 23694 w 24021"/>
                <a:gd name="T111" fmla="*/ 445 h 1457"/>
                <a:gd name="T112" fmla="*/ 23351 w 24021"/>
                <a:gd name="T113" fmla="*/ 337 h 1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4021" h="1457">
                  <a:moveTo>
                    <a:pt x="0" y="1205"/>
                  </a:moveTo>
                  <a:lnTo>
                    <a:pt x="147" y="1205"/>
                  </a:lnTo>
                  <a:lnTo>
                    <a:pt x="147" y="43"/>
                  </a:lnTo>
                  <a:lnTo>
                    <a:pt x="0" y="43"/>
                  </a:lnTo>
                  <a:lnTo>
                    <a:pt x="0" y="1205"/>
                  </a:lnTo>
                  <a:close/>
                  <a:moveTo>
                    <a:pt x="440" y="1205"/>
                  </a:moveTo>
                  <a:lnTo>
                    <a:pt x="579" y="1205"/>
                  </a:lnTo>
                  <a:lnTo>
                    <a:pt x="579" y="677"/>
                  </a:lnTo>
                  <a:cubicBezTo>
                    <a:pt x="579" y="536"/>
                    <a:pt x="665" y="445"/>
                    <a:pt x="783" y="445"/>
                  </a:cubicBezTo>
                  <a:cubicBezTo>
                    <a:pt x="901" y="445"/>
                    <a:pt x="968" y="527"/>
                    <a:pt x="968" y="672"/>
                  </a:cubicBezTo>
                  <a:lnTo>
                    <a:pt x="968" y="1205"/>
                  </a:lnTo>
                  <a:lnTo>
                    <a:pt x="1110" y="1205"/>
                  </a:lnTo>
                  <a:lnTo>
                    <a:pt x="1110" y="630"/>
                  </a:lnTo>
                  <a:cubicBezTo>
                    <a:pt x="1110" y="441"/>
                    <a:pt x="1005" y="319"/>
                    <a:pt x="831" y="319"/>
                  </a:cubicBezTo>
                  <a:cubicBezTo>
                    <a:pt x="703" y="319"/>
                    <a:pt x="628" y="390"/>
                    <a:pt x="579" y="472"/>
                  </a:cubicBezTo>
                  <a:lnTo>
                    <a:pt x="579" y="337"/>
                  </a:lnTo>
                  <a:lnTo>
                    <a:pt x="440" y="337"/>
                  </a:lnTo>
                  <a:lnTo>
                    <a:pt x="440" y="1205"/>
                  </a:lnTo>
                  <a:close/>
                  <a:moveTo>
                    <a:pt x="1396" y="1205"/>
                  </a:moveTo>
                  <a:lnTo>
                    <a:pt x="1535" y="1205"/>
                  </a:lnTo>
                  <a:lnTo>
                    <a:pt x="1535" y="458"/>
                  </a:lnTo>
                  <a:lnTo>
                    <a:pt x="1752" y="458"/>
                  </a:lnTo>
                  <a:lnTo>
                    <a:pt x="1752" y="338"/>
                  </a:lnTo>
                  <a:lnTo>
                    <a:pt x="1535" y="338"/>
                  </a:lnTo>
                  <a:lnTo>
                    <a:pt x="1535" y="273"/>
                  </a:lnTo>
                  <a:cubicBezTo>
                    <a:pt x="1535" y="171"/>
                    <a:pt x="1576" y="123"/>
                    <a:pt x="1658" y="123"/>
                  </a:cubicBezTo>
                  <a:cubicBezTo>
                    <a:pt x="1691" y="123"/>
                    <a:pt x="1720" y="129"/>
                    <a:pt x="1753" y="139"/>
                  </a:cubicBezTo>
                  <a:lnTo>
                    <a:pt x="1753" y="16"/>
                  </a:lnTo>
                  <a:cubicBezTo>
                    <a:pt x="1720" y="7"/>
                    <a:pt x="1683" y="0"/>
                    <a:pt x="1634" y="0"/>
                  </a:cubicBezTo>
                  <a:cubicBezTo>
                    <a:pt x="1560" y="0"/>
                    <a:pt x="1503" y="21"/>
                    <a:pt x="1461" y="61"/>
                  </a:cubicBezTo>
                  <a:cubicBezTo>
                    <a:pt x="1418" y="104"/>
                    <a:pt x="1396" y="173"/>
                    <a:pt x="1396" y="262"/>
                  </a:cubicBezTo>
                  <a:lnTo>
                    <a:pt x="1396" y="338"/>
                  </a:lnTo>
                  <a:lnTo>
                    <a:pt x="1292" y="338"/>
                  </a:lnTo>
                  <a:lnTo>
                    <a:pt x="1292" y="458"/>
                  </a:lnTo>
                  <a:lnTo>
                    <a:pt x="1396" y="458"/>
                  </a:lnTo>
                  <a:lnTo>
                    <a:pt x="1396" y="1205"/>
                  </a:lnTo>
                  <a:close/>
                  <a:moveTo>
                    <a:pt x="2250" y="1224"/>
                  </a:moveTo>
                  <a:cubicBezTo>
                    <a:pt x="2477" y="1224"/>
                    <a:pt x="2641" y="1029"/>
                    <a:pt x="2641" y="776"/>
                  </a:cubicBezTo>
                  <a:lnTo>
                    <a:pt x="2641" y="765"/>
                  </a:lnTo>
                  <a:cubicBezTo>
                    <a:pt x="2641" y="509"/>
                    <a:pt x="2479" y="319"/>
                    <a:pt x="2252" y="319"/>
                  </a:cubicBezTo>
                  <a:cubicBezTo>
                    <a:pt x="2027" y="319"/>
                    <a:pt x="1861" y="512"/>
                    <a:pt x="1861" y="766"/>
                  </a:cubicBezTo>
                  <a:lnTo>
                    <a:pt x="1861" y="777"/>
                  </a:lnTo>
                  <a:cubicBezTo>
                    <a:pt x="1861" y="1033"/>
                    <a:pt x="2025" y="1224"/>
                    <a:pt x="2250" y="1224"/>
                  </a:cubicBezTo>
                  <a:close/>
                  <a:moveTo>
                    <a:pt x="2252" y="1098"/>
                  </a:moveTo>
                  <a:cubicBezTo>
                    <a:pt x="2110" y="1098"/>
                    <a:pt x="2003" y="959"/>
                    <a:pt x="2003" y="774"/>
                  </a:cubicBezTo>
                  <a:lnTo>
                    <a:pt x="2003" y="766"/>
                  </a:lnTo>
                  <a:cubicBezTo>
                    <a:pt x="2003" y="583"/>
                    <a:pt x="2105" y="444"/>
                    <a:pt x="2250" y="444"/>
                  </a:cubicBezTo>
                  <a:cubicBezTo>
                    <a:pt x="2392" y="444"/>
                    <a:pt x="2501" y="583"/>
                    <a:pt x="2501" y="768"/>
                  </a:cubicBezTo>
                  <a:lnTo>
                    <a:pt x="2501" y="776"/>
                  </a:lnTo>
                  <a:cubicBezTo>
                    <a:pt x="2501" y="959"/>
                    <a:pt x="2399" y="1098"/>
                    <a:pt x="2252" y="1098"/>
                  </a:cubicBezTo>
                  <a:close/>
                  <a:moveTo>
                    <a:pt x="2868" y="1205"/>
                  </a:moveTo>
                  <a:lnTo>
                    <a:pt x="3007" y="1205"/>
                  </a:lnTo>
                  <a:lnTo>
                    <a:pt x="3007" y="800"/>
                  </a:lnTo>
                  <a:cubicBezTo>
                    <a:pt x="3007" y="584"/>
                    <a:pt x="3130" y="476"/>
                    <a:pt x="3288" y="476"/>
                  </a:cubicBezTo>
                  <a:lnTo>
                    <a:pt x="3296" y="476"/>
                  </a:lnTo>
                  <a:lnTo>
                    <a:pt x="3296" y="324"/>
                  </a:lnTo>
                  <a:cubicBezTo>
                    <a:pt x="3157" y="316"/>
                    <a:pt x="3058" y="402"/>
                    <a:pt x="3007" y="520"/>
                  </a:cubicBezTo>
                  <a:lnTo>
                    <a:pt x="3007" y="337"/>
                  </a:lnTo>
                  <a:lnTo>
                    <a:pt x="2868" y="337"/>
                  </a:lnTo>
                  <a:lnTo>
                    <a:pt x="2868" y="1205"/>
                  </a:lnTo>
                  <a:close/>
                  <a:moveTo>
                    <a:pt x="3484" y="1205"/>
                  </a:moveTo>
                  <a:lnTo>
                    <a:pt x="3623" y="1205"/>
                  </a:lnTo>
                  <a:lnTo>
                    <a:pt x="3623" y="677"/>
                  </a:lnTo>
                  <a:cubicBezTo>
                    <a:pt x="3623" y="540"/>
                    <a:pt x="3706" y="445"/>
                    <a:pt x="3815" y="445"/>
                  </a:cubicBezTo>
                  <a:cubicBezTo>
                    <a:pt x="3925" y="445"/>
                    <a:pt x="3990" y="524"/>
                    <a:pt x="3990" y="670"/>
                  </a:cubicBezTo>
                  <a:lnTo>
                    <a:pt x="3990" y="1205"/>
                  </a:lnTo>
                  <a:lnTo>
                    <a:pt x="4130" y="1205"/>
                  </a:lnTo>
                  <a:lnTo>
                    <a:pt x="4130" y="675"/>
                  </a:lnTo>
                  <a:cubicBezTo>
                    <a:pt x="4130" y="530"/>
                    <a:pt x="4213" y="445"/>
                    <a:pt x="4320" y="445"/>
                  </a:cubicBezTo>
                  <a:cubicBezTo>
                    <a:pt x="4430" y="445"/>
                    <a:pt x="4498" y="524"/>
                    <a:pt x="4498" y="672"/>
                  </a:cubicBezTo>
                  <a:lnTo>
                    <a:pt x="4498" y="1205"/>
                  </a:lnTo>
                  <a:lnTo>
                    <a:pt x="4636" y="1205"/>
                  </a:lnTo>
                  <a:lnTo>
                    <a:pt x="4636" y="632"/>
                  </a:lnTo>
                  <a:cubicBezTo>
                    <a:pt x="4636" y="433"/>
                    <a:pt x="4528" y="319"/>
                    <a:pt x="4362" y="319"/>
                  </a:cubicBezTo>
                  <a:cubicBezTo>
                    <a:pt x="4234" y="319"/>
                    <a:pt x="4154" y="390"/>
                    <a:pt x="4100" y="472"/>
                  </a:cubicBezTo>
                  <a:cubicBezTo>
                    <a:pt x="4059" y="380"/>
                    <a:pt x="3977" y="319"/>
                    <a:pt x="3864" y="319"/>
                  </a:cubicBezTo>
                  <a:cubicBezTo>
                    <a:pt x="3743" y="319"/>
                    <a:pt x="3673" y="390"/>
                    <a:pt x="3623" y="471"/>
                  </a:cubicBezTo>
                  <a:lnTo>
                    <a:pt x="3623" y="337"/>
                  </a:lnTo>
                  <a:lnTo>
                    <a:pt x="3484" y="337"/>
                  </a:lnTo>
                  <a:lnTo>
                    <a:pt x="3484" y="1205"/>
                  </a:lnTo>
                  <a:close/>
                  <a:moveTo>
                    <a:pt x="5156" y="1111"/>
                  </a:moveTo>
                  <a:cubicBezTo>
                    <a:pt x="5058" y="1111"/>
                    <a:pt x="4983" y="1049"/>
                    <a:pt x="4983" y="946"/>
                  </a:cubicBezTo>
                  <a:lnTo>
                    <a:pt x="4983" y="942"/>
                  </a:lnTo>
                  <a:cubicBezTo>
                    <a:pt x="4983" y="838"/>
                    <a:pt x="5057" y="771"/>
                    <a:pt x="5184" y="771"/>
                  </a:cubicBezTo>
                  <a:cubicBezTo>
                    <a:pt x="5263" y="771"/>
                    <a:pt x="5330" y="785"/>
                    <a:pt x="5381" y="803"/>
                  </a:cubicBezTo>
                  <a:lnTo>
                    <a:pt x="5381" y="907"/>
                  </a:lnTo>
                  <a:cubicBezTo>
                    <a:pt x="5381" y="1025"/>
                    <a:pt x="5282" y="1111"/>
                    <a:pt x="5156" y="1111"/>
                  </a:cubicBezTo>
                  <a:close/>
                  <a:moveTo>
                    <a:pt x="5121" y="1222"/>
                  </a:moveTo>
                  <a:cubicBezTo>
                    <a:pt x="5243" y="1222"/>
                    <a:pt x="5326" y="1162"/>
                    <a:pt x="5377" y="1085"/>
                  </a:cubicBezTo>
                  <a:lnTo>
                    <a:pt x="5377" y="1205"/>
                  </a:lnTo>
                  <a:lnTo>
                    <a:pt x="5516" y="1205"/>
                  </a:lnTo>
                  <a:lnTo>
                    <a:pt x="5516" y="651"/>
                  </a:lnTo>
                  <a:cubicBezTo>
                    <a:pt x="5516" y="547"/>
                    <a:pt x="5488" y="465"/>
                    <a:pt x="5432" y="412"/>
                  </a:cubicBezTo>
                  <a:cubicBezTo>
                    <a:pt x="5376" y="354"/>
                    <a:pt x="5291" y="326"/>
                    <a:pt x="5184" y="326"/>
                  </a:cubicBezTo>
                  <a:cubicBezTo>
                    <a:pt x="5074" y="326"/>
                    <a:pt x="4988" y="353"/>
                    <a:pt x="4907" y="394"/>
                  </a:cubicBezTo>
                  <a:lnTo>
                    <a:pt x="4950" y="508"/>
                  </a:lnTo>
                  <a:cubicBezTo>
                    <a:pt x="5009" y="477"/>
                    <a:pt x="5082" y="452"/>
                    <a:pt x="5168" y="452"/>
                  </a:cubicBezTo>
                  <a:cubicBezTo>
                    <a:pt x="5299" y="452"/>
                    <a:pt x="5379" y="522"/>
                    <a:pt x="5379" y="656"/>
                  </a:cubicBezTo>
                  <a:lnTo>
                    <a:pt x="5379" y="702"/>
                  </a:lnTo>
                  <a:cubicBezTo>
                    <a:pt x="5315" y="682"/>
                    <a:pt x="5251" y="667"/>
                    <a:pt x="5162" y="667"/>
                  </a:cubicBezTo>
                  <a:cubicBezTo>
                    <a:pt x="4974" y="667"/>
                    <a:pt x="4845" y="766"/>
                    <a:pt x="4845" y="946"/>
                  </a:cubicBezTo>
                  <a:lnTo>
                    <a:pt x="4845" y="954"/>
                  </a:lnTo>
                  <a:cubicBezTo>
                    <a:pt x="4845" y="1125"/>
                    <a:pt x="4975" y="1222"/>
                    <a:pt x="5121" y="1222"/>
                  </a:cubicBezTo>
                  <a:close/>
                  <a:moveTo>
                    <a:pt x="6014" y="1218"/>
                  </a:moveTo>
                  <a:cubicBezTo>
                    <a:pt x="6067" y="1218"/>
                    <a:pt x="6112" y="1207"/>
                    <a:pt x="6152" y="1186"/>
                  </a:cubicBezTo>
                  <a:lnTo>
                    <a:pt x="6152" y="1068"/>
                  </a:lnTo>
                  <a:cubicBezTo>
                    <a:pt x="6118" y="1082"/>
                    <a:pt x="6085" y="1090"/>
                    <a:pt x="6051" y="1090"/>
                  </a:cubicBezTo>
                  <a:cubicBezTo>
                    <a:pt x="5979" y="1090"/>
                    <a:pt x="5936" y="1060"/>
                    <a:pt x="5936" y="975"/>
                  </a:cubicBezTo>
                  <a:lnTo>
                    <a:pt x="5936" y="458"/>
                  </a:lnTo>
                  <a:lnTo>
                    <a:pt x="6152" y="458"/>
                  </a:lnTo>
                  <a:lnTo>
                    <a:pt x="6152" y="337"/>
                  </a:lnTo>
                  <a:lnTo>
                    <a:pt x="5936" y="337"/>
                  </a:lnTo>
                  <a:lnTo>
                    <a:pt x="5936" y="88"/>
                  </a:lnTo>
                  <a:lnTo>
                    <a:pt x="5794" y="88"/>
                  </a:lnTo>
                  <a:lnTo>
                    <a:pt x="5794" y="337"/>
                  </a:lnTo>
                  <a:lnTo>
                    <a:pt x="5692" y="337"/>
                  </a:lnTo>
                  <a:lnTo>
                    <a:pt x="5692" y="458"/>
                  </a:lnTo>
                  <a:lnTo>
                    <a:pt x="5794" y="458"/>
                  </a:lnTo>
                  <a:lnTo>
                    <a:pt x="5794" y="1001"/>
                  </a:lnTo>
                  <a:cubicBezTo>
                    <a:pt x="5794" y="1160"/>
                    <a:pt x="5888" y="1218"/>
                    <a:pt x="6014" y="1218"/>
                  </a:cubicBezTo>
                  <a:close/>
                  <a:moveTo>
                    <a:pt x="6351" y="173"/>
                  </a:moveTo>
                  <a:lnTo>
                    <a:pt x="6505" y="173"/>
                  </a:lnTo>
                  <a:lnTo>
                    <a:pt x="6505" y="19"/>
                  </a:lnTo>
                  <a:lnTo>
                    <a:pt x="6351" y="19"/>
                  </a:lnTo>
                  <a:lnTo>
                    <a:pt x="6351" y="173"/>
                  </a:lnTo>
                  <a:close/>
                  <a:moveTo>
                    <a:pt x="6356" y="1205"/>
                  </a:moveTo>
                  <a:lnTo>
                    <a:pt x="6498" y="1205"/>
                  </a:lnTo>
                  <a:lnTo>
                    <a:pt x="6498" y="337"/>
                  </a:lnTo>
                  <a:lnTo>
                    <a:pt x="6356" y="337"/>
                  </a:lnTo>
                  <a:lnTo>
                    <a:pt x="6356" y="1205"/>
                  </a:lnTo>
                  <a:close/>
                  <a:moveTo>
                    <a:pt x="7115" y="1224"/>
                  </a:moveTo>
                  <a:cubicBezTo>
                    <a:pt x="7342" y="1224"/>
                    <a:pt x="7506" y="1029"/>
                    <a:pt x="7506" y="776"/>
                  </a:cubicBezTo>
                  <a:lnTo>
                    <a:pt x="7506" y="765"/>
                  </a:lnTo>
                  <a:cubicBezTo>
                    <a:pt x="7506" y="509"/>
                    <a:pt x="7343" y="319"/>
                    <a:pt x="7117" y="319"/>
                  </a:cubicBezTo>
                  <a:cubicBezTo>
                    <a:pt x="6892" y="319"/>
                    <a:pt x="6726" y="512"/>
                    <a:pt x="6726" y="766"/>
                  </a:cubicBezTo>
                  <a:lnTo>
                    <a:pt x="6726" y="777"/>
                  </a:lnTo>
                  <a:cubicBezTo>
                    <a:pt x="6726" y="1033"/>
                    <a:pt x="6890" y="1224"/>
                    <a:pt x="7115" y="1224"/>
                  </a:cubicBezTo>
                  <a:close/>
                  <a:moveTo>
                    <a:pt x="7117" y="1098"/>
                  </a:moveTo>
                  <a:cubicBezTo>
                    <a:pt x="6975" y="1098"/>
                    <a:pt x="6868" y="959"/>
                    <a:pt x="6868" y="774"/>
                  </a:cubicBezTo>
                  <a:lnTo>
                    <a:pt x="6868" y="766"/>
                  </a:lnTo>
                  <a:cubicBezTo>
                    <a:pt x="6868" y="583"/>
                    <a:pt x="6970" y="444"/>
                    <a:pt x="7115" y="444"/>
                  </a:cubicBezTo>
                  <a:cubicBezTo>
                    <a:pt x="7257" y="444"/>
                    <a:pt x="7366" y="583"/>
                    <a:pt x="7366" y="768"/>
                  </a:cubicBezTo>
                  <a:lnTo>
                    <a:pt x="7366" y="776"/>
                  </a:lnTo>
                  <a:cubicBezTo>
                    <a:pt x="7366" y="959"/>
                    <a:pt x="7264" y="1098"/>
                    <a:pt x="7117" y="1098"/>
                  </a:cubicBezTo>
                  <a:close/>
                  <a:moveTo>
                    <a:pt x="7733" y="1205"/>
                  </a:moveTo>
                  <a:lnTo>
                    <a:pt x="7872" y="1205"/>
                  </a:lnTo>
                  <a:lnTo>
                    <a:pt x="7872" y="677"/>
                  </a:lnTo>
                  <a:cubicBezTo>
                    <a:pt x="7872" y="536"/>
                    <a:pt x="7958" y="445"/>
                    <a:pt x="8076" y="445"/>
                  </a:cubicBezTo>
                  <a:cubicBezTo>
                    <a:pt x="8194" y="445"/>
                    <a:pt x="8261" y="527"/>
                    <a:pt x="8261" y="672"/>
                  </a:cubicBezTo>
                  <a:lnTo>
                    <a:pt x="8261" y="1205"/>
                  </a:lnTo>
                  <a:lnTo>
                    <a:pt x="8403" y="1205"/>
                  </a:lnTo>
                  <a:lnTo>
                    <a:pt x="8403" y="630"/>
                  </a:lnTo>
                  <a:cubicBezTo>
                    <a:pt x="8403" y="441"/>
                    <a:pt x="8298" y="319"/>
                    <a:pt x="8124" y="319"/>
                  </a:cubicBezTo>
                  <a:cubicBezTo>
                    <a:pt x="7996" y="319"/>
                    <a:pt x="7921" y="390"/>
                    <a:pt x="7872" y="472"/>
                  </a:cubicBezTo>
                  <a:lnTo>
                    <a:pt x="7872" y="337"/>
                  </a:lnTo>
                  <a:lnTo>
                    <a:pt x="7733" y="337"/>
                  </a:lnTo>
                  <a:lnTo>
                    <a:pt x="7733" y="1205"/>
                  </a:lnTo>
                  <a:close/>
                  <a:moveTo>
                    <a:pt x="8903" y="1221"/>
                  </a:moveTo>
                  <a:cubicBezTo>
                    <a:pt x="9064" y="1221"/>
                    <a:pt x="9190" y="1127"/>
                    <a:pt x="9190" y="966"/>
                  </a:cubicBezTo>
                  <a:lnTo>
                    <a:pt x="9190" y="964"/>
                  </a:lnTo>
                  <a:cubicBezTo>
                    <a:pt x="9190" y="830"/>
                    <a:pt x="9088" y="771"/>
                    <a:pt x="8948" y="707"/>
                  </a:cubicBezTo>
                  <a:cubicBezTo>
                    <a:pt x="8836" y="658"/>
                    <a:pt x="8761" y="622"/>
                    <a:pt x="8761" y="555"/>
                  </a:cubicBezTo>
                  <a:lnTo>
                    <a:pt x="8761" y="551"/>
                  </a:lnTo>
                  <a:cubicBezTo>
                    <a:pt x="8761" y="488"/>
                    <a:pt x="8817" y="442"/>
                    <a:pt x="8900" y="442"/>
                  </a:cubicBezTo>
                  <a:cubicBezTo>
                    <a:pt x="8973" y="442"/>
                    <a:pt x="9048" y="474"/>
                    <a:pt x="9115" y="520"/>
                  </a:cubicBezTo>
                  <a:lnTo>
                    <a:pt x="9179" y="417"/>
                  </a:lnTo>
                  <a:cubicBezTo>
                    <a:pt x="9102" y="359"/>
                    <a:pt x="9002" y="322"/>
                    <a:pt x="8903" y="322"/>
                  </a:cubicBezTo>
                  <a:cubicBezTo>
                    <a:pt x="8745" y="322"/>
                    <a:pt x="8628" y="417"/>
                    <a:pt x="8628" y="565"/>
                  </a:cubicBezTo>
                  <a:lnTo>
                    <a:pt x="8628" y="568"/>
                  </a:lnTo>
                  <a:cubicBezTo>
                    <a:pt x="8628" y="705"/>
                    <a:pt x="8737" y="763"/>
                    <a:pt x="8873" y="820"/>
                  </a:cubicBezTo>
                  <a:cubicBezTo>
                    <a:pt x="8986" y="868"/>
                    <a:pt x="9056" y="903"/>
                    <a:pt x="9056" y="975"/>
                  </a:cubicBezTo>
                  <a:lnTo>
                    <a:pt x="9056" y="978"/>
                  </a:lnTo>
                  <a:cubicBezTo>
                    <a:pt x="9056" y="1050"/>
                    <a:pt x="8997" y="1101"/>
                    <a:pt x="8908" y="1101"/>
                  </a:cubicBezTo>
                  <a:cubicBezTo>
                    <a:pt x="8823" y="1101"/>
                    <a:pt x="8737" y="1064"/>
                    <a:pt x="8657" y="996"/>
                  </a:cubicBezTo>
                  <a:lnTo>
                    <a:pt x="8587" y="1098"/>
                  </a:lnTo>
                  <a:cubicBezTo>
                    <a:pt x="8681" y="1179"/>
                    <a:pt x="8798" y="1221"/>
                    <a:pt x="8903" y="1221"/>
                  </a:cubicBezTo>
                  <a:close/>
                  <a:moveTo>
                    <a:pt x="9408" y="1205"/>
                  </a:moveTo>
                  <a:lnTo>
                    <a:pt x="9547" y="1205"/>
                  </a:lnTo>
                  <a:lnTo>
                    <a:pt x="9547" y="677"/>
                  </a:lnTo>
                  <a:cubicBezTo>
                    <a:pt x="9547" y="536"/>
                    <a:pt x="9633" y="445"/>
                    <a:pt x="9751" y="445"/>
                  </a:cubicBezTo>
                  <a:cubicBezTo>
                    <a:pt x="9869" y="445"/>
                    <a:pt x="9936" y="527"/>
                    <a:pt x="9936" y="672"/>
                  </a:cubicBezTo>
                  <a:lnTo>
                    <a:pt x="9936" y="1205"/>
                  </a:lnTo>
                  <a:lnTo>
                    <a:pt x="10078" y="1205"/>
                  </a:lnTo>
                  <a:lnTo>
                    <a:pt x="10078" y="630"/>
                  </a:lnTo>
                  <a:cubicBezTo>
                    <a:pt x="10078" y="441"/>
                    <a:pt x="9973" y="319"/>
                    <a:pt x="9799" y="319"/>
                  </a:cubicBezTo>
                  <a:cubicBezTo>
                    <a:pt x="9672" y="319"/>
                    <a:pt x="9597" y="390"/>
                    <a:pt x="9547" y="472"/>
                  </a:cubicBezTo>
                  <a:lnTo>
                    <a:pt x="9547" y="7"/>
                  </a:lnTo>
                  <a:lnTo>
                    <a:pt x="9408" y="7"/>
                  </a:lnTo>
                  <a:lnTo>
                    <a:pt x="9408" y="1205"/>
                  </a:lnTo>
                  <a:close/>
                  <a:moveTo>
                    <a:pt x="10594" y="1111"/>
                  </a:moveTo>
                  <a:cubicBezTo>
                    <a:pt x="10497" y="1111"/>
                    <a:pt x="10422" y="1049"/>
                    <a:pt x="10422" y="946"/>
                  </a:cubicBezTo>
                  <a:lnTo>
                    <a:pt x="10422" y="942"/>
                  </a:lnTo>
                  <a:cubicBezTo>
                    <a:pt x="10422" y="838"/>
                    <a:pt x="10495" y="771"/>
                    <a:pt x="10623" y="771"/>
                  </a:cubicBezTo>
                  <a:cubicBezTo>
                    <a:pt x="10701" y="771"/>
                    <a:pt x="10768" y="785"/>
                    <a:pt x="10819" y="803"/>
                  </a:cubicBezTo>
                  <a:lnTo>
                    <a:pt x="10819" y="907"/>
                  </a:lnTo>
                  <a:cubicBezTo>
                    <a:pt x="10819" y="1025"/>
                    <a:pt x="10720" y="1111"/>
                    <a:pt x="10594" y="1111"/>
                  </a:cubicBezTo>
                  <a:close/>
                  <a:moveTo>
                    <a:pt x="10559" y="1222"/>
                  </a:moveTo>
                  <a:cubicBezTo>
                    <a:pt x="10682" y="1222"/>
                    <a:pt x="10765" y="1162"/>
                    <a:pt x="10816" y="1085"/>
                  </a:cubicBezTo>
                  <a:lnTo>
                    <a:pt x="10816" y="1205"/>
                  </a:lnTo>
                  <a:lnTo>
                    <a:pt x="10954" y="1205"/>
                  </a:lnTo>
                  <a:lnTo>
                    <a:pt x="10954" y="651"/>
                  </a:lnTo>
                  <a:cubicBezTo>
                    <a:pt x="10954" y="547"/>
                    <a:pt x="10926" y="465"/>
                    <a:pt x="10870" y="412"/>
                  </a:cubicBezTo>
                  <a:cubicBezTo>
                    <a:pt x="10814" y="354"/>
                    <a:pt x="10729" y="326"/>
                    <a:pt x="10623" y="326"/>
                  </a:cubicBezTo>
                  <a:cubicBezTo>
                    <a:pt x="10512" y="326"/>
                    <a:pt x="10426" y="353"/>
                    <a:pt x="10345" y="394"/>
                  </a:cubicBezTo>
                  <a:lnTo>
                    <a:pt x="10388" y="508"/>
                  </a:lnTo>
                  <a:cubicBezTo>
                    <a:pt x="10447" y="477"/>
                    <a:pt x="10520" y="452"/>
                    <a:pt x="10607" y="452"/>
                  </a:cubicBezTo>
                  <a:cubicBezTo>
                    <a:pt x="10737" y="452"/>
                    <a:pt x="10817" y="522"/>
                    <a:pt x="10817" y="656"/>
                  </a:cubicBezTo>
                  <a:lnTo>
                    <a:pt x="10817" y="702"/>
                  </a:lnTo>
                  <a:cubicBezTo>
                    <a:pt x="10753" y="682"/>
                    <a:pt x="10690" y="667"/>
                    <a:pt x="10600" y="667"/>
                  </a:cubicBezTo>
                  <a:cubicBezTo>
                    <a:pt x="10412" y="667"/>
                    <a:pt x="10283" y="766"/>
                    <a:pt x="10283" y="946"/>
                  </a:cubicBezTo>
                  <a:lnTo>
                    <a:pt x="10283" y="954"/>
                  </a:lnTo>
                  <a:cubicBezTo>
                    <a:pt x="10283" y="1125"/>
                    <a:pt x="10414" y="1222"/>
                    <a:pt x="10559" y="1222"/>
                  </a:cubicBezTo>
                  <a:close/>
                  <a:moveTo>
                    <a:pt x="11217" y="1205"/>
                  </a:moveTo>
                  <a:lnTo>
                    <a:pt x="11355" y="1205"/>
                  </a:lnTo>
                  <a:lnTo>
                    <a:pt x="11355" y="677"/>
                  </a:lnTo>
                  <a:cubicBezTo>
                    <a:pt x="11355" y="536"/>
                    <a:pt x="11442" y="445"/>
                    <a:pt x="11560" y="445"/>
                  </a:cubicBezTo>
                  <a:cubicBezTo>
                    <a:pt x="11678" y="445"/>
                    <a:pt x="11745" y="527"/>
                    <a:pt x="11745" y="672"/>
                  </a:cubicBezTo>
                  <a:lnTo>
                    <a:pt x="11745" y="1205"/>
                  </a:lnTo>
                  <a:lnTo>
                    <a:pt x="11887" y="1205"/>
                  </a:lnTo>
                  <a:lnTo>
                    <a:pt x="11887" y="630"/>
                  </a:lnTo>
                  <a:cubicBezTo>
                    <a:pt x="11887" y="441"/>
                    <a:pt x="11782" y="319"/>
                    <a:pt x="11608" y="319"/>
                  </a:cubicBezTo>
                  <a:cubicBezTo>
                    <a:pt x="11480" y="319"/>
                    <a:pt x="11405" y="390"/>
                    <a:pt x="11355" y="472"/>
                  </a:cubicBezTo>
                  <a:lnTo>
                    <a:pt x="11355" y="337"/>
                  </a:lnTo>
                  <a:lnTo>
                    <a:pt x="11217" y="337"/>
                  </a:lnTo>
                  <a:lnTo>
                    <a:pt x="11217" y="1205"/>
                  </a:lnTo>
                  <a:close/>
                  <a:moveTo>
                    <a:pt x="12390" y="1218"/>
                  </a:moveTo>
                  <a:cubicBezTo>
                    <a:pt x="12443" y="1218"/>
                    <a:pt x="12487" y="1207"/>
                    <a:pt x="12527" y="1186"/>
                  </a:cubicBezTo>
                  <a:lnTo>
                    <a:pt x="12527" y="1068"/>
                  </a:lnTo>
                  <a:cubicBezTo>
                    <a:pt x="12494" y="1082"/>
                    <a:pt x="12460" y="1090"/>
                    <a:pt x="12427" y="1090"/>
                  </a:cubicBezTo>
                  <a:cubicBezTo>
                    <a:pt x="12355" y="1090"/>
                    <a:pt x="12312" y="1060"/>
                    <a:pt x="12312" y="975"/>
                  </a:cubicBezTo>
                  <a:lnTo>
                    <a:pt x="12312" y="458"/>
                  </a:lnTo>
                  <a:lnTo>
                    <a:pt x="12527" y="458"/>
                  </a:lnTo>
                  <a:lnTo>
                    <a:pt x="12527" y="337"/>
                  </a:lnTo>
                  <a:lnTo>
                    <a:pt x="12312" y="337"/>
                  </a:lnTo>
                  <a:lnTo>
                    <a:pt x="12312" y="88"/>
                  </a:lnTo>
                  <a:lnTo>
                    <a:pt x="12170" y="88"/>
                  </a:lnTo>
                  <a:lnTo>
                    <a:pt x="12170" y="337"/>
                  </a:lnTo>
                  <a:lnTo>
                    <a:pt x="12068" y="337"/>
                  </a:lnTo>
                  <a:lnTo>
                    <a:pt x="12068" y="458"/>
                  </a:lnTo>
                  <a:lnTo>
                    <a:pt x="12170" y="458"/>
                  </a:lnTo>
                  <a:lnTo>
                    <a:pt x="12170" y="1001"/>
                  </a:lnTo>
                  <a:cubicBezTo>
                    <a:pt x="12170" y="1160"/>
                    <a:pt x="12264" y="1218"/>
                    <a:pt x="12390" y="1218"/>
                  </a:cubicBezTo>
                  <a:close/>
                  <a:moveTo>
                    <a:pt x="13058" y="1224"/>
                  </a:moveTo>
                  <a:cubicBezTo>
                    <a:pt x="13189" y="1224"/>
                    <a:pt x="13281" y="1173"/>
                    <a:pt x="13359" y="1092"/>
                  </a:cubicBezTo>
                  <a:lnTo>
                    <a:pt x="13283" y="1004"/>
                  </a:lnTo>
                  <a:cubicBezTo>
                    <a:pt x="13222" y="1061"/>
                    <a:pt x="13157" y="1101"/>
                    <a:pt x="13066" y="1101"/>
                  </a:cubicBezTo>
                  <a:cubicBezTo>
                    <a:pt x="12935" y="1101"/>
                    <a:pt x="12825" y="1002"/>
                    <a:pt x="12810" y="825"/>
                  </a:cubicBezTo>
                  <a:lnTo>
                    <a:pt x="13383" y="825"/>
                  </a:lnTo>
                  <a:cubicBezTo>
                    <a:pt x="13385" y="806"/>
                    <a:pt x="13385" y="782"/>
                    <a:pt x="13385" y="771"/>
                  </a:cubicBezTo>
                  <a:cubicBezTo>
                    <a:pt x="13385" y="509"/>
                    <a:pt x="13256" y="319"/>
                    <a:pt x="13034" y="319"/>
                  </a:cubicBezTo>
                  <a:cubicBezTo>
                    <a:pt x="12826" y="319"/>
                    <a:pt x="12670" y="504"/>
                    <a:pt x="12670" y="768"/>
                  </a:cubicBezTo>
                  <a:lnTo>
                    <a:pt x="12670" y="779"/>
                  </a:lnTo>
                  <a:cubicBezTo>
                    <a:pt x="12670" y="1053"/>
                    <a:pt x="12844" y="1224"/>
                    <a:pt x="13058" y="1224"/>
                  </a:cubicBezTo>
                  <a:close/>
                  <a:moveTo>
                    <a:pt x="12810" y="721"/>
                  </a:moveTo>
                  <a:cubicBezTo>
                    <a:pt x="12823" y="551"/>
                    <a:pt x="12913" y="439"/>
                    <a:pt x="13032" y="439"/>
                  </a:cubicBezTo>
                  <a:cubicBezTo>
                    <a:pt x="13163" y="439"/>
                    <a:pt x="13236" y="563"/>
                    <a:pt x="13244" y="721"/>
                  </a:cubicBezTo>
                  <a:lnTo>
                    <a:pt x="12810" y="721"/>
                  </a:lnTo>
                  <a:close/>
                  <a:moveTo>
                    <a:pt x="13610" y="1205"/>
                  </a:moveTo>
                  <a:lnTo>
                    <a:pt x="13748" y="1205"/>
                  </a:lnTo>
                  <a:lnTo>
                    <a:pt x="13748" y="800"/>
                  </a:lnTo>
                  <a:cubicBezTo>
                    <a:pt x="13748" y="584"/>
                    <a:pt x="13871" y="476"/>
                    <a:pt x="14029" y="476"/>
                  </a:cubicBezTo>
                  <a:lnTo>
                    <a:pt x="14037" y="476"/>
                  </a:lnTo>
                  <a:lnTo>
                    <a:pt x="14037" y="324"/>
                  </a:lnTo>
                  <a:cubicBezTo>
                    <a:pt x="13898" y="316"/>
                    <a:pt x="13799" y="402"/>
                    <a:pt x="13748" y="520"/>
                  </a:cubicBezTo>
                  <a:lnTo>
                    <a:pt x="13748" y="337"/>
                  </a:lnTo>
                  <a:lnTo>
                    <a:pt x="13610" y="337"/>
                  </a:lnTo>
                  <a:lnTo>
                    <a:pt x="13610" y="1205"/>
                  </a:lnTo>
                  <a:close/>
                  <a:moveTo>
                    <a:pt x="14224" y="173"/>
                  </a:moveTo>
                  <a:lnTo>
                    <a:pt x="14377" y="173"/>
                  </a:lnTo>
                  <a:lnTo>
                    <a:pt x="14377" y="19"/>
                  </a:lnTo>
                  <a:lnTo>
                    <a:pt x="14224" y="19"/>
                  </a:lnTo>
                  <a:lnTo>
                    <a:pt x="14224" y="173"/>
                  </a:lnTo>
                  <a:close/>
                  <a:moveTo>
                    <a:pt x="14229" y="1205"/>
                  </a:moveTo>
                  <a:lnTo>
                    <a:pt x="14371" y="1205"/>
                  </a:lnTo>
                  <a:lnTo>
                    <a:pt x="14371" y="337"/>
                  </a:lnTo>
                  <a:lnTo>
                    <a:pt x="14229" y="337"/>
                  </a:lnTo>
                  <a:lnTo>
                    <a:pt x="14229" y="1205"/>
                  </a:lnTo>
                  <a:close/>
                  <a:moveTo>
                    <a:pt x="14644" y="1205"/>
                  </a:moveTo>
                  <a:lnTo>
                    <a:pt x="14783" y="1205"/>
                  </a:lnTo>
                  <a:lnTo>
                    <a:pt x="14783" y="677"/>
                  </a:lnTo>
                  <a:cubicBezTo>
                    <a:pt x="14783" y="536"/>
                    <a:pt x="14869" y="445"/>
                    <a:pt x="14987" y="445"/>
                  </a:cubicBezTo>
                  <a:cubicBezTo>
                    <a:pt x="15105" y="445"/>
                    <a:pt x="15172" y="527"/>
                    <a:pt x="15172" y="672"/>
                  </a:cubicBezTo>
                  <a:lnTo>
                    <a:pt x="15172" y="1205"/>
                  </a:lnTo>
                  <a:lnTo>
                    <a:pt x="15314" y="1205"/>
                  </a:lnTo>
                  <a:lnTo>
                    <a:pt x="15314" y="630"/>
                  </a:lnTo>
                  <a:cubicBezTo>
                    <a:pt x="15314" y="441"/>
                    <a:pt x="15209" y="319"/>
                    <a:pt x="15035" y="319"/>
                  </a:cubicBezTo>
                  <a:cubicBezTo>
                    <a:pt x="14907" y="319"/>
                    <a:pt x="14832" y="390"/>
                    <a:pt x="14783" y="472"/>
                  </a:cubicBezTo>
                  <a:lnTo>
                    <a:pt x="14783" y="337"/>
                  </a:lnTo>
                  <a:lnTo>
                    <a:pt x="14644" y="337"/>
                  </a:lnTo>
                  <a:lnTo>
                    <a:pt x="14644" y="1205"/>
                  </a:lnTo>
                  <a:close/>
                  <a:moveTo>
                    <a:pt x="15906" y="1020"/>
                  </a:moveTo>
                  <a:cubicBezTo>
                    <a:pt x="15779" y="1020"/>
                    <a:pt x="15675" y="910"/>
                    <a:pt x="15675" y="733"/>
                  </a:cubicBezTo>
                  <a:lnTo>
                    <a:pt x="15675" y="729"/>
                  </a:lnTo>
                  <a:cubicBezTo>
                    <a:pt x="15675" y="551"/>
                    <a:pt x="15777" y="444"/>
                    <a:pt x="15906" y="444"/>
                  </a:cubicBezTo>
                  <a:cubicBezTo>
                    <a:pt x="16034" y="444"/>
                    <a:pt x="16154" y="552"/>
                    <a:pt x="16154" y="729"/>
                  </a:cubicBezTo>
                  <a:lnTo>
                    <a:pt x="16154" y="734"/>
                  </a:lnTo>
                  <a:cubicBezTo>
                    <a:pt x="16154" y="908"/>
                    <a:pt x="16034" y="1020"/>
                    <a:pt x="15906" y="1020"/>
                  </a:cubicBezTo>
                  <a:close/>
                  <a:moveTo>
                    <a:pt x="15897" y="1457"/>
                  </a:moveTo>
                  <a:cubicBezTo>
                    <a:pt x="16025" y="1457"/>
                    <a:pt x="16127" y="1425"/>
                    <a:pt x="16194" y="1358"/>
                  </a:cubicBezTo>
                  <a:cubicBezTo>
                    <a:pt x="16254" y="1294"/>
                    <a:pt x="16289" y="1205"/>
                    <a:pt x="16289" y="1082"/>
                  </a:cubicBezTo>
                  <a:lnTo>
                    <a:pt x="16289" y="337"/>
                  </a:lnTo>
                  <a:lnTo>
                    <a:pt x="16149" y="337"/>
                  </a:lnTo>
                  <a:lnTo>
                    <a:pt x="16149" y="484"/>
                  </a:lnTo>
                  <a:cubicBezTo>
                    <a:pt x="16092" y="396"/>
                    <a:pt x="16005" y="319"/>
                    <a:pt x="15871" y="319"/>
                  </a:cubicBezTo>
                  <a:cubicBezTo>
                    <a:pt x="15696" y="319"/>
                    <a:pt x="15531" y="465"/>
                    <a:pt x="15531" y="728"/>
                  </a:cubicBezTo>
                  <a:lnTo>
                    <a:pt x="15531" y="734"/>
                  </a:lnTo>
                  <a:cubicBezTo>
                    <a:pt x="15531" y="999"/>
                    <a:pt x="15694" y="1144"/>
                    <a:pt x="15871" y="1144"/>
                  </a:cubicBezTo>
                  <a:cubicBezTo>
                    <a:pt x="16004" y="1144"/>
                    <a:pt x="16090" y="1066"/>
                    <a:pt x="16149" y="974"/>
                  </a:cubicBezTo>
                  <a:lnTo>
                    <a:pt x="16149" y="1087"/>
                  </a:lnTo>
                  <a:cubicBezTo>
                    <a:pt x="16149" y="1254"/>
                    <a:pt x="16053" y="1337"/>
                    <a:pt x="15894" y="1337"/>
                  </a:cubicBezTo>
                  <a:cubicBezTo>
                    <a:pt x="15795" y="1337"/>
                    <a:pt x="15699" y="1307"/>
                    <a:pt x="15619" y="1256"/>
                  </a:cubicBezTo>
                  <a:lnTo>
                    <a:pt x="15567" y="1368"/>
                  </a:lnTo>
                  <a:cubicBezTo>
                    <a:pt x="15669" y="1427"/>
                    <a:pt x="15779" y="1457"/>
                    <a:pt x="15897" y="1457"/>
                  </a:cubicBezTo>
                  <a:close/>
                  <a:moveTo>
                    <a:pt x="16801" y="1221"/>
                  </a:moveTo>
                  <a:cubicBezTo>
                    <a:pt x="16962" y="1221"/>
                    <a:pt x="17088" y="1127"/>
                    <a:pt x="17088" y="966"/>
                  </a:cubicBezTo>
                  <a:lnTo>
                    <a:pt x="17088" y="964"/>
                  </a:lnTo>
                  <a:cubicBezTo>
                    <a:pt x="17088" y="830"/>
                    <a:pt x="16986" y="771"/>
                    <a:pt x="16846" y="707"/>
                  </a:cubicBezTo>
                  <a:cubicBezTo>
                    <a:pt x="16734" y="658"/>
                    <a:pt x="16659" y="622"/>
                    <a:pt x="16659" y="555"/>
                  </a:cubicBezTo>
                  <a:lnTo>
                    <a:pt x="16659" y="551"/>
                  </a:lnTo>
                  <a:cubicBezTo>
                    <a:pt x="16659" y="488"/>
                    <a:pt x="16715" y="442"/>
                    <a:pt x="16798" y="442"/>
                  </a:cubicBezTo>
                  <a:cubicBezTo>
                    <a:pt x="16871" y="442"/>
                    <a:pt x="16946" y="474"/>
                    <a:pt x="17013" y="520"/>
                  </a:cubicBezTo>
                  <a:lnTo>
                    <a:pt x="17077" y="417"/>
                  </a:lnTo>
                  <a:cubicBezTo>
                    <a:pt x="17000" y="359"/>
                    <a:pt x="16900" y="322"/>
                    <a:pt x="16801" y="322"/>
                  </a:cubicBezTo>
                  <a:cubicBezTo>
                    <a:pt x="16643" y="322"/>
                    <a:pt x="16526" y="417"/>
                    <a:pt x="16526" y="565"/>
                  </a:cubicBezTo>
                  <a:lnTo>
                    <a:pt x="16526" y="568"/>
                  </a:lnTo>
                  <a:cubicBezTo>
                    <a:pt x="16526" y="705"/>
                    <a:pt x="16635" y="763"/>
                    <a:pt x="16771" y="820"/>
                  </a:cubicBezTo>
                  <a:cubicBezTo>
                    <a:pt x="16884" y="868"/>
                    <a:pt x="16954" y="903"/>
                    <a:pt x="16954" y="975"/>
                  </a:cubicBezTo>
                  <a:lnTo>
                    <a:pt x="16954" y="978"/>
                  </a:lnTo>
                  <a:cubicBezTo>
                    <a:pt x="16954" y="1050"/>
                    <a:pt x="16895" y="1101"/>
                    <a:pt x="16806" y="1101"/>
                  </a:cubicBezTo>
                  <a:cubicBezTo>
                    <a:pt x="16721" y="1101"/>
                    <a:pt x="16635" y="1064"/>
                    <a:pt x="16555" y="996"/>
                  </a:cubicBezTo>
                  <a:lnTo>
                    <a:pt x="16485" y="1098"/>
                  </a:lnTo>
                  <a:cubicBezTo>
                    <a:pt x="16579" y="1179"/>
                    <a:pt x="16696" y="1221"/>
                    <a:pt x="16801" y="1221"/>
                  </a:cubicBezTo>
                  <a:close/>
                  <a:moveTo>
                    <a:pt x="17306" y="1205"/>
                  </a:moveTo>
                  <a:lnTo>
                    <a:pt x="17445" y="1205"/>
                  </a:lnTo>
                  <a:lnTo>
                    <a:pt x="17445" y="677"/>
                  </a:lnTo>
                  <a:cubicBezTo>
                    <a:pt x="17445" y="536"/>
                    <a:pt x="17531" y="445"/>
                    <a:pt x="17649" y="445"/>
                  </a:cubicBezTo>
                  <a:cubicBezTo>
                    <a:pt x="17767" y="445"/>
                    <a:pt x="17834" y="527"/>
                    <a:pt x="17834" y="672"/>
                  </a:cubicBezTo>
                  <a:lnTo>
                    <a:pt x="17834" y="1205"/>
                  </a:lnTo>
                  <a:lnTo>
                    <a:pt x="17976" y="1205"/>
                  </a:lnTo>
                  <a:lnTo>
                    <a:pt x="17976" y="630"/>
                  </a:lnTo>
                  <a:cubicBezTo>
                    <a:pt x="17976" y="441"/>
                    <a:pt x="17871" y="319"/>
                    <a:pt x="17697" y="319"/>
                  </a:cubicBezTo>
                  <a:cubicBezTo>
                    <a:pt x="17569" y="319"/>
                    <a:pt x="17494" y="390"/>
                    <a:pt x="17445" y="472"/>
                  </a:cubicBezTo>
                  <a:lnTo>
                    <a:pt x="17445" y="337"/>
                  </a:lnTo>
                  <a:lnTo>
                    <a:pt x="17306" y="337"/>
                  </a:lnTo>
                  <a:lnTo>
                    <a:pt x="17306" y="1205"/>
                  </a:lnTo>
                  <a:close/>
                  <a:moveTo>
                    <a:pt x="18331" y="224"/>
                  </a:moveTo>
                  <a:lnTo>
                    <a:pt x="18481" y="224"/>
                  </a:lnTo>
                  <a:lnTo>
                    <a:pt x="18481" y="66"/>
                  </a:lnTo>
                  <a:lnTo>
                    <a:pt x="18331" y="66"/>
                  </a:lnTo>
                  <a:lnTo>
                    <a:pt x="18331" y="224"/>
                  </a:lnTo>
                  <a:close/>
                  <a:moveTo>
                    <a:pt x="18595" y="224"/>
                  </a:moveTo>
                  <a:lnTo>
                    <a:pt x="18745" y="224"/>
                  </a:lnTo>
                  <a:lnTo>
                    <a:pt x="18745" y="66"/>
                  </a:lnTo>
                  <a:lnTo>
                    <a:pt x="18595" y="66"/>
                  </a:lnTo>
                  <a:lnTo>
                    <a:pt x="18595" y="224"/>
                  </a:lnTo>
                  <a:close/>
                  <a:moveTo>
                    <a:pt x="18492" y="1111"/>
                  </a:moveTo>
                  <a:cubicBezTo>
                    <a:pt x="18394" y="1111"/>
                    <a:pt x="18319" y="1049"/>
                    <a:pt x="18319" y="946"/>
                  </a:cubicBezTo>
                  <a:lnTo>
                    <a:pt x="18319" y="942"/>
                  </a:lnTo>
                  <a:cubicBezTo>
                    <a:pt x="18319" y="838"/>
                    <a:pt x="18393" y="771"/>
                    <a:pt x="18520" y="771"/>
                  </a:cubicBezTo>
                  <a:cubicBezTo>
                    <a:pt x="18599" y="771"/>
                    <a:pt x="18666" y="785"/>
                    <a:pt x="18717" y="803"/>
                  </a:cubicBezTo>
                  <a:lnTo>
                    <a:pt x="18717" y="907"/>
                  </a:lnTo>
                  <a:cubicBezTo>
                    <a:pt x="18717" y="1025"/>
                    <a:pt x="18618" y="1111"/>
                    <a:pt x="18492" y="1111"/>
                  </a:cubicBezTo>
                  <a:close/>
                  <a:moveTo>
                    <a:pt x="18457" y="1222"/>
                  </a:moveTo>
                  <a:cubicBezTo>
                    <a:pt x="18580" y="1222"/>
                    <a:pt x="18663" y="1162"/>
                    <a:pt x="18714" y="1085"/>
                  </a:cubicBezTo>
                  <a:lnTo>
                    <a:pt x="18714" y="1205"/>
                  </a:lnTo>
                  <a:lnTo>
                    <a:pt x="18852" y="1205"/>
                  </a:lnTo>
                  <a:lnTo>
                    <a:pt x="18852" y="651"/>
                  </a:lnTo>
                  <a:cubicBezTo>
                    <a:pt x="18852" y="547"/>
                    <a:pt x="18824" y="465"/>
                    <a:pt x="18768" y="412"/>
                  </a:cubicBezTo>
                  <a:cubicBezTo>
                    <a:pt x="18712" y="354"/>
                    <a:pt x="18627" y="326"/>
                    <a:pt x="18520" y="326"/>
                  </a:cubicBezTo>
                  <a:cubicBezTo>
                    <a:pt x="18410" y="326"/>
                    <a:pt x="18324" y="353"/>
                    <a:pt x="18243" y="394"/>
                  </a:cubicBezTo>
                  <a:lnTo>
                    <a:pt x="18286" y="508"/>
                  </a:lnTo>
                  <a:cubicBezTo>
                    <a:pt x="18345" y="477"/>
                    <a:pt x="18418" y="452"/>
                    <a:pt x="18505" y="452"/>
                  </a:cubicBezTo>
                  <a:cubicBezTo>
                    <a:pt x="18635" y="452"/>
                    <a:pt x="18715" y="522"/>
                    <a:pt x="18715" y="656"/>
                  </a:cubicBezTo>
                  <a:lnTo>
                    <a:pt x="18715" y="702"/>
                  </a:lnTo>
                  <a:cubicBezTo>
                    <a:pt x="18651" y="682"/>
                    <a:pt x="18588" y="667"/>
                    <a:pt x="18498" y="667"/>
                  </a:cubicBezTo>
                  <a:cubicBezTo>
                    <a:pt x="18310" y="667"/>
                    <a:pt x="18181" y="766"/>
                    <a:pt x="18181" y="946"/>
                  </a:cubicBezTo>
                  <a:lnTo>
                    <a:pt x="18181" y="954"/>
                  </a:lnTo>
                  <a:cubicBezTo>
                    <a:pt x="18181" y="1125"/>
                    <a:pt x="18311" y="1222"/>
                    <a:pt x="18457" y="1222"/>
                  </a:cubicBezTo>
                  <a:close/>
                  <a:moveTo>
                    <a:pt x="19115" y="1205"/>
                  </a:moveTo>
                  <a:lnTo>
                    <a:pt x="19253" y="1205"/>
                  </a:lnTo>
                  <a:lnTo>
                    <a:pt x="19253" y="677"/>
                  </a:lnTo>
                  <a:cubicBezTo>
                    <a:pt x="19253" y="540"/>
                    <a:pt x="19336" y="445"/>
                    <a:pt x="19445" y="445"/>
                  </a:cubicBezTo>
                  <a:cubicBezTo>
                    <a:pt x="19555" y="445"/>
                    <a:pt x="19620" y="524"/>
                    <a:pt x="19620" y="670"/>
                  </a:cubicBezTo>
                  <a:lnTo>
                    <a:pt x="19620" y="1205"/>
                  </a:lnTo>
                  <a:lnTo>
                    <a:pt x="19761" y="1205"/>
                  </a:lnTo>
                  <a:lnTo>
                    <a:pt x="19761" y="675"/>
                  </a:lnTo>
                  <a:cubicBezTo>
                    <a:pt x="19761" y="530"/>
                    <a:pt x="19844" y="445"/>
                    <a:pt x="19951" y="445"/>
                  </a:cubicBezTo>
                  <a:cubicBezTo>
                    <a:pt x="20061" y="445"/>
                    <a:pt x="20128" y="524"/>
                    <a:pt x="20128" y="672"/>
                  </a:cubicBezTo>
                  <a:lnTo>
                    <a:pt x="20128" y="1205"/>
                  </a:lnTo>
                  <a:lnTo>
                    <a:pt x="20267" y="1205"/>
                  </a:lnTo>
                  <a:lnTo>
                    <a:pt x="20267" y="632"/>
                  </a:lnTo>
                  <a:cubicBezTo>
                    <a:pt x="20267" y="433"/>
                    <a:pt x="20158" y="319"/>
                    <a:pt x="19992" y="319"/>
                  </a:cubicBezTo>
                  <a:cubicBezTo>
                    <a:pt x="19865" y="319"/>
                    <a:pt x="19785" y="390"/>
                    <a:pt x="19731" y="472"/>
                  </a:cubicBezTo>
                  <a:cubicBezTo>
                    <a:pt x="19689" y="380"/>
                    <a:pt x="19608" y="319"/>
                    <a:pt x="19494" y="319"/>
                  </a:cubicBezTo>
                  <a:cubicBezTo>
                    <a:pt x="19373" y="319"/>
                    <a:pt x="19303" y="390"/>
                    <a:pt x="19253" y="471"/>
                  </a:cubicBezTo>
                  <a:lnTo>
                    <a:pt x="19253" y="337"/>
                  </a:lnTo>
                  <a:lnTo>
                    <a:pt x="19115" y="337"/>
                  </a:lnTo>
                  <a:lnTo>
                    <a:pt x="19115" y="1205"/>
                  </a:lnTo>
                  <a:close/>
                  <a:moveTo>
                    <a:pt x="20534" y="1205"/>
                  </a:moveTo>
                  <a:lnTo>
                    <a:pt x="20672" y="1205"/>
                  </a:lnTo>
                  <a:lnTo>
                    <a:pt x="20672" y="677"/>
                  </a:lnTo>
                  <a:cubicBezTo>
                    <a:pt x="20672" y="536"/>
                    <a:pt x="20759" y="445"/>
                    <a:pt x="20877" y="445"/>
                  </a:cubicBezTo>
                  <a:cubicBezTo>
                    <a:pt x="20995" y="445"/>
                    <a:pt x="21062" y="527"/>
                    <a:pt x="21062" y="672"/>
                  </a:cubicBezTo>
                  <a:lnTo>
                    <a:pt x="21062" y="1205"/>
                  </a:lnTo>
                  <a:lnTo>
                    <a:pt x="21204" y="1205"/>
                  </a:lnTo>
                  <a:lnTo>
                    <a:pt x="21204" y="630"/>
                  </a:lnTo>
                  <a:cubicBezTo>
                    <a:pt x="21204" y="441"/>
                    <a:pt x="21098" y="319"/>
                    <a:pt x="20925" y="319"/>
                  </a:cubicBezTo>
                  <a:cubicBezTo>
                    <a:pt x="20797" y="319"/>
                    <a:pt x="20722" y="390"/>
                    <a:pt x="20672" y="472"/>
                  </a:cubicBezTo>
                  <a:lnTo>
                    <a:pt x="20672" y="337"/>
                  </a:lnTo>
                  <a:lnTo>
                    <a:pt x="20534" y="337"/>
                  </a:lnTo>
                  <a:lnTo>
                    <a:pt x="20534" y="1205"/>
                  </a:lnTo>
                  <a:close/>
                  <a:moveTo>
                    <a:pt x="21804" y="1096"/>
                  </a:moveTo>
                  <a:cubicBezTo>
                    <a:pt x="21676" y="1096"/>
                    <a:pt x="21571" y="977"/>
                    <a:pt x="21571" y="776"/>
                  </a:cubicBezTo>
                  <a:lnTo>
                    <a:pt x="21571" y="763"/>
                  </a:lnTo>
                  <a:cubicBezTo>
                    <a:pt x="21571" y="560"/>
                    <a:pt x="21673" y="445"/>
                    <a:pt x="21804" y="445"/>
                  </a:cubicBezTo>
                  <a:cubicBezTo>
                    <a:pt x="21933" y="445"/>
                    <a:pt x="22049" y="568"/>
                    <a:pt x="22049" y="761"/>
                  </a:cubicBezTo>
                  <a:lnTo>
                    <a:pt x="22049" y="779"/>
                  </a:lnTo>
                  <a:cubicBezTo>
                    <a:pt x="22049" y="972"/>
                    <a:pt x="21933" y="1096"/>
                    <a:pt x="21804" y="1096"/>
                  </a:cubicBezTo>
                  <a:close/>
                  <a:moveTo>
                    <a:pt x="21772" y="1222"/>
                  </a:moveTo>
                  <a:cubicBezTo>
                    <a:pt x="21904" y="1222"/>
                    <a:pt x="21989" y="1141"/>
                    <a:pt x="22045" y="1047"/>
                  </a:cubicBezTo>
                  <a:lnTo>
                    <a:pt x="22045" y="1205"/>
                  </a:lnTo>
                  <a:lnTo>
                    <a:pt x="22185" y="1205"/>
                  </a:lnTo>
                  <a:lnTo>
                    <a:pt x="22185" y="7"/>
                  </a:lnTo>
                  <a:lnTo>
                    <a:pt x="22045" y="7"/>
                  </a:lnTo>
                  <a:lnTo>
                    <a:pt x="22045" y="488"/>
                  </a:lnTo>
                  <a:cubicBezTo>
                    <a:pt x="21989" y="399"/>
                    <a:pt x="21906" y="319"/>
                    <a:pt x="21772" y="319"/>
                  </a:cubicBezTo>
                  <a:cubicBezTo>
                    <a:pt x="21595" y="319"/>
                    <a:pt x="21427" y="472"/>
                    <a:pt x="21427" y="761"/>
                  </a:cubicBezTo>
                  <a:lnTo>
                    <a:pt x="21427" y="780"/>
                  </a:lnTo>
                  <a:cubicBezTo>
                    <a:pt x="21427" y="1071"/>
                    <a:pt x="21595" y="1222"/>
                    <a:pt x="21772" y="1222"/>
                  </a:cubicBezTo>
                  <a:close/>
                  <a:moveTo>
                    <a:pt x="22799" y="1224"/>
                  </a:moveTo>
                  <a:cubicBezTo>
                    <a:pt x="22930" y="1224"/>
                    <a:pt x="23022" y="1173"/>
                    <a:pt x="23101" y="1092"/>
                  </a:cubicBezTo>
                  <a:lnTo>
                    <a:pt x="23024" y="1004"/>
                  </a:lnTo>
                  <a:cubicBezTo>
                    <a:pt x="22963" y="1061"/>
                    <a:pt x="22898" y="1101"/>
                    <a:pt x="22807" y="1101"/>
                  </a:cubicBezTo>
                  <a:cubicBezTo>
                    <a:pt x="22676" y="1101"/>
                    <a:pt x="22566" y="1002"/>
                    <a:pt x="22552" y="825"/>
                  </a:cubicBezTo>
                  <a:lnTo>
                    <a:pt x="23124" y="825"/>
                  </a:lnTo>
                  <a:cubicBezTo>
                    <a:pt x="23126" y="806"/>
                    <a:pt x="23126" y="782"/>
                    <a:pt x="23126" y="771"/>
                  </a:cubicBezTo>
                  <a:cubicBezTo>
                    <a:pt x="23126" y="509"/>
                    <a:pt x="22997" y="319"/>
                    <a:pt x="22775" y="319"/>
                  </a:cubicBezTo>
                  <a:cubicBezTo>
                    <a:pt x="22568" y="319"/>
                    <a:pt x="22411" y="504"/>
                    <a:pt x="22411" y="768"/>
                  </a:cubicBezTo>
                  <a:lnTo>
                    <a:pt x="22411" y="779"/>
                  </a:lnTo>
                  <a:cubicBezTo>
                    <a:pt x="22411" y="1053"/>
                    <a:pt x="22585" y="1224"/>
                    <a:pt x="22799" y="1224"/>
                  </a:cubicBezTo>
                  <a:close/>
                  <a:moveTo>
                    <a:pt x="22552" y="721"/>
                  </a:moveTo>
                  <a:cubicBezTo>
                    <a:pt x="22564" y="551"/>
                    <a:pt x="22654" y="439"/>
                    <a:pt x="22773" y="439"/>
                  </a:cubicBezTo>
                  <a:cubicBezTo>
                    <a:pt x="22904" y="439"/>
                    <a:pt x="22978" y="563"/>
                    <a:pt x="22986" y="721"/>
                  </a:cubicBezTo>
                  <a:lnTo>
                    <a:pt x="22552" y="721"/>
                  </a:lnTo>
                  <a:close/>
                  <a:moveTo>
                    <a:pt x="23351" y="1205"/>
                  </a:moveTo>
                  <a:lnTo>
                    <a:pt x="23490" y="1205"/>
                  </a:lnTo>
                  <a:lnTo>
                    <a:pt x="23490" y="677"/>
                  </a:lnTo>
                  <a:cubicBezTo>
                    <a:pt x="23490" y="536"/>
                    <a:pt x="23576" y="445"/>
                    <a:pt x="23694" y="445"/>
                  </a:cubicBezTo>
                  <a:cubicBezTo>
                    <a:pt x="23812" y="445"/>
                    <a:pt x="23879" y="527"/>
                    <a:pt x="23879" y="672"/>
                  </a:cubicBezTo>
                  <a:lnTo>
                    <a:pt x="23879" y="1205"/>
                  </a:lnTo>
                  <a:lnTo>
                    <a:pt x="24021" y="1205"/>
                  </a:lnTo>
                  <a:lnTo>
                    <a:pt x="24021" y="630"/>
                  </a:lnTo>
                  <a:cubicBezTo>
                    <a:pt x="24021" y="441"/>
                    <a:pt x="23916" y="319"/>
                    <a:pt x="23742" y="319"/>
                  </a:cubicBezTo>
                  <a:cubicBezTo>
                    <a:pt x="23614" y="319"/>
                    <a:pt x="23539" y="390"/>
                    <a:pt x="23490" y="472"/>
                  </a:cubicBezTo>
                  <a:lnTo>
                    <a:pt x="23490" y="337"/>
                  </a:lnTo>
                  <a:lnTo>
                    <a:pt x="23351" y="337"/>
                  </a:lnTo>
                  <a:lnTo>
                    <a:pt x="23351" y="12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3" name="Freeform 8">
              <a:extLst>
                <a:ext uri="{FF2B5EF4-FFF2-40B4-BE49-F238E27FC236}">
                  <a16:creationId xmlns:a16="http://schemas.microsoft.com/office/drawing/2014/main" id="{AE2C61B6-BA0D-40EF-A4C6-37995F4C33EC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55776" y="3606801"/>
              <a:ext cx="6729413" cy="438150"/>
            </a:xfrm>
            <a:custGeom>
              <a:avLst/>
              <a:gdLst>
                <a:gd name="T0" fmla="*/ 0 w 18689"/>
                <a:gd name="T1" fmla="*/ 36 h 1217"/>
                <a:gd name="T2" fmla="*/ 1163 w 18689"/>
                <a:gd name="T3" fmla="*/ 13 h 1217"/>
                <a:gd name="T4" fmla="*/ 1014 w 18689"/>
                <a:gd name="T5" fmla="*/ 330 h 1217"/>
                <a:gd name="T6" fmla="*/ 1540 w 18689"/>
                <a:gd name="T7" fmla="*/ 818 h 1217"/>
                <a:gd name="T8" fmla="*/ 1787 w 18689"/>
                <a:gd name="T9" fmla="*/ 1217 h 1217"/>
                <a:gd name="T10" fmla="*/ 2460 w 18689"/>
                <a:gd name="T11" fmla="*/ 769 h 1217"/>
                <a:gd name="T12" fmla="*/ 2661 w 18689"/>
                <a:gd name="T13" fmla="*/ 1216 h 1217"/>
                <a:gd name="T14" fmla="*/ 2934 w 18689"/>
                <a:gd name="T15" fmla="*/ 482 h 1217"/>
                <a:gd name="T16" fmla="*/ 4097 w 18689"/>
                <a:gd name="T17" fmla="*/ 769 h 1217"/>
                <a:gd name="T18" fmla="*/ 3707 w 18689"/>
                <a:gd name="T19" fmla="*/ 1091 h 1217"/>
                <a:gd name="T20" fmla="*/ 3707 w 18689"/>
                <a:gd name="T21" fmla="*/ 1091 h 1217"/>
                <a:gd name="T22" fmla="*/ 4868 w 18689"/>
                <a:gd name="T23" fmla="*/ 1198 h 1217"/>
                <a:gd name="T24" fmla="*/ 4340 w 18689"/>
                <a:gd name="T25" fmla="*/ 330 h 1217"/>
                <a:gd name="T26" fmla="*/ 5817 w 18689"/>
                <a:gd name="T27" fmla="*/ 665 h 1217"/>
                <a:gd name="T28" fmla="*/ 5428 w 18689"/>
                <a:gd name="T29" fmla="*/ 0 h 1217"/>
                <a:gd name="T30" fmla="*/ 6519 w 18689"/>
                <a:gd name="T31" fmla="*/ 764 h 1217"/>
                <a:gd name="T32" fmla="*/ 6712 w 18689"/>
                <a:gd name="T33" fmla="*/ 1198 h 1217"/>
                <a:gd name="T34" fmla="*/ 6285 w 18689"/>
                <a:gd name="T35" fmla="*/ 501 h 1217"/>
                <a:gd name="T36" fmla="*/ 6179 w 18689"/>
                <a:gd name="T37" fmla="*/ 948 h 1217"/>
                <a:gd name="T38" fmla="*/ 7133 w 18689"/>
                <a:gd name="T39" fmla="*/ 1198 h 1217"/>
                <a:gd name="T40" fmla="*/ 7997 w 18689"/>
                <a:gd name="T41" fmla="*/ 166 h 1217"/>
                <a:gd name="T42" fmla="*/ 8144 w 18689"/>
                <a:gd name="T43" fmla="*/ 1198 h 1217"/>
                <a:gd name="T44" fmla="*/ 8571 w 18689"/>
                <a:gd name="T45" fmla="*/ 670 h 1217"/>
                <a:gd name="T46" fmla="*/ 8823 w 18689"/>
                <a:gd name="T47" fmla="*/ 312 h 1217"/>
                <a:gd name="T48" fmla="*/ 9759 w 18689"/>
                <a:gd name="T49" fmla="*/ 1179 h 1217"/>
                <a:gd name="T50" fmla="*/ 9759 w 18689"/>
                <a:gd name="T51" fmla="*/ 330 h 1217"/>
                <a:gd name="T52" fmla="*/ 9299 w 18689"/>
                <a:gd name="T53" fmla="*/ 451 h 1217"/>
                <a:gd name="T54" fmla="*/ 10081 w 18689"/>
                <a:gd name="T55" fmla="*/ 935 h 1217"/>
                <a:gd name="T56" fmla="*/ 10475 w 18689"/>
                <a:gd name="T57" fmla="*/ 1078 h 1217"/>
                <a:gd name="T58" fmla="*/ 10004 w 18689"/>
                <a:gd name="T59" fmla="*/ 387 h 1217"/>
                <a:gd name="T60" fmla="*/ 9942 w 18689"/>
                <a:gd name="T61" fmla="*/ 940 h 1217"/>
                <a:gd name="T62" fmla="*/ 10896 w 18689"/>
                <a:gd name="T63" fmla="*/ 0 h 1217"/>
                <a:gd name="T64" fmla="*/ 11808 w 18689"/>
                <a:gd name="T65" fmla="*/ 796 h 1217"/>
                <a:gd name="T66" fmla="*/ 11943 w 18689"/>
                <a:gd name="T67" fmla="*/ 1198 h 1217"/>
                <a:gd name="T68" fmla="*/ 11595 w 18689"/>
                <a:gd name="T69" fmla="*/ 445 h 1217"/>
                <a:gd name="T70" fmla="*/ 11548 w 18689"/>
                <a:gd name="T71" fmla="*/ 1216 h 1217"/>
                <a:gd name="T72" fmla="*/ 12741 w 18689"/>
                <a:gd name="T73" fmla="*/ 330 h 1217"/>
                <a:gd name="T74" fmla="*/ 12211 w 18689"/>
                <a:gd name="T75" fmla="*/ 903 h 1217"/>
                <a:gd name="T76" fmla="*/ 13339 w 18689"/>
                <a:gd name="T77" fmla="*/ 968 h 1217"/>
                <a:gd name="T78" fmla="*/ 13197 w 18689"/>
                <a:gd name="T79" fmla="*/ 81 h 1217"/>
                <a:gd name="T80" fmla="*/ 13417 w 18689"/>
                <a:gd name="T81" fmla="*/ 1211 h 1217"/>
                <a:gd name="T82" fmla="*/ 14273 w 18689"/>
                <a:gd name="T83" fmla="*/ 900 h 1217"/>
                <a:gd name="T84" fmla="*/ 14409 w 18689"/>
                <a:gd name="T85" fmla="*/ 644 h 1217"/>
                <a:gd name="T86" fmla="*/ 14272 w 18689"/>
                <a:gd name="T87" fmla="*/ 649 h 1217"/>
                <a:gd name="T88" fmla="*/ 14687 w 18689"/>
                <a:gd name="T89" fmla="*/ 1198 h 1217"/>
                <a:gd name="T90" fmla="*/ 15053 w 18689"/>
                <a:gd name="T91" fmla="*/ 691 h 1217"/>
                <a:gd name="T92" fmla="*/ 14687 w 18689"/>
                <a:gd name="T93" fmla="*/ 1198 h 1217"/>
                <a:gd name="T94" fmla="*/ 16082 w 18689"/>
                <a:gd name="T95" fmla="*/ 330 h 1217"/>
                <a:gd name="T96" fmla="*/ 15552 w 18689"/>
                <a:gd name="T97" fmla="*/ 903 h 1217"/>
                <a:gd name="T98" fmla="*/ 17036 w 18689"/>
                <a:gd name="T99" fmla="*/ 665 h 1217"/>
                <a:gd name="T100" fmla="*/ 16647 w 18689"/>
                <a:gd name="T101" fmla="*/ 330 h 1217"/>
                <a:gd name="T102" fmla="*/ 17734 w 18689"/>
                <a:gd name="T103" fmla="*/ 1083 h 1217"/>
                <a:gd name="T104" fmla="*/ 17619 w 18689"/>
                <a:gd name="T105" fmla="*/ 81 h 1217"/>
                <a:gd name="T106" fmla="*/ 17477 w 18689"/>
                <a:gd name="T107" fmla="*/ 994 h 1217"/>
                <a:gd name="T108" fmla="*/ 18554 w 18689"/>
                <a:gd name="T109" fmla="*/ 796 h 1217"/>
                <a:gd name="T110" fmla="*/ 18689 w 18689"/>
                <a:gd name="T111" fmla="*/ 1198 h 1217"/>
                <a:gd name="T112" fmla="*/ 18341 w 18689"/>
                <a:gd name="T113" fmla="*/ 445 h 1217"/>
                <a:gd name="T114" fmla="*/ 18293 w 18689"/>
                <a:gd name="T115" fmla="*/ 1216 h 1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689" h="1217">
                  <a:moveTo>
                    <a:pt x="321" y="1198"/>
                  </a:moveTo>
                  <a:lnTo>
                    <a:pt x="466" y="1198"/>
                  </a:lnTo>
                  <a:lnTo>
                    <a:pt x="466" y="170"/>
                  </a:lnTo>
                  <a:lnTo>
                    <a:pt x="787" y="170"/>
                  </a:lnTo>
                  <a:lnTo>
                    <a:pt x="787" y="36"/>
                  </a:lnTo>
                  <a:lnTo>
                    <a:pt x="0" y="36"/>
                  </a:lnTo>
                  <a:lnTo>
                    <a:pt x="0" y="170"/>
                  </a:lnTo>
                  <a:lnTo>
                    <a:pt x="321" y="170"/>
                  </a:lnTo>
                  <a:lnTo>
                    <a:pt x="321" y="1198"/>
                  </a:lnTo>
                  <a:close/>
                  <a:moveTo>
                    <a:pt x="1009" y="166"/>
                  </a:moveTo>
                  <a:lnTo>
                    <a:pt x="1163" y="166"/>
                  </a:lnTo>
                  <a:lnTo>
                    <a:pt x="1163" y="13"/>
                  </a:lnTo>
                  <a:lnTo>
                    <a:pt x="1009" y="13"/>
                  </a:lnTo>
                  <a:lnTo>
                    <a:pt x="1009" y="166"/>
                  </a:lnTo>
                  <a:close/>
                  <a:moveTo>
                    <a:pt x="1014" y="1198"/>
                  </a:moveTo>
                  <a:lnTo>
                    <a:pt x="1156" y="1198"/>
                  </a:lnTo>
                  <a:lnTo>
                    <a:pt x="1156" y="330"/>
                  </a:lnTo>
                  <a:lnTo>
                    <a:pt x="1014" y="330"/>
                  </a:lnTo>
                  <a:lnTo>
                    <a:pt x="1014" y="1198"/>
                  </a:lnTo>
                  <a:close/>
                  <a:moveTo>
                    <a:pt x="1787" y="1217"/>
                  </a:moveTo>
                  <a:cubicBezTo>
                    <a:pt x="1918" y="1217"/>
                    <a:pt x="2011" y="1166"/>
                    <a:pt x="2089" y="1085"/>
                  </a:cubicBezTo>
                  <a:lnTo>
                    <a:pt x="2012" y="997"/>
                  </a:lnTo>
                  <a:cubicBezTo>
                    <a:pt x="1952" y="1054"/>
                    <a:pt x="1886" y="1094"/>
                    <a:pt x="1795" y="1094"/>
                  </a:cubicBezTo>
                  <a:cubicBezTo>
                    <a:pt x="1665" y="1094"/>
                    <a:pt x="1554" y="995"/>
                    <a:pt x="1540" y="818"/>
                  </a:cubicBezTo>
                  <a:lnTo>
                    <a:pt x="2113" y="818"/>
                  </a:lnTo>
                  <a:cubicBezTo>
                    <a:pt x="2115" y="799"/>
                    <a:pt x="2115" y="775"/>
                    <a:pt x="2115" y="764"/>
                  </a:cubicBezTo>
                  <a:cubicBezTo>
                    <a:pt x="2115" y="502"/>
                    <a:pt x="1985" y="312"/>
                    <a:pt x="1763" y="312"/>
                  </a:cubicBezTo>
                  <a:cubicBezTo>
                    <a:pt x="1556" y="312"/>
                    <a:pt x="1400" y="498"/>
                    <a:pt x="1400" y="761"/>
                  </a:cubicBezTo>
                  <a:lnTo>
                    <a:pt x="1400" y="772"/>
                  </a:lnTo>
                  <a:cubicBezTo>
                    <a:pt x="1400" y="1047"/>
                    <a:pt x="1574" y="1217"/>
                    <a:pt x="1787" y="1217"/>
                  </a:cubicBezTo>
                  <a:close/>
                  <a:moveTo>
                    <a:pt x="1540" y="715"/>
                  </a:moveTo>
                  <a:cubicBezTo>
                    <a:pt x="1553" y="544"/>
                    <a:pt x="1642" y="432"/>
                    <a:pt x="1762" y="432"/>
                  </a:cubicBezTo>
                  <a:cubicBezTo>
                    <a:pt x="1893" y="432"/>
                    <a:pt x="1966" y="557"/>
                    <a:pt x="1974" y="715"/>
                  </a:cubicBezTo>
                  <a:lnTo>
                    <a:pt x="1540" y="715"/>
                  </a:lnTo>
                  <a:close/>
                  <a:moveTo>
                    <a:pt x="2693" y="1090"/>
                  </a:moveTo>
                  <a:cubicBezTo>
                    <a:pt x="2565" y="1090"/>
                    <a:pt x="2460" y="970"/>
                    <a:pt x="2460" y="769"/>
                  </a:cubicBezTo>
                  <a:lnTo>
                    <a:pt x="2460" y="756"/>
                  </a:lnTo>
                  <a:cubicBezTo>
                    <a:pt x="2460" y="553"/>
                    <a:pt x="2562" y="439"/>
                    <a:pt x="2693" y="439"/>
                  </a:cubicBezTo>
                  <a:cubicBezTo>
                    <a:pt x="2822" y="439"/>
                    <a:pt x="2939" y="561"/>
                    <a:pt x="2939" y="755"/>
                  </a:cubicBezTo>
                  <a:lnTo>
                    <a:pt x="2939" y="772"/>
                  </a:lnTo>
                  <a:cubicBezTo>
                    <a:pt x="2939" y="965"/>
                    <a:pt x="2822" y="1090"/>
                    <a:pt x="2693" y="1090"/>
                  </a:cubicBezTo>
                  <a:close/>
                  <a:moveTo>
                    <a:pt x="2661" y="1216"/>
                  </a:moveTo>
                  <a:cubicBezTo>
                    <a:pt x="2793" y="1216"/>
                    <a:pt x="2878" y="1134"/>
                    <a:pt x="2934" y="1040"/>
                  </a:cubicBezTo>
                  <a:lnTo>
                    <a:pt x="2934" y="1198"/>
                  </a:lnTo>
                  <a:lnTo>
                    <a:pt x="3074" y="1198"/>
                  </a:lnTo>
                  <a:lnTo>
                    <a:pt x="3074" y="0"/>
                  </a:lnTo>
                  <a:lnTo>
                    <a:pt x="2934" y="0"/>
                  </a:lnTo>
                  <a:lnTo>
                    <a:pt x="2934" y="482"/>
                  </a:lnTo>
                  <a:cubicBezTo>
                    <a:pt x="2878" y="392"/>
                    <a:pt x="2795" y="312"/>
                    <a:pt x="2661" y="312"/>
                  </a:cubicBezTo>
                  <a:cubicBezTo>
                    <a:pt x="2484" y="312"/>
                    <a:pt x="2316" y="466"/>
                    <a:pt x="2316" y="755"/>
                  </a:cubicBezTo>
                  <a:lnTo>
                    <a:pt x="2316" y="774"/>
                  </a:lnTo>
                  <a:cubicBezTo>
                    <a:pt x="2316" y="1064"/>
                    <a:pt x="2484" y="1216"/>
                    <a:pt x="2661" y="1216"/>
                  </a:cubicBezTo>
                  <a:close/>
                  <a:moveTo>
                    <a:pt x="3706" y="1217"/>
                  </a:moveTo>
                  <a:cubicBezTo>
                    <a:pt x="3932" y="1217"/>
                    <a:pt x="4097" y="1023"/>
                    <a:pt x="4097" y="769"/>
                  </a:cubicBezTo>
                  <a:lnTo>
                    <a:pt x="4097" y="758"/>
                  </a:lnTo>
                  <a:cubicBezTo>
                    <a:pt x="4097" y="502"/>
                    <a:pt x="3934" y="312"/>
                    <a:pt x="3707" y="312"/>
                  </a:cubicBezTo>
                  <a:cubicBezTo>
                    <a:pt x="3482" y="312"/>
                    <a:pt x="3317" y="506"/>
                    <a:pt x="3317" y="759"/>
                  </a:cubicBezTo>
                  <a:lnTo>
                    <a:pt x="3317" y="770"/>
                  </a:lnTo>
                  <a:cubicBezTo>
                    <a:pt x="3317" y="1026"/>
                    <a:pt x="3481" y="1217"/>
                    <a:pt x="3706" y="1217"/>
                  </a:cubicBezTo>
                  <a:close/>
                  <a:moveTo>
                    <a:pt x="3707" y="1091"/>
                  </a:moveTo>
                  <a:cubicBezTo>
                    <a:pt x="3565" y="1091"/>
                    <a:pt x="3459" y="952"/>
                    <a:pt x="3459" y="767"/>
                  </a:cubicBezTo>
                  <a:lnTo>
                    <a:pt x="3459" y="759"/>
                  </a:lnTo>
                  <a:cubicBezTo>
                    <a:pt x="3459" y="576"/>
                    <a:pt x="3561" y="437"/>
                    <a:pt x="3706" y="437"/>
                  </a:cubicBezTo>
                  <a:cubicBezTo>
                    <a:pt x="3848" y="437"/>
                    <a:pt x="3956" y="576"/>
                    <a:pt x="3956" y="761"/>
                  </a:cubicBezTo>
                  <a:lnTo>
                    <a:pt x="3956" y="769"/>
                  </a:lnTo>
                  <a:cubicBezTo>
                    <a:pt x="3956" y="952"/>
                    <a:pt x="3854" y="1091"/>
                    <a:pt x="3707" y="1091"/>
                  </a:cubicBezTo>
                  <a:close/>
                  <a:moveTo>
                    <a:pt x="4340" y="1198"/>
                  </a:moveTo>
                  <a:lnTo>
                    <a:pt x="4479" y="1198"/>
                  </a:lnTo>
                  <a:lnTo>
                    <a:pt x="4479" y="670"/>
                  </a:lnTo>
                  <a:cubicBezTo>
                    <a:pt x="4479" y="530"/>
                    <a:pt x="4565" y="439"/>
                    <a:pt x="4683" y="439"/>
                  </a:cubicBezTo>
                  <a:cubicBezTo>
                    <a:pt x="4801" y="439"/>
                    <a:pt x="4868" y="520"/>
                    <a:pt x="4868" y="665"/>
                  </a:cubicBezTo>
                  <a:lnTo>
                    <a:pt x="4868" y="1198"/>
                  </a:lnTo>
                  <a:lnTo>
                    <a:pt x="5010" y="1198"/>
                  </a:lnTo>
                  <a:lnTo>
                    <a:pt x="5010" y="624"/>
                  </a:lnTo>
                  <a:cubicBezTo>
                    <a:pt x="5010" y="434"/>
                    <a:pt x="4905" y="312"/>
                    <a:pt x="4731" y="312"/>
                  </a:cubicBezTo>
                  <a:cubicBezTo>
                    <a:pt x="4603" y="312"/>
                    <a:pt x="4528" y="383"/>
                    <a:pt x="4479" y="466"/>
                  </a:cubicBezTo>
                  <a:lnTo>
                    <a:pt x="4479" y="330"/>
                  </a:lnTo>
                  <a:lnTo>
                    <a:pt x="4340" y="330"/>
                  </a:lnTo>
                  <a:lnTo>
                    <a:pt x="4340" y="1198"/>
                  </a:lnTo>
                  <a:close/>
                  <a:moveTo>
                    <a:pt x="5289" y="1198"/>
                  </a:moveTo>
                  <a:lnTo>
                    <a:pt x="5428" y="1198"/>
                  </a:lnTo>
                  <a:lnTo>
                    <a:pt x="5428" y="670"/>
                  </a:lnTo>
                  <a:cubicBezTo>
                    <a:pt x="5428" y="530"/>
                    <a:pt x="5514" y="439"/>
                    <a:pt x="5632" y="439"/>
                  </a:cubicBezTo>
                  <a:cubicBezTo>
                    <a:pt x="5750" y="439"/>
                    <a:pt x="5817" y="520"/>
                    <a:pt x="5817" y="665"/>
                  </a:cubicBezTo>
                  <a:lnTo>
                    <a:pt x="5817" y="1198"/>
                  </a:lnTo>
                  <a:lnTo>
                    <a:pt x="5959" y="1198"/>
                  </a:lnTo>
                  <a:lnTo>
                    <a:pt x="5959" y="624"/>
                  </a:lnTo>
                  <a:cubicBezTo>
                    <a:pt x="5959" y="434"/>
                    <a:pt x="5854" y="312"/>
                    <a:pt x="5680" y="312"/>
                  </a:cubicBezTo>
                  <a:cubicBezTo>
                    <a:pt x="5552" y="312"/>
                    <a:pt x="5477" y="383"/>
                    <a:pt x="5428" y="466"/>
                  </a:cubicBezTo>
                  <a:lnTo>
                    <a:pt x="5428" y="0"/>
                  </a:lnTo>
                  <a:lnTo>
                    <a:pt x="5289" y="0"/>
                  </a:lnTo>
                  <a:lnTo>
                    <a:pt x="5289" y="1198"/>
                  </a:lnTo>
                  <a:close/>
                  <a:moveTo>
                    <a:pt x="6490" y="1104"/>
                  </a:moveTo>
                  <a:cubicBezTo>
                    <a:pt x="6393" y="1104"/>
                    <a:pt x="6318" y="1042"/>
                    <a:pt x="6318" y="940"/>
                  </a:cubicBezTo>
                  <a:lnTo>
                    <a:pt x="6318" y="935"/>
                  </a:lnTo>
                  <a:cubicBezTo>
                    <a:pt x="6318" y="831"/>
                    <a:pt x="6392" y="764"/>
                    <a:pt x="6519" y="764"/>
                  </a:cubicBezTo>
                  <a:cubicBezTo>
                    <a:pt x="6597" y="764"/>
                    <a:pt x="6664" y="778"/>
                    <a:pt x="6715" y="796"/>
                  </a:cubicBezTo>
                  <a:lnTo>
                    <a:pt x="6715" y="900"/>
                  </a:lnTo>
                  <a:cubicBezTo>
                    <a:pt x="6715" y="1018"/>
                    <a:pt x="6617" y="1104"/>
                    <a:pt x="6490" y="1104"/>
                  </a:cubicBezTo>
                  <a:close/>
                  <a:moveTo>
                    <a:pt x="6455" y="1216"/>
                  </a:moveTo>
                  <a:cubicBezTo>
                    <a:pt x="6578" y="1216"/>
                    <a:pt x="6661" y="1155"/>
                    <a:pt x="6712" y="1078"/>
                  </a:cubicBezTo>
                  <a:lnTo>
                    <a:pt x="6712" y="1198"/>
                  </a:lnTo>
                  <a:lnTo>
                    <a:pt x="6851" y="1198"/>
                  </a:lnTo>
                  <a:lnTo>
                    <a:pt x="6851" y="644"/>
                  </a:lnTo>
                  <a:cubicBezTo>
                    <a:pt x="6851" y="541"/>
                    <a:pt x="6822" y="458"/>
                    <a:pt x="6767" y="405"/>
                  </a:cubicBezTo>
                  <a:cubicBezTo>
                    <a:pt x="6711" y="348"/>
                    <a:pt x="6626" y="319"/>
                    <a:pt x="6519" y="319"/>
                  </a:cubicBezTo>
                  <a:cubicBezTo>
                    <a:pt x="6409" y="319"/>
                    <a:pt x="6323" y="346"/>
                    <a:pt x="6242" y="387"/>
                  </a:cubicBezTo>
                  <a:lnTo>
                    <a:pt x="6285" y="501"/>
                  </a:lnTo>
                  <a:cubicBezTo>
                    <a:pt x="6344" y="470"/>
                    <a:pt x="6417" y="445"/>
                    <a:pt x="6503" y="445"/>
                  </a:cubicBezTo>
                  <a:cubicBezTo>
                    <a:pt x="6634" y="445"/>
                    <a:pt x="6714" y="515"/>
                    <a:pt x="6714" y="649"/>
                  </a:cubicBezTo>
                  <a:lnTo>
                    <a:pt x="6714" y="695"/>
                  </a:lnTo>
                  <a:cubicBezTo>
                    <a:pt x="6650" y="675"/>
                    <a:pt x="6586" y="660"/>
                    <a:pt x="6497" y="660"/>
                  </a:cubicBezTo>
                  <a:cubicBezTo>
                    <a:pt x="6309" y="660"/>
                    <a:pt x="6179" y="759"/>
                    <a:pt x="6179" y="940"/>
                  </a:cubicBezTo>
                  <a:lnTo>
                    <a:pt x="6179" y="948"/>
                  </a:lnTo>
                  <a:cubicBezTo>
                    <a:pt x="6179" y="1118"/>
                    <a:pt x="6310" y="1216"/>
                    <a:pt x="6455" y="1216"/>
                  </a:cubicBezTo>
                  <a:close/>
                  <a:moveTo>
                    <a:pt x="7133" y="1198"/>
                  </a:moveTo>
                  <a:lnTo>
                    <a:pt x="7275" y="1198"/>
                  </a:lnTo>
                  <a:lnTo>
                    <a:pt x="7275" y="0"/>
                  </a:lnTo>
                  <a:lnTo>
                    <a:pt x="7133" y="0"/>
                  </a:lnTo>
                  <a:lnTo>
                    <a:pt x="7133" y="1198"/>
                  </a:lnTo>
                  <a:close/>
                  <a:moveTo>
                    <a:pt x="7567" y="1198"/>
                  </a:moveTo>
                  <a:lnTo>
                    <a:pt x="7709" y="1198"/>
                  </a:lnTo>
                  <a:lnTo>
                    <a:pt x="7709" y="0"/>
                  </a:lnTo>
                  <a:lnTo>
                    <a:pt x="7567" y="0"/>
                  </a:lnTo>
                  <a:lnTo>
                    <a:pt x="7567" y="1198"/>
                  </a:lnTo>
                  <a:close/>
                  <a:moveTo>
                    <a:pt x="7997" y="166"/>
                  </a:moveTo>
                  <a:lnTo>
                    <a:pt x="8150" y="166"/>
                  </a:lnTo>
                  <a:lnTo>
                    <a:pt x="8150" y="13"/>
                  </a:lnTo>
                  <a:lnTo>
                    <a:pt x="7997" y="13"/>
                  </a:lnTo>
                  <a:lnTo>
                    <a:pt x="7997" y="166"/>
                  </a:lnTo>
                  <a:close/>
                  <a:moveTo>
                    <a:pt x="8002" y="1198"/>
                  </a:moveTo>
                  <a:lnTo>
                    <a:pt x="8144" y="1198"/>
                  </a:lnTo>
                  <a:lnTo>
                    <a:pt x="8144" y="330"/>
                  </a:lnTo>
                  <a:lnTo>
                    <a:pt x="8002" y="330"/>
                  </a:lnTo>
                  <a:lnTo>
                    <a:pt x="8002" y="1198"/>
                  </a:lnTo>
                  <a:close/>
                  <a:moveTo>
                    <a:pt x="8432" y="1198"/>
                  </a:moveTo>
                  <a:lnTo>
                    <a:pt x="8571" y="1198"/>
                  </a:lnTo>
                  <a:lnTo>
                    <a:pt x="8571" y="670"/>
                  </a:lnTo>
                  <a:cubicBezTo>
                    <a:pt x="8571" y="530"/>
                    <a:pt x="8657" y="439"/>
                    <a:pt x="8775" y="439"/>
                  </a:cubicBezTo>
                  <a:cubicBezTo>
                    <a:pt x="8894" y="439"/>
                    <a:pt x="8961" y="520"/>
                    <a:pt x="8961" y="665"/>
                  </a:cubicBezTo>
                  <a:lnTo>
                    <a:pt x="8961" y="1198"/>
                  </a:lnTo>
                  <a:lnTo>
                    <a:pt x="9103" y="1198"/>
                  </a:lnTo>
                  <a:lnTo>
                    <a:pt x="9103" y="624"/>
                  </a:lnTo>
                  <a:cubicBezTo>
                    <a:pt x="9103" y="434"/>
                    <a:pt x="8997" y="312"/>
                    <a:pt x="8823" y="312"/>
                  </a:cubicBezTo>
                  <a:cubicBezTo>
                    <a:pt x="8696" y="312"/>
                    <a:pt x="8621" y="383"/>
                    <a:pt x="8571" y="466"/>
                  </a:cubicBezTo>
                  <a:lnTo>
                    <a:pt x="8571" y="330"/>
                  </a:lnTo>
                  <a:lnTo>
                    <a:pt x="8432" y="330"/>
                  </a:lnTo>
                  <a:lnTo>
                    <a:pt x="8432" y="1198"/>
                  </a:lnTo>
                  <a:close/>
                  <a:moveTo>
                    <a:pt x="9622" y="1211"/>
                  </a:moveTo>
                  <a:cubicBezTo>
                    <a:pt x="9674" y="1211"/>
                    <a:pt x="9719" y="1200"/>
                    <a:pt x="9759" y="1179"/>
                  </a:cubicBezTo>
                  <a:lnTo>
                    <a:pt x="9759" y="1061"/>
                  </a:lnTo>
                  <a:cubicBezTo>
                    <a:pt x="9725" y="1075"/>
                    <a:pt x="9692" y="1083"/>
                    <a:pt x="9658" y="1083"/>
                  </a:cubicBezTo>
                  <a:cubicBezTo>
                    <a:pt x="9587" y="1083"/>
                    <a:pt x="9543" y="1053"/>
                    <a:pt x="9543" y="968"/>
                  </a:cubicBezTo>
                  <a:lnTo>
                    <a:pt x="9543" y="451"/>
                  </a:lnTo>
                  <a:lnTo>
                    <a:pt x="9759" y="451"/>
                  </a:lnTo>
                  <a:lnTo>
                    <a:pt x="9759" y="330"/>
                  </a:lnTo>
                  <a:lnTo>
                    <a:pt x="9543" y="330"/>
                  </a:lnTo>
                  <a:lnTo>
                    <a:pt x="9543" y="81"/>
                  </a:lnTo>
                  <a:lnTo>
                    <a:pt x="9401" y="81"/>
                  </a:lnTo>
                  <a:lnTo>
                    <a:pt x="9401" y="330"/>
                  </a:lnTo>
                  <a:lnTo>
                    <a:pt x="9299" y="330"/>
                  </a:lnTo>
                  <a:lnTo>
                    <a:pt x="9299" y="451"/>
                  </a:lnTo>
                  <a:lnTo>
                    <a:pt x="9401" y="451"/>
                  </a:lnTo>
                  <a:lnTo>
                    <a:pt x="9401" y="994"/>
                  </a:lnTo>
                  <a:cubicBezTo>
                    <a:pt x="9401" y="1153"/>
                    <a:pt x="9496" y="1211"/>
                    <a:pt x="9622" y="1211"/>
                  </a:cubicBezTo>
                  <a:close/>
                  <a:moveTo>
                    <a:pt x="10253" y="1104"/>
                  </a:moveTo>
                  <a:cubicBezTo>
                    <a:pt x="10156" y="1104"/>
                    <a:pt x="10081" y="1042"/>
                    <a:pt x="10081" y="940"/>
                  </a:cubicBezTo>
                  <a:lnTo>
                    <a:pt x="10081" y="935"/>
                  </a:lnTo>
                  <a:cubicBezTo>
                    <a:pt x="10081" y="831"/>
                    <a:pt x="10154" y="764"/>
                    <a:pt x="10282" y="764"/>
                  </a:cubicBezTo>
                  <a:cubicBezTo>
                    <a:pt x="10360" y="764"/>
                    <a:pt x="10427" y="778"/>
                    <a:pt x="10478" y="796"/>
                  </a:cubicBezTo>
                  <a:lnTo>
                    <a:pt x="10478" y="900"/>
                  </a:lnTo>
                  <a:cubicBezTo>
                    <a:pt x="10478" y="1018"/>
                    <a:pt x="10379" y="1104"/>
                    <a:pt x="10253" y="1104"/>
                  </a:cubicBezTo>
                  <a:close/>
                  <a:moveTo>
                    <a:pt x="10218" y="1216"/>
                  </a:moveTo>
                  <a:cubicBezTo>
                    <a:pt x="10341" y="1216"/>
                    <a:pt x="10424" y="1155"/>
                    <a:pt x="10475" y="1078"/>
                  </a:cubicBezTo>
                  <a:lnTo>
                    <a:pt x="10475" y="1198"/>
                  </a:lnTo>
                  <a:lnTo>
                    <a:pt x="10613" y="1198"/>
                  </a:lnTo>
                  <a:lnTo>
                    <a:pt x="10613" y="644"/>
                  </a:lnTo>
                  <a:cubicBezTo>
                    <a:pt x="10613" y="541"/>
                    <a:pt x="10585" y="458"/>
                    <a:pt x="10529" y="405"/>
                  </a:cubicBezTo>
                  <a:cubicBezTo>
                    <a:pt x="10473" y="348"/>
                    <a:pt x="10389" y="319"/>
                    <a:pt x="10282" y="319"/>
                  </a:cubicBezTo>
                  <a:cubicBezTo>
                    <a:pt x="10172" y="319"/>
                    <a:pt x="10085" y="346"/>
                    <a:pt x="10004" y="387"/>
                  </a:cubicBezTo>
                  <a:lnTo>
                    <a:pt x="10047" y="501"/>
                  </a:lnTo>
                  <a:cubicBezTo>
                    <a:pt x="10106" y="470"/>
                    <a:pt x="10179" y="445"/>
                    <a:pt x="10266" y="445"/>
                  </a:cubicBezTo>
                  <a:cubicBezTo>
                    <a:pt x="10397" y="445"/>
                    <a:pt x="10476" y="515"/>
                    <a:pt x="10476" y="649"/>
                  </a:cubicBezTo>
                  <a:lnTo>
                    <a:pt x="10476" y="695"/>
                  </a:lnTo>
                  <a:cubicBezTo>
                    <a:pt x="10412" y="675"/>
                    <a:pt x="10349" y="660"/>
                    <a:pt x="10259" y="660"/>
                  </a:cubicBezTo>
                  <a:cubicBezTo>
                    <a:pt x="10071" y="660"/>
                    <a:pt x="9942" y="759"/>
                    <a:pt x="9942" y="940"/>
                  </a:cubicBezTo>
                  <a:lnTo>
                    <a:pt x="9942" y="948"/>
                  </a:lnTo>
                  <a:cubicBezTo>
                    <a:pt x="9942" y="1118"/>
                    <a:pt x="10073" y="1216"/>
                    <a:pt x="10218" y="1216"/>
                  </a:cubicBezTo>
                  <a:close/>
                  <a:moveTo>
                    <a:pt x="10896" y="1198"/>
                  </a:moveTo>
                  <a:lnTo>
                    <a:pt x="11038" y="1198"/>
                  </a:lnTo>
                  <a:lnTo>
                    <a:pt x="11038" y="0"/>
                  </a:lnTo>
                  <a:lnTo>
                    <a:pt x="10896" y="0"/>
                  </a:lnTo>
                  <a:lnTo>
                    <a:pt x="10896" y="1198"/>
                  </a:lnTo>
                  <a:close/>
                  <a:moveTo>
                    <a:pt x="11583" y="1104"/>
                  </a:moveTo>
                  <a:cubicBezTo>
                    <a:pt x="11485" y="1104"/>
                    <a:pt x="11410" y="1042"/>
                    <a:pt x="11410" y="940"/>
                  </a:cubicBezTo>
                  <a:lnTo>
                    <a:pt x="11410" y="935"/>
                  </a:lnTo>
                  <a:cubicBezTo>
                    <a:pt x="11410" y="831"/>
                    <a:pt x="11484" y="764"/>
                    <a:pt x="11611" y="764"/>
                  </a:cubicBezTo>
                  <a:cubicBezTo>
                    <a:pt x="11690" y="764"/>
                    <a:pt x="11757" y="778"/>
                    <a:pt x="11808" y="796"/>
                  </a:cubicBezTo>
                  <a:lnTo>
                    <a:pt x="11808" y="900"/>
                  </a:lnTo>
                  <a:cubicBezTo>
                    <a:pt x="11808" y="1018"/>
                    <a:pt x="11709" y="1104"/>
                    <a:pt x="11583" y="1104"/>
                  </a:cubicBezTo>
                  <a:close/>
                  <a:moveTo>
                    <a:pt x="11548" y="1216"/>
                  </a:moveTo>
                  <a:cubicBezTo>
                    <a:pt x="11670" y="1216"/>
                    <a:pt x="11753" y="1155"/>
                    <a:pt x="11805" y="1078"/>
                  </a:cubicBezTo>
                  <a:lnTo>
                    <a:pt x="11805" y="1198"/>
                  </a:lnTo>
                  <a:lnTo>
                    <a:pt x="11943" y="1198"/>
                  </a:lnTo>
                  <a:lnTo>
                    <a:pt x="11943" y="644"/>
                  </a:lnTo>
                  <a:cubicBezTo>
                    <a:pt x="11943" y="541"/>
                    <a:pt x="11915" y="458"/>
                    <a:pt x="11859" y="405"/>
                  </a:cubicBezTo>
                  <a:cubicBezTo>
                    <a:pt x="11803" y="348"/>
                    <a:pt x="11718" y="319"/>
                    <a:pt x="11611" y="319"/>
                  </a:cubicBezTo>
                  <a:cubicBezTo>
                    <a:pt x="11501" y="319"/>
                    <a:pt x="11415" y="346"/>
                    <a:pt x="11334" y="387"/>
                  </a:cubicBezTo>
                  <a:lnTo>
                    <a:pt x="11377" y="501"/>
                  </a:lnTo>
                  <a:cubicBezTo>
                    <a:pt x="11436" y="470"/>
                    <a:pt x="11509" y="445"/>
                    <a:pt x="11595" y="445"/>
                  </a:cubicBezTo>
                  <a:cubicBezTo>
                    <a:pt x="11726" y="445"/>
                    <a:pt x="11806" y="515"/>
                    <a:pt x="11806" y="649"/>
                  </a:cubicBezTo>
                  <a:lnTo>
                    <a:pt x="11806" y="695"/>
                  </a:lnTo>
                  <a:cubicBezTo>
                    <a:pt x="11742" y="675"/>
                    <a:pt x="11678" y="660"/>
                    <a:pt x="11589" y="660"/>
                  </a:cubicBezTo>
                  <a:cubicBezTo>
                    <a:pt x="11401" y="660"/>
                    <a:pt x="11272" y="759"/>
                    <a:pt x="11272" y="940"/>
                  </a:cubicBezTo>
                  <a:lnTo>
                    <a:pt x="11272" y="948"/>
                  </a:lnTo>
                  <a:cubicBezTo>
                    <a:pt x="11272" y="1118"/>
                    <a:pt x="11402" y="1216"/>
                    <a:pt x="11548" y="1216"/>
                  </a:cubicBezTo>
                  <a:close/>
                  <a:moveTo>
                    <a:pt x="12490" y="1216"/>
                  </a:moveTo>
                  <a:cubicBezTo>
                    <a:pt x="12616" y="1216"/>
                    <a:pt x="12693" y="1144"/>
                    <a:pt x="12741" y="1062"/>
                  </a:cubicBezTo>
                  <a:lnTo>
                    <a:pt x="12741" y="1198"/>
                  </a:lnTo>
                  <a:lnTo>
                    <a:pt x="12881" y="1198"/>
                  </a:lnTo>
                  <a:lnTo>
                    <a:pt x="12881" y="330"/>
                  </a:lnTo>
                  <a:lnTo>
                    <a:pt x="12741" y="330"/>
                  </a:lnTo>
                  <a:lnTo>
                    <a:pt x="12741" y="858"/>
                  </a:lnTo>
                  <a:cubicBezTo>
                    <a:pt x="12741" y="999"/>
                    <a:pt x="12654" y="1088"/>
                    <a:pt x="12538" y="1088"/>
                  </a:cubicBezTo>
                  <a:cubicBezTo>
                    <a:pt x="12420" y="1088"/>
                    <a:pt x="12351" y="1008"/>
                    <a:pt x="12351" y="863"/>
                  </a:cubicBezTo>
                  <a:lnTo>
                    <a:pt x="12351" y="330"/>
                  </a:lnTo>
                  <a:lnTo>
                    <a:pt x="12211" y="330"/>
                  </a:lnTo>
                  <a:lnTo>
                    <a:pt x="12211" y="903"/>
                  </a:lnTo>
                  <a:cubicBezTo>
                    <a:pt x="12211" y="1094"/>
                    <a:pt x="12316" y="1216"/>
                    <a:pt x="12490" y="1216"/>
                  </a:cubicBezTo>
                  <a:close/>
                  <a:moveTo>
                    <a:pt x="13417" y="1211"/>
                  </a:moveTo>
                  <a:cubicBezTo>
                    <a:pt x="13470" y="1211"/>
                    <a:pt x="13515" y="1200"/>
                    <a:pt x="13554" y="1179"/>
                  </a:cubicBezTo>
                  <a:lnTo>
                    <a:pt x="13554" y="1061"/>
                  </a:lnTo>
                  <a:cubicBezTo>
                    <a:pt x="13521" y="1075"/>
                    <a:pt x="13487" y="1083"/>
                    <a:pt x="13454" y="1083"/>
                  </a:cubicBezTo>
                  <a:cubicBezTo>
                    <a:pt x="13382" y="1083"/>
                    <a:pt x="13339" y="1053"/>
                    <a:pt x="13339" y="968"/>
                  </a:cubicBezTo>
                  <a:lnTo>
                    <a:pt x="13339" y="451"/>
                  </a:lnTo>
                  <a:lnTo>
                    <a:pt x="13554" y="451"/>
                  </a:lnTo>
                  <a:lnTo>
                    <a:pt x="13554" y="330"/>
                  </a:lnTo>
                  <a:lnTo>
                    <a:pt x="13339" y="330"/>
                  </a:lnTo>
                  <a:lnTo>
                    <a:pt x="13339" y="81"/>
                  </a:lnTo>
                  <a:lnTo>
                    <a:pt x="13197" y="81"/>
                  </a:lnTo>
                  <a:lnTo>
                    <a:pt x="13197" y="330"/>
                  </a:lnTo>
                  <a:lnTo>
                    <a:pt x="13095" y="330"/>
                  </a:lnTo>
                  <a:lnTo>
                    <a:pt x="13095" y="451"/>
                  </a:lnTo>
                  <a:lnTo>
                    <a:pt x="13197" y="451"/>
                  </a:lnTo>
                  <a:lnTo>
                    <a:pt x="13197" y="994"/>
                  </a:lnTo>
                  <a:cubicBezTo>
                    <a:pt x="13197" y="1153"/>
                    <a:pt x="13291" y="1211"/>
                    <a:pt x="13417" y="1211"/>
                  </a:cubicBezTo>
                  <a:close/>
                  <a:moveTo>
                    <a:pt x="14048" y="1104"/>
                  </a:moveTo>
                  <a:cubicBezTo>
                    <a:pt x="13951" y="1104"/>
                    <a:pt x="13876" y="1042"/>
                    <a:pt x="13876" y="940"/>
                  </a:cubicBezTo>
                  <a:lnTo>
                    <a:pt x="13876" y="935"/>
                  </a:lnTo>
                  <a:cubicBezTo>
                    <a:pt x="13876" y="831"/>
                    <a:pt x="13950" y="764"/>
                    <a:pt x="14077" y="764"/>
                  </a:cubicBezTo>
                  <a:cubicBezTo>
                    <a:pt x="14155" y="764"/>
                    <a:pt x="14222" y="778"/>
                    <a:pt x="14273" y="796"/>
                  </a:cubicBezTo>
                  <a:lnTo>
                    <a:pt x="14273" y="900"/>
                  </a:lnTo>
                  <a:cubicBezTo>
                    <a:pt x="14273" y="1018"/>
                    <a:pt x="14175" y="1104"/>
                    <a:pt x="14048" y="1104"/>
                  </a:cubicBezTo>
                  <a:close/>
                  <a:moveTo>
                    <a:pt x="14013" y="1216"/>
                  </a:moveTo>
                  <a:cubicBezTo>
                    <a:pt x="14136" y="1216"/>
                    <a:pt x="14219" y="1155"/>
                    <a:pt x="14270" y="1078"/>
                  </a:cubicBezTo>
                  <a:lnTo>
                    <a:pt x="14270" y="1198"/>
                  </a:lnTo>
                  <a:lnTo>
                    <a:pt x="14409" y="1198"/>
                  </a:lnTo>
                  <a:lnTo>
                    <a:pt x="14409" y="644"/>
                  </a:lnTo>
                  <a:cubicBezTo>
                    <a:pt x="14409" y="541"/>
                    <a:pt x="14380" y="458"/>
                    <a:pt x="14325" y="405"/>
                  </a:cubicBezTo>
                  <a:cubicBezTo>
                    <a:pt x="14269" y="348"/>
                    <a:pt x="14184" y="319"/>
                    <a:pt x="14077" y="319"/>
                  </a:cubicBezTo>
                  <a:cubicBezTo>
                    <a:pt x="13967" y="319"/>
                    <a:pt x="13881" y="346"/>
                    <a:pt x="13800" y="387"/>
                  </a:cubicBezTo>
                  <a:lnTo>
                    <a:pt x="13843" y="501"/>
                  </a:lnTo>
                  <a:cubicBezTo>
                    <a:pt x="13902" y="470"/>
                    <a:pt x="13975" y="445"/>
                    <a:pt x="14061" y="445"/>
                  </a:cubicBezTo>
                  <a:cubicBezTo>
                    <a:pt x="14192" y="445"/>
                    <a:pt x="14272" y="515"/>
                    <a:pt x="14272" y="649"/>
                  </a:cubicBezTo>
                  <a:lnTo>
                    <a:pt x="14272" y="695"/>
                  </a:lnTo>
                  <a:cubicBezTo>
                    <a:pt x="14208" y="675"/>
                    <a:pt x="14144" y="660"/>
                    <a:pt x="14055" y="660"/>
                  </a:cubicBezTo>
                  <a:cubicBezTo>
                    <a:pt x="13867" y="660"/>
                    <a:pt x="13737" y="759"/>
                    <a:pt x="13737" y="940"/>
                  </a:cubicBezTo>
                  <a:lnTo>
                    <a:pt x="13737" y="948"/>
                  </a:lnTo>
                  <a:cubicBezTo>
                    <a:pt x="13737" y="1118"/>
                    <a:pt x="13868" y="1216"/>
                    <a:pt x="14013" y="1216"/>
                  </a:cubicBezTo>
                  <a:close/>
                  <a:moveTo>
                    <a:pt x="14687" y="1198"/>
                  </a:moveTo>
                  <a:lnTo>
                    <a:pt x="14826" y="1198"/>
                  </a:lnTo>
                  <a:lnTo>
                    <a:pt x="14826" y="956"/>
                  </a:lnTo>
                  <a:lnTo>
                    <a:pt x="14957" y="801"/>
                  </a:lnTo>
                  <a:lnTo>
                    <a:pt x="15199" y="1198"/>
                  </a:lnTo>
                  <a:lnTo>
                    <a:pt x="15364" y="1198"/>
                  </a:lnTo>
                  <a:lnTo>
                    <a:pt x="15053" y="691"/>
                  </a:lnTo>
                  <a:lnTo>
                    <a:pt x="15353" y="330"/>
                  </a:lnTo>
                  <a:lnTo>
                    <a:pt x="15185" y="330"/>
                  </a:lnTo>
                  <a:lnTo>
                    <a:pt x="14826" y="775"/>
                  </a:lnTo>
                  <a:lnTo>
                    <a:pt x="14826" y="0"/>
                  </a:lnTo>
                  <a:lnTo>
                    <a:pt x="14687" y="0"/>
                  </a:lnTo>
                  <a:lnTo>
                    <a:pt x="14687" y="1198"/>
                  </a:lnTo>
                  <a:close/>
                  <a:moveTo>
                    <a:pt x="15832" y="1216"/>
                  </a:moveTo>
                  <a:cubicBezTo>
                    <a:pt x="15958" y="1216"/>
                    <a:pt x="16034" y="1144"/>
                    <a:pt x="16082" y="1062"/>
                  </a:cubicBezTo>
                  <a:lnTo>
                    <a:pt x="16082" y="1198"/>
                  </a:lnTo>
                  <a:lnTo>
                    <a:pt x="16222" y="1198"/>
                  </a:lnTo>
                  <a:lnTo>
                    <a:pt x="16222" y="330"/>
                  </a:lnTo>
                  <a:lnTo>
                    <a:pt x="16082" y="330"/>
                  </a:lnTo>
                  <a:lnTo>
                    <a:pt x="16082" y="858"/>
                  </a:lnTo>
                  <a:cubicBezTo>
                    <a:pt x="16082" y="999"/>
                    <a:pt x="15996" y="1088"/>
                    <a:pt x="15879" y="1088"/>
                  </a:cubicBezTo>
                  <a:cubicBezTo>
                    <a:pt x="15761" y="1088"/>
                    <a:pt x="15693" y="1008"/>
                    <a:pt x="15693" y="863"/>
                  </a:cubicBezTo>
                  <a:lnTo>
                    <a:pt x="15693" y="330"/>
                  </a:lnTo>
                  <a:lnTo>
                    <a:pt x="15552" y="330"/>
                  </a:lnTo>
                  <a:lnTo>
                    <a:pt x="15552" y="903"/>
                  </a:lnTo>
                  <a:cubicBezTo>
                    <a:pt x="15552" y="1094"/>
                    <a:pt x="15658" y="1216"/>
                    <a:pt x="15832" y="1216"/>
                  </a:cubicBezTo>
                  <a:close/>
                  <a:moveTo>
                    <a:pt x="16508" y="1198"/>
                  </a:moveTo>
                  <a:lnTo>
                    <a:pt x="16647" y="1198"/>
                  </a:lnTo>
                  <a:lnTo>
                    <a:pt x="16647" y="670"/>
                  </a:lnTo>
                  <a:cubicBezTo>
                    <a:pt x="16647" y="530"/>
                    <a:pt x="16733" y="439"/>
                    <a:pt x="16851" y="439"/>
                  </a:cubicBezTo>
                  <a:cubicBezTo>
                    <a:pt x="16969" y="439"/>
                    <a:pt x="17036" y="520"/>
                    <a:pt x="17036" y="665"/>
                  </a:cubicBezTo>
                  <a:lnTo>
                    <a:pt x="17036" y="1198"/>
                  </a:lnTo>
                  <a:lnTo>
                    <a:pt x="17178" y="1198"/>
                  </a:lnTo>
                  <a:lnTo>
                    <a:pt x="17178" y="624"/>
                  </a:lnTo>
                  <a:cubicBezTo>
                    <a:pt x="17178" y="434"/>
                    <a:pt x="17073" y="312"/>
                    <a:pt x="16899" y="312"/>
                  </a:cubicBezTo>
                  <a:cubicBezTo>
                    <a:pt x="16771" y="312"/>
                    <a:pt x="16696" y="383"/>
                    <a:pt x="16647" y="466"/>
                  </a:cubicBezTo>
                  <a:lnTo>
                    <a:pt x="16647" y="330"/>
                  </a:lnTo>
                  <a:lnTo>
                    <a:pt x="16508" y="330"/>
                  </a:lnTo>
                  <a:lnTo>
                    <a:pt x="16508" y="1198"/>
                  </a:lnTo>
                  <a:close/>
                  <a:moveTo>
                    <a:pt x="17697" y="1211"/>
                  </a:moveTo>
                  <a:cubicBezTo>
                    <a:pt x="17750" y="1211"/>
                    <a:pt x="17795" y="1200"/>
                    <a:pt x="17835" y="1179"/>
                  </a:cubicBezTo>
                  <a:lnTo>
                    <a:pt x="17835" y="1061"/>
                  </a:lnTo>
                  <a:cubicBezTo>
                    <a:pt x="17801" y="1075"/>
                    <a:pt x="17767" y="1083"/>
                    <a:pt x="17734" y="1083"/>
                  </a:cubicBezTo>
                  <a:cubicBezTo>
                    <a:pt x="17662" y="1083"/>
                    <a:pt x="17619" y="1053"/>
                    <a:pt x="17619" y="968"/>
                  </a:cubicBezTo>
                  <a:lnTo>
                    <a:pt x="17619" y="451"/>
                  </a:lnTo>
                  <a:lnTo>
                    <a:pt x="17835" y="451"/>
                  </a:lnTo>
                  <a:lnTo>
                    <a:pt x="17835" y="330"/>
                  </a:lnTo>
                  <a:lnTo>
                    <a:pt x="17619" y="330"/>
                  </a:lnTo>
                  <a:lnTo>
                    <a:pt x="17619" y="81"/>
                  </a:lnTo>
                  <a:lnTo>
                    <a:pt x="17477" y="81"/>
                  </a:lnTo>
                  <a:lnTo>
                    <a:pt x="17477" y="330"/>
                  </a:lnTo>
                  <a:lnTo>
                    <a:pt x="17375" y="330"/>
                  </a:lnTo>
                  <a:lnTo>
                    <a:pt x="17375" y="451"/>
                  </a:lnTo>
                  <a:lnTo>
                    <a:pt x="17477" y="451"/>
                  </a:lnTo>
                  <a:lnTo>
                    <a:pt x="17477" y="994"/>
                  </a:lnTo>
                  <a:cubicBezTo>
                    <a:pt x="17477" y="1153"/>
                    <a:pt x="17571" y="1211"/>
                    <a:pt x="17697" y="1211"/>
                  </a:cubicBezTo>
                  <a:close/>
                  <a:moveTo>
                    <a:pt x="18329" y="1104"/>
                  </a:moveTo>
                  <a:cubicBezTo>
                    <a:pt x="18231" y="1104"/>
                    <a:pt x="18156" y="1042"/>
                    <a:pt x="18156" y="940"/>
                  </a:cubicBezTo>
                  <a:lnTo>
                    <a:pt x="18156" y="935"/>
                  </a:lnTo>
                  <a:cubicBezTo>
                    <a:pt x="18156" y="831"/>
                    <a:pt x="18230" y="764"/>
                    <a:pt x="18357" y="764"/>
                  </a:cubicBezTo>
                  <a:cubicBezTo>
                    <a:pt x="18435" y="764"/>
                    <a:pt x="18502" y="778"/>
                    <a:pt x="18554" y="796"/>
                  </a:cubicBezTo>
                  <a:lnTo>
                    <a:pt x="18554" y="900"/>
                  </a:lnTo>
                  <a:cubicBezTo>
                    <a:pt x="18554" y="1018"/>
                    <a:pt x="18455" y="1104"/>
                    <a:pt x="18329" y="1104"/>
                  </a:cubicBezTo>
                  <a:close/>
                  <a:moveTo>
                    <a:pt x="18293" y="1216"/>
                  </a:moveTo>
                  <a:cubicBezTo>
                    <a:pt x="18416" y="1216"/>
                    <a:pt x="18499" y="1155"/>
                    <a:pt x="18550" y="1078"/>
                  </a:cubicBezTo>
                  <a:lnTo>
                    <a:pt x="18550" y="1198"/>
                  </a:lnTo>
                  <a:lnTo>
                    <a:pt x="18689" y="1198"/>
                  </a:lnTo>
                  <a:lnTo>
                    <a:pt x="18689" y="644"/>
                  </a:lnTo>
                  <a:cubicBezTo>
                    <a:pt x="18689" y="541"/>
                    <a:pt x="18660" y="458"/>
                    <a:pt x="18605" y="405"/>
                  </a:cubicBezTo>
                  <a:cubicBezTo>
                    <a:pt x="18549" y="348"/>
                    <a:pt x="18464" y="319"/>
                    <a:pt x="18357" y="319"/>
                  </a:cubicBezTo>
                  <a:cubicBezTo>
                    <a:pt x="18247" y="319"/>
                    <a:pt x="18161" y="346"/>
                    <a:pt x="18080" y="387"/>
                  </a:cubicBezTo>
                  <a:lnTo>
                    <a:pt x="18123" y="501"/>
                  </a:lnTo>
                  <a:cubicBezTo>
                    <a:pt x="18182" y="470"/>
                    <a:pt x="18255" y="445"/>
                    <a:pt x="18341" y="445"/>
                  </a:cubicBezTo>
                  <a:cubicBezTo>
                    <a:pt x="18472" y="445"/>
                    <a:pt x="18552" y="515"/>
                    <a:pt x="18552" y="649"/>
                  </a:cubicBezTo>
                  <a:lnTo>
                    <a:pt x="18552" y="695"/>
                  </a:lnTo>
                  <a:cubicBezTo>
                    <a:pt x="18488" y="675"/>
                    <a:pt x="18424" y="660"/>
                    <a:pt x="18335" y="660"/>
                  </a:cubicBezTo>
                  <a:cubicBezTo>
                    <a:pt x="18147" y="660"/>
                    <a:pt x="18017" y="759"/>
                    <a:pt x="18017" y="940"/>
                  </a:cubicBezTo>
                  <a:lnTo>
                    <a:pt x="18017" y="948"/>
                  </a:lnTo>
                  <a:cubicBezTo>
                    <a:pt x="18017" y="1118"/>
                    <a:pt x="18148" y="1216"/>
                    <a:pt x="18293" y="12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65274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C40259-6410-4DA9-B596-7487DB7E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AC2D5A-4C08-4278-923F-332D1E89B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C8FE7-45E6-4DA1-9930-61F01685F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FD1923-38BC-432D-A18A-8AAB2CF3B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19DC02-FE0F-4A19-AFD1-37206344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2769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76B69D-2D83-4287-9008-AAB6718A8E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59840" y="2554923"/>
            <a:ext cx="5772264" cy="2387600"/>
          </a:xfrm>
        </p:spPr>
        <p:txBody>
          <a:bodyPr anchor="b"/>
          <a:lstStyle>
            <a:lvl1pPr algn="l">
              <a:lnSpc>
                <a:spcPct val="95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0CE723-861A-4984-9EB9-C393132CE2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59840" y="5313680"/>
            <a:ext cx="5772264" cy="90424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5" name="Kuva 4" descr="Kirjaimia puupalikoissa">
            <a:extLst>
              <a:ext uri="{FF2B5EF4-FFF2-40B4-BE49-F238E27FC236}">
                <a16:creationId xmlns:a16="http://schemas.microsoft.com/office/drawing/2014/main" id="{5A0B1589-88F9-479A-A096-4C90736DFC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728" y="0"/>
            <a:ext cx="5485180" cy="6858000"/>
          </a:xfrm>
          <a:prstGeom prst="rect">
            <a:avLst/>
          </a:prstGeom>
        </p:spPr>
      </p:pic>
      <p:grpSp>
        <p:nvGrpSpPr>
          <p:cNvPr id="49" name="Ryhmä 48">
            <a:extLst>
              <a:ext uri="{FF2B5EF4-FFF2-40B4-BE49-F238E27FC236}">
                <a16:creationId xmlns:a16="http://schemas.microsoft.com/office/drawing/2014/main" id="{EC68559A-722B-4FC3-8264-735707CCF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1255584" y="595965"/>
            <a:ext cx="4322256" cy="1375407"/>
            <a:chOff x="1755776" y="2047876"/>
            <a:chExt cx="8680450" cy="2762250"/>
          </a:xfrm>
          <a:solidFill>
            <a:schemeClr val="tx1"/>
          </a:solidFill>
        </p:grpSpPr>
        <p:sp>
          <p:nvSpPr>
            <p:cNvPr id="50" name="Freeform 5">
              <a:extLst>
                <a:ext uri="{FF2B5EF4-FFF2-40B4-BE49-F238E27FC236}">
                  <a16:creationId xmlns:a16="http://schemas.microsoft.com/office/drawing/2014/main" id="{B35C2727-444C-44C0-8747-57BA4E14FA0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215313" y="2047876"/>
              <a:ext cx="1668463" cy="1657350"/>
            </a:xfrm>
            <a:custGeom>
              <a:avLst/>
              <a:gdLst>
                <a:gd name="T0" fmla="*/ 4614 w 4631"/>
                <a:gd name="T1" fmla="*/ 1121 h 4591"/>
                <a:gd name="T2" fmla="*/ 3968 w 4631"/>
                <a:gd name="T3" fmla="*/ 0 h 4591"/>
                <a:gd name="T4" fmla="*/ 2673 w 4631"/>
                <a:gd name="T5" fmla="*/ 0 h 4591"/>
                <a:gd name="T6" fmla="*/ 1987 w 4631"/>
                <a:gd name="T7" fmla="*/ 1190 h 4591"/>
                <a:gd name="T8" fmla="*/ 647 w 4631"/>
                <a:gd name="T9" fmla="*/ 1190 h 4591"/>
                <a:gd name="T10" fmla="*/ 0 w 4631"/>
                <a:gd name="T11" fmla="*/ 2311 h 4591"/>
                <a:gd name="T12" fmla="*/ 647 w 4631"/>
                <a:gd name="T13" fmla="*/ 3432 h 4591"/>
                <a:gd name="T14" fmla="*/ 2020 w 4631"/>
                <a:gd name="T15" fmla="*/ 3431 h 4591"/>
                <a:gd name="T16" fmla="*/ 2690 w 4631"/>
                <a:gd name="T17" fmla="*/ 4591 h 4591"/>
                <a:gd name="T18" fmla="*/ 3984 w 4631"/>
                <a:gd name="T19" fmla="*/ 4591 h 4591"/>
                <a:gd name="T20" fmla="*/ 4631 w 4631"/>
                <a:gd name="T21" fmla="*/ 3470 h 4591"/>
                <a:gd name="T22" fmla="*/ 3944 w 4631"/>
                <a:gd name="T23" fmla="*/ 2282 h 4591"/>
                <a:gd name="T24" fmla="*/ 4614 w 4631"/>
                <a:gd name="T25" fmla="*/ 1121 h 4591"/>
                <a:gd name="T26" fmla="*/ 4022 w 4631"/>
                <a:gd name="T27" fmla="*/ 1121 h 4591"/>
                <a:gd name="T28" fmla="*/ 3648 w 4631"/>
                <a:gd name="T29" fmla="*/ 1768 h 4591"/>
                <a:gd name="T30" fmla="*/ 3314 w 4631"/>
                <a:gd name="T31" fmla="*/ 1190 h 4591"/>
                <a:gd name="T32" fmla="*/ 2721 w 4631"/>
                <a:gd name="T33" fmla="*/ 1190 h 4591"/>
                <a:gd name="T34" fmla="*/ 4038 w 4631"/>
                <a:gd name="T35" fmla="*/ 3470 h 4591"/>
                <a:gd name="T36" fmla="*/ 3688 w 4631"/>
                <a:gd name="T37" fmla="*/ 4078 h 4591"/>
                <a:gd name="T38" fmla="*/ 2986 w 4631"/>
                <a:gd name="T39" fmla="*/ 4078 h 4591"/>
                <a:gd name="T40" fmla="*/ 2613 w 4631"/>
                <a:gd name="T41" fmla="*/ 3431 h 4591"/>
                <a:gd name="T42" fmla="*/ 3280 w 4631"/>
                <a:gd name="T43" fmla="*/ 3431 h 4591"/>
                <a:gd name="T44" fmla="*/ 3576 w 4631"/>
                <a:gd name="T45" fmla="*/ 2918 h 4591"/>
                <a:gd name="T46" fmla="*/ 943 w 4631"/>
                <a:gd name="T47" fmla="*/ 2918 h 4591"/>
                <a:gd name="T48" fmla="*/ 593 w 4631"/>
                <a:gd name="T49" fmla="*/ 2311 h 4591"/>
                <a:gd name="T50" fmla="*/ 943 w 4631"/>
                <a:gd name="T51" fmla="*/ 1704 h 4591"/>
                <a:gd name="T52" fmla="*/ 1690 w 4631"/>
                <a:gd name="T53" fmla="*/ 1703 h 4591"/>
                <a:gd name="T54" fmla="*/ 1357 w 4631"/>
                <a:gd name="T55" fmla="*/ 2281 h 4591"/>
                <a:gd name="T56" fmla="*/ 1654 w 4631"/>
                <a:gd name="T57" fmla="*/ 2794 h 4591"/>
                <a:gd name="T58" fmla="*/ 2970 w 4631"/>
                <a:gd name="T59" fmla="*/ 514 h 4591"/>
                <a:gd name="T60" fmla="*/ 3671 w 4631"/>
                <a:gd name="T61" fmla="*/ 514 h 4591"/>
                <a:gd name="T62" fmla="*/ 4022 w 4631"/>
                <a:gd name="T63" fmla="*/ 1121 h 4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631" h="4591">
                  <a:moveTo>
                    <a:pt x="4614" y="1121"/>
                  </a:moveTo>
                  <a:lnTo>
                    <a:pt x="3968" y="0"/>
                  </a:lnTo>
                  <a:lnTo>
                    <a:pt x="2673" y="0"/>
                  </a:lnTo>
                  <a:lnTo>
                    <a:pt x="1987" y="1190"/>
                  </a:lnTo>
                  <a:lnTo>
                    <a:pt x="647" y="1190"/>
                  </a:lnTo>
                  <a:lnTo>
                    <a:pt x="0" y="2311"/>
                  </a:lnTo>
                  <a:lnTo>
                    <a:pt x="647" y="3432"/>
                  </a:lnTo>
                  <a:lnTo>
                    <a:pt x="2020" y="3431"/>
                  </a:lnTo>
                  <a:lnTo>
                    <a:pt x="2690" y="4591"/>
                  </a:lnTo>
                  <a:lnTo>
                    <a:pt x="3984" y="4591"/>
                  </a:lnTo>
                  <a:lnTo>
                    <a:pt x="4631" y="3470"/>
                  </a:lnTo>
                  <a:lnTo>
                    <a:pt x="3944" y="2282"/>
                  </a:lnTo>
                  <a:lnTo>
                    <a:pt x="4614" y="1121"/>
                  </a:lnTo>
                  <a:close/>
                  <a:moveTo>
                    <a:pt x="4022" y="1121"/>
                  </a:moveTo>
                  <a:lnTo>
                    <a:pt x="3648" y="1768"/>
                  </a:lnTo>
                  <a:lnTo>
                    <a:pt x="3314" y="1190"/>
                  </a:lnTo>
                  <a:lnTo>
                    <a:pt x="2721" y="1190"/>
                  </a:lnTo>
                  <a:lnTo>
                    <a:pt x="4038" y="3470"/>
                  </a:lnTo>
                  <a:lnTo>
                    <a:pt x="3688" y="4078"/>
                  </a:lnTo>
                  <a:lnTo>
                    <a:pt x="2986" y="4078"/>
                  </a:lnTo>
                  <a:lnTo>
                    <a:pt x="2613" y="3431"/>
                  </a:lnTo>
                  <a:lnTo>
                    <a:pt x="3280" y="3431"/>
                  </a:lnTo>
                  <a:lnTo>
                    <a:pt x="3576" y="2918"/>
                  </a:lnTo>
                  <a:lnTo>
                    <a:pt x="943" y="2918"/>
                  </a:lnTo>
                  <a:lnTo>
                    <a:pt x="593" y="2311"/>
                  </a:lnTo>
                  <a:lnTo>
                    <a:pt x="943" y="1704"/>
                  </a:lnTo>
                  <a:lnTo>
                    <a:pt x="1690" y="1703"/>
                  </a:lnTo>
                  <a:lnTo>
                    <a:pt x="1357" y="2281"/>
                  </a:lnTo>
                  <a:lnTo>
                    <a:pt x="1654" y="2794"/>
                  </a:lnTo>
                  <a:lnTo>
                    <a:pt x="2970" y="514"/>
                  </a:lnTo>
                  <a:lnTo>
                    <a:pt x="3671" y="514"/>
                  </a:lnTo>
                  <a:lnTo>
                    <a:pt x="4022" y="1121"/>
                  </a:lnTo>
                  <a:close/>
                </a:path>
              </a:pathLst>
            </a:custGeom>
            <a:gradFill>
              <a:gsLst>
                <a:gs pos="0">
                  <a:srgbClr val="B455A0"/>
                </a:gs>
                <a:gs pos="25000">
                  <a:srgbClr val="B455A0"/>
                </a:gs>
                <a:gs pos="85000">
                  <a:srgbClr val="3762AE"/>
                </a:gs>
              </a:gsLst>
              <a:lin ang="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id="{BBAB4B32-FE0D-456F-BD2C-D082068F192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9063038" y="2759076"/>
              <a:ext cx="212725" cy="184150"/>
            </a:xfrm>
            <a:custGeom>
              <a:avLst/>
              <a:gdLst>
                <a:gd name="T0" fmla="*/ 295 w 590"/>
                <a:gd name="T1" fmla="*/ 0 h 511"/>
                <a:gd name="T2" fmla="*/ 0 w 590"/>
                <a:gd name="T3" fmla="*/ 511 h 511"/>
                <a:gd name="T4" fmla="*/ 590 w 590"/>
                <a:gd name="T5" fmla="*/ 511 h 511"/>
                <a:gd name="T6" fmla="*/ 295 w 590"/>
                <a:gd name="T7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0" h="511">
                  <a:moveTo>
                    <a:pt x="295" y="0"/>
                  </a:moveTo>
                  <a:lnTo>
                    <a:pt x="0" y="511"/>
                  </a:lnTo>
                  <a:lnTo>
                    <a:pt x="590" y="511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9D55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2" name="Freeform 7">
              <a:extLst>
                <a:ext uri="{FF2B5EF4-FFF2-40B4-BE49-F238E27FC236}">
                  <a16:creationId xmlns:a16="http://schemas.microsoft.com/office/drawing/2014/main" id="{0DACDE49-FD8C-4A33-ADFB-431DC7AB8F75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85938" y="4284663"/>
              <a:ext cx="8650288" cy="525463"/>
            </a:xfrm>
            <a:custGeom>
              <a:avLst/>
              <a:gdLst>
                <a:gd name="T0" fmla="*/ 579 w 24021"/>
                <a:gd name="T1" fmla="*/ 677 h 1457"/>
                <a:gd name="T2" fmla="*/ 579 w 24021"/>
                <a:gd name="T3" fmla="*/ 337 h 1457"/>
                <a:gd name="T4" fmla="*/ 1535 w 24021"/>
                <a:gd name="T5" fmla="*/ 338 h 1457"/>
                <a:gd name="T6" fmla="*/ 1396 w 24021"/>
                <a:gd name="T7" fmla="*/ 338 h 1457"/>
                <a:gd name="T8" fmla="*/ 2252 w 24021"/>
                <a:gd name="T9" fmla="*/ 319 h 1457"/>
                <a:gd name="T10" fmla="*/ 2501 w 24021"/>
                <a:gd name="T11" fmla="*/ 768 h 1457"/>
                <a:gd name="T12" fmla="*/ 3296 w 24021"/>
                <a:gd name="T13" fmla="*/ 324 h 1457"/>
                <a:gd name="T14" fmla="*/ 3815 w 24021"/>
                <a:gd name="T15" fmla="*/ 445 h 1457"/>
                <a:gd name="T16" fmla="*/ 4636 w 24021"/>
                <a:gd name="T17" fmla="*/ 1205 h 1457"/>
                <a:gd name="T18" fmla="*/ 3484 w 24021"/>
                <a:gd name="T19" fmla="*/ 1205 h 1457"/>
                <a:gd name="T20" fmla="*/ 5121 w 24021"/>
                <a:gd name="T21" fmla="*/ 1222 h 1457"/>
                <a:gd name="T22" fmla="*/ 4950 w 24021"/>
                <a:gd name="T23" fmla="*/ 508 h 1457"/>
                <a:gd name="T24" fmla="*/ 6014 w 24021"/>
                <a:gd name="T25" fmla="*/ 1218 h 1457"/>
                <a:gd name="T26" fmla="*/ 5936 w 24021"/>
                <a:gd name="T27" fmla="*/ 337 h 1457"/>
                <a:gd name="T28" fmla="*/ 6014 w 24021"/>
                <a:gd name="T29" fmla="*/ 1218 h 1457"/>
                <a:gd name="T30" fmla="*/ 6498 w 24021"/>
                <a:gd name="T31" fmla="*/ 337 h 1457"/>
                <a:gd name="T32" fmla="*/ 6726 w 24021"/>
                <a:gd name="T33" fmla="*/ 777 h 1457"/>
                <a:gd name="T34" fmla="*/ 7117 w 24021"/>
                <a:gd name="T35" fmla="*/ 1098 h 1457"/>
                <a:gd name="T36" fmla="*/ 8403 w 24021"/>
                <a:gd name="T37" fmla="*/ 630 h 1457"/>
                <a:gd name="T38" fmla="*/ 9190 w 24021"/>
                <a:gd name="T39" fmla="*/ 964 h 1457"/>
                <a:gd name="T40" fmla="*/ 8628 w 24021"/>
                <a:gd name="T41" fmla="*/ 565 h 1457"/>
                <a:gd name="T42" fmla="*/ 8903 w 24021"/>
                <a:gd name="T43" fmla="*/ 1221 h 1457"/>
                <a:gd name="T44" fmla="*/ 10078 w 24021"/>
                <a:gd name="T45" fmla="*/ 630 h 1457"/>
                <a:gd name="T46" fmla="*/ 10422 w 24021"/>
                <a:gd name="T47" fmla="*/ 942 h 1457"/>
                <a:gd name="T48" fmla="*/ 10954 w 24021"/>
                <a:gd name="T49" fmla="*/ 1205 h 1457"/>
                <a:gd name="T50" fmla="*/ 10817 w 24021"/>
                <a:gd name="T51" fmla="*/ 702 h 1457"/>
                <a:gd name="T52" fmla="*/ 11560 w 24021"/>
                <a:gd name="T53" fmla="*/ 445 h 1457"/>
                <a:gd name="T54" fmla="*/ 11217 w 24021"/>
                <a:gd name="T55" fmla="*/ 337 h 1457"/>
                <a:gd name="T56" fmla="*/ 12527 w 24021"/>
                <a:gd name="T57" fmla="*/ 458 h 1457"/>
                <a:gd name="T58" fmla="*/ 12170 w 24021"/>
                <a:gd name="T59" fmla="*/ 458 h 1457"/>
                <a:gd name="T60" fmla="*/ 13383 w 24021"/>
                <a:gd name="T61" fmla="*/ 825 h 1457"/>
                <a:gd name="T62" fmla="*/ 13244 w 24021"/>
                <a:gd name="T63" fmla="*/ 721 h 1457"/>
                <a:gd name="T64" fmla="*/ 13748 w 24021"/>
                <a:gd name="T65" fmla="*/ 520 h 1457"/>
                <a:gd name="T66" fmla="*/ 14224 w 24021"/>
                <a:gd name="T67" fmla="*/ 173 h 1457"/>
                <a:gd name="T68" fmla="*/ 14783 w 24021"/>
                <a:gd name="T69" fmla="*/ 677 h 1457"/>
                <a:gd name="T70" fmla="*/ 14783 w 24021"/>
                <a:gd name="T71" fmla="*/ 337 h 1457"/>
                <a:gd name="T72" fmla="*/ 16154 w 24021"/>
                <a:gd name="T73" fmla="*/ 734 h 1457"/>
                <a:gd name="T74" fmla="*/ 15871 w 24021"/>
                <a:gd name="T75" fmla="*/ 319 h 1457"/>
                <a:gd name="T76" fmla="*/ 15567 w 24021"/>
                <a:gd name="T77" fmla="*/ 1368 h 1457"/>
                <a:gd name="T78" fmla="*/ 16798 w 24021"/>
                <a:gd name="T79" fmla="*/ 442 h 1457"/>
                <a:gd name="T80" fmla="*/ 16954 w 24021"/>
                <a:gd name="T81" fmla="*/ 978 h 1457"/>
                <a:gd name="T82" fmla="*/ 17649 w 24021"/>
                <a:gd name="T83" fmla="*/ 445 h 1457"/>
                <a:gd name="T84" fmla="*/ 17306 w 24021"/>
                <a:gd name="T85" fmla="*/ 337 h 1457"/>
                <a:gd name="T86" fmla="*/ 18745 w 24021"/>
                <a:gd name="T87" fmla="*/ 224 h 1457"/>
                <a:gd name="T88" fmla="*/ 18717 w 24021"/>
                <a:gd name="T89" fmla="*/ 803 h 1457"/>
                <a:gd name="T90" fmla="*/ 18768 w 24021"/>
                <a:gd name="T91" fmla="*/ 412 h 1457"/>
                <a:gd name="T92" fmla="*/ 18181 w 24021"/>
                <a:gd name="T93" fmla="*/ 946 h 1457"/>
                <a:gd name="T94" fmla="*/ 19620 w 24021"/>
                <a:gd name="T95" fmla="*/ 1205 h 1457"/>
                <a:gd name="T96" fmla="*/ 19992 w 24021"/>
                <a:gd name="T97" fmla="*/ 319 h 1457"/>
                <a:gd name="T98" fmla="*/ 20672 w 24021"/>
                <a:gd name="T99" fmla="*/ 1205 h 1457"/>
                <a:gd name="T100" fmla="*/ 20672 w 24021"/>
                <a:gd name="T101" fmla="*/ 472 h 1457"/>
                <a:gd name="T102" fmla="*/ 22049 w 24021"/>
                <a:gd name="T103" fmla="*/ 761 h 1457"/>
                <a:gd name="T104" fmla="*/ 22045 w 24021"/>
                <a:gd name="T105" fmla="*/ 7 h 1457"/>
                <a:gd name="T106" fmla="*/ 23024 w 24021"/>
                <a:gd name="T107" fmla="*/ 1004 h 1457"/>
                <a:gd name="T108" fmla="*/ 22799 w 24021"/>
                <a:gd name="T109" fmla="*/ 1224 h 1457"/>
                <a:gd name="T110" fmla="*/ 23694 w 24021"/>
                <a:gd name="T111" fmla="*/ 445 h 1457"/>
                <a:gd name="T112" fmla="*/ 23351 w 24021"/>
                <a:gd name="T113" fmla="*/ 337 h 1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4021" h="1457">
                  <a:moveTo>
                    <a:pt x="0" y="1205"/>
                  </a:moveTo>
                  <a:lnTo>
                    <a:pt x="147" y="1205"/>
                  </a:lnTo>
                  <a:lnTo>
                    <a:pt x="147" y="43"/>
                  </a:lnTo>
                  <a:lnTo>
                    <a:pt x="0" y="43"/>
                  </a:lnTo>
                  <a:lnTo>
                    <a:pt x="0" y="1205"/>
                  </a:lnTo>
                  <a:close/>
                  <a:moveTo>
                    <a:pt x="440" y="1205"/>
                  </a:moveTo>
                  <a:lnTo>
                    <a:pt x="579" y="1205"/>
                  </a:lnTo>
                  <a:lnTo>
                    <a:pt x="579" y="677"/>
                  </a:lnTo>
                  <a:cubicBezTo>
                    <a:pt x="579" y="536"/>
                    <a:pt x="665" y="445"/>
                    <a:pt x="783" y="445"/>
                  </a:cubicBezTo>
                  <a:cubicBezTo>
                    <a:pt x="901" y="445"/>
                    <a:pt x="968" y="527"/>
                    <a:pt x="968" y="672"/>
                  </a:cubicBezTo>
                  <a:lnTo>
                    <a:pt x="968" y="1205"/>
                  </a:lnTo>
                  <a:lnTo>
                    <a:pt x="1110" y="1205"/>
                  </a:lnTo>
                  <a:lnTo>
                    <a:pt x="1110" y="630"/>
                  </a:lnTo>
                  <a:cubicBezTo>
                    <a:pt x="1110" y="441"/>
                    <a:pt x="1005" y="319"/>
                    <a:pt x="831" y="319"/>
                  </a:cubicBezTo>
                  <a:cubicBezTo>
                    <a:pt x="703" y="319"/>
                    <a:pt x="628" y="390"/>
                    <a:pt x="579" y="472"/>
                  </a:cubicBezTo>
                  <a:lnTo>
                    <a:pt x="579" y="337"/>
                  </a:lnTo>
                  <a:lnTo>
                    <a:pt x="440" y="337"/>
                  </a:lnTo>
                  <a:lnTo>
                    <a:pt x="440" y="1205"/>
                  </a:lnTo>
                  <a:close/>
                  <a:moveTo>
                    <a:pt x="1396" y="1205"/>
                  </a:moveTo>
                  <a:lnTo>
                    <a:pt x="1535" y="1205"/>
                  </a:lnTo>
                  <a:lnTo>
                    <a:pt x="1535" y="458"/>
                  </a:lnTo>
                  <a:lnTo>
                    <a:pt x="1752" y="458"/>
                  </a:lnTo>
                  <a:lnTo>
                    <a:pt x="1752" y="338"/>
                  </a:lnTo>
                  <a:lnTo>
                    <a:pt x="1535" y="338"/>
                  </a:lnTo>
                  <a:lnTo>
                    <a:pt x="1535" y="273"/>
                  </a:lnTo>
                  <a:cubicBezTo>
                    <a:pt x="1535" y="171"/>
                    <a:pt x="1576" y="123"/>
                    <a:pt x="1658" y="123"/>
                  </a:cubicBezTo>
                  <a:cubicBezTo>
                    <a:pt x="1691" y="123"/>
                    <a:pt x="1720" y="129"/>
                    <a:pt x="1753" y="139"/>
                  </a:cubicBezTo>
                  <a:lnTo>
                    <a:pt x="1753" y="16"/>
                  </a:lnTo>
                  <a:cubicBezTo>
                    <a:pt x="1720" y="7"/>
                    <a:pt x="1683" y="0"/>
                    <a:pt x="1634" y="0"/>
                  </a:cubicBezTo>
                  <a:cubicBezTo>
                    <a:pt x="1560" y="0"/>
                    <a:pt x="1503" y="21"/>
                    <a:pt x="1461" y="61"/>
                  </a:cubicBezTo>
                  <a:cubicBezTo>
                    <a:pt x="1418" y="104"/>
                    <a:pt x="1396" y="173"/>
                    <a:pt x="1396" y="262"/>
                  </a:cubicBezTo>
                  <a:lnTo>
                    <a:pt x="1396" y="338"/>
                  </a:lnTo>
                  <a:lnTo>
                    <a:pt x="1292" y="338"/>
                  </a:lnTo>
                  <a:lnTo>
                    <a:pt x="1292" y="458"/>
                  </a:lnTo>
                  <a:lnTo>
                    <a:pt x="1396" y="458"/>
                  </a:lnTo>
                  <a:lnTo>
                    <a:pt x="1396" y="1205"/>
                  </a:lnTo>
                  <a:close/>
                  <a:moveTo>
                    <a:pt x="2250" y="1224"/>
                  </a:moveTo>
                  <a:cubicBezTo>
                    <a:pt x="2477" y="1224"/>
                    <a:pt x="2641" y="1029"/>
                    <a:pt x="2641" y="776"/>
                  </a:cubicBezTo>
                  <a:lnTo>
                    <a:pt x="2641" y="765"/>
                  </a:lnTo>
                  <a:cubicBezTo>
                    <a:pt x="2641" y="509"/>
                    <a:pt x="2479" y="319"/>
                    <a:pt x="2252" y="319"/>
                  </a:cubicBezTo>
                  <a:cubicBezTo>
                    <a:pt x="2027" y="319"/>
                    <a:pt x="1861" y="512"/>
                    <a:pt x="1861" y="766"/>
                  </a:cubicBezTo>
                  <a:lnTo>
                    <a:pt x="1861" y="777"/>
                  </a:lnTo>
                  <a:cubicBezTo>
                    <a:pt x="1861" y="1033"/>
                    <a:pt x="2025" y="1224"/>
                    <a:pt x="2250" y="1224"/>
                  </a:cubicBezTo>
                  <a:close/>
                  <a:moveTo>
                    <a:pt x="2252" y="1098"/>
                  </a:moveTo>
                  <a:cubicBezTo>
                    <a:pt x="2110" y="1098"/>
                    <a:pt x="2003" y="959"/>
                    <a:pt x="2003" y="774"/>
                  </a:cubicBezTo>
                  <a:lnTo>
                    <a:pt x="2003" y="766"/>
                  </a:lnTo>
                  <a:cubicBezTo>
                    <a:pt x="2003" y="583"/>
                    <a:pt x="2105" y="444"/>
                    <a:pt x="2250" y="444"/>
                  </a:cubicBezTo>
                  <a:cubicBezTo>
                    <a:pt x="2392" y="444"/>
                    <a:pt x="2501" y="583"/>
                    <a:pt x="2501" y="768"/>
                  </a:cubicBezTo>
                  <a:lnTo>
                    <a:pt x="2501" y="776"/>
                  </a:lnTo>
                  <a:cubicBezTo>
                    <a:pt x="2501" y="959"/>
                    <a:pt x="2399" y="1098"/>
                    <a:pt x="2252" y="1098"/>
                  </a:cubicBezTo>
                  <a:close/>
                  <a:moveTo>
                    <a:pt x="2868" y="1205"/>
                  </a:moveTo>
                  <a:lnTo>
                    <a:pt x="3007" y="1205"/>
                  </a:lnTo>
                  <a:lnTo>
                    <a:pt x="3007" y="800"/>
                  </a:lnTo>
                  <a:cubicBezTo>
                    <a:pt x="3007" y="584"/>
                    <a:pt x="3130" y="476"/>
                    <a:pt x="3288" y="476"/>
                  </a:cubicBezTo>
                  <a:lnTo>
                    <a:pt x="3296" y="476"/>
                  </a:lnTo>
                  <a:lnTo>
                    <a:pt x="3296" y="324"/>
                  </a:lnTo>
                  <a:cubicBezTo>
                    <a:pt x="3157" y="316"/>
                    <a:pt x="3058" y="402"/>
                    <a:pt x="3007" y="520"/>
                  </a:cubicBezTo>
                  <a:lnTo>
                    <a:pt x="3007" y="337"/>
                  </a:lnTo>
                  <a:lnTo>
                    <a:pt x="2868" y="337"/>
                  </a:lnTo>
                  <a:lnTo>
                    <a:pt x="2868" y="1205"/>
                  </a:lnTo>
                  <a:close/>
                  <a:moveTo>
                    <a:pt x="3484" y="1205"/>
                  </a:moveTo>
                  <a:lnTo>
                    <a:pt x="3623" y="1205"/>
                  </a:lnTo>
                  <a:lnTo>
                    <a:pt x="3623" y="677"/>
                  </a:lnTo>
                  <a:cubicBezTo>
                    <a:pt x="3623" y="540"/>
                    <a:pt x="3706" y="445"/>
                    <a:pt x="3815" y="445"/>
                  </a:cubicBezTo>
                  <a:cubicBezTo>
                    <a:pt x="3925" y="445"/>
                    <a:pt x="3990" y="524"/>
                    <a:pt x="3990" y="670"/>
                  </a:cubicBezTo>
                  <a:lnTo>
                    <a:pt x="3990" y="1205"/>
                  </a:lnTo>
                  <a:lnTo>
                    <a:pt x="4130" y="1205"/>
                  </a:lnTo>
                  <a:lnTo>
                    <a:pt x="4130" y="675"/>
                  </a:lnTo>
                  <a:cubicBezTo>
                    <a:pt x="4130" y="530"/>
                    <a:pt x="4213" y="445"/>
                    <a:pt x="4320" y="445"/>
                  </a:cubicBezTo>
                  <a:cubicBezTo>
                    <a:pt x="4430" y="445"/>
                    <a:pt x="4498" y="524"/>
                    <a:pt x="4498" y="672"/>
                  </a:cubicBezTo>
                  <a:lnTo>
                    <a:pt x="4498" y="1205"/>
                  </a:lnTo>
                  <a:lnTo>
                    <a:pt x="4636" y="1205"/>
                  </a:lnTo>
                  <a:lnTo>
                    <a:pt x="4636" y="632"/>
                  </a:lnTo>
                  <a:cubicBezTo>
                    <a:pt x="4636" y="433"/>
                    <a:pt x="4528" y="319"/>
                    <a:pt x="4362" y="319"/>
                  </a:cubicBezTo>
                  <a:cubicBezTo>
                    <a:pt x="4234" y="319"/>
                    <a:pt x="4154" y="390"/>
                    <a:pt x="4100" y="472"/>
                  </a:cubicBezTo>
                  <a:cubicBezTo>
                    <a:pt x="4059" y="380"/>
                    <a:pt x="3977" y="319"/>
                    <a:pt x="3864" y="319"/>
                  </a:cubicBezTo>
                  <a:cubicBezTo>
                    <a:pt x="3743" y="319"/>
                    <a:pt x="3673" y="390"/>
                    <a:pt x="3623" y="471"/>
                  </a:cubicBezTo>
                  <a:lnTo>
                    <a:pt x="3623" y="337"/>
                  </a:lnTo>
                  <a:lnTo>
                    <a:pt x="3484" y="337"/>
                  </a:lnTo>
                  <a:lnTo>
                    <a:pt x="3484" y="1205"/>
                  </a:lnTo>
                  <a:close/>
                  <a:moveTo>
                    <a:pt x="5156" y="1111"/>
                  </a:moveTo>
                  <a:cubicBezTo>
                    <a:pt x="5058" y="1111"/>
                    <a:pt x="4983" y="1049"/>
                    <a:pt x="4983" y="946"/>
                  </a:cubicBezTo>
                  <a:lnTo>
                    <a:pt x="4983" y="942"/>
                  </a:lnTo>
                  <a:cubicBezTo>
                    <a:pt x="4983" y="838"/>
                    <a:pt x="5057" y="771"/>
                    <a:pt x="5184" y="771"/>
                  </a:cubicBezTo>
                  <a:cubicBezTo>
                    <a:pt x="5263" y="771"/>
                    <a:pt x="5330" y="785"/>
                    <a:pt x="5381" y="803"/>
                  </a:cubicBezTo>
                  <a:lnTo>
                    <a:pt x="5381" y="907"/>
                  </a:lnTo>
                  <a:cubicBezTo>
                    <a:pt x="5381" y="1025"/>
                    <a:pt x="5282" y="1111"/>
                    <a:pt x="5156" y="1111"/>
                  </a:cubicBezTo>
                  <a:close/>
                  <a:moveTo>
                    <a:pt x="5121" y="1222"/>
                  </a:moveTo>
                  <a:cubicBezTo>
                    <a:pt x="5243" y="1222"/>
                    <a:pt x="5326" y="1162"/>
                    <a:pt x="5377" y="1085"/>
                  </a:cubicBezTo>
                  <a:lnTo>
                    <a:pt x="5377" y="1205"/>
                  </a:lnTo>
                  <a:lnTo>
                    <a:pt x="5516" y="1205"/>
                  </a:lnTo>
                  <a:lnTo>
                    <a:pt x="5516" y="651"/>
                  </a:lnTo>
                  <a:cubicBezTo>
                    <a:pt x="5516" y="547"/>
                    <a:pt x="5488" y="465"/>
                    <a:pt x="5432" y="412"/>
                  </a:cubicBezTo>
                  <a:cubicBezTo>
                    <a:pt x="5376" y="354"/>
                    <a:pt x="5291" y="326"/>
                    <a:pt x="5184" y="326"/>
                  </a:cubicBezTo>
                  <a:cubicBezTo>
                    <a:pt x="5074" y="326"/>
                    <a:pt x="4988" y="353"/>
                    <a:pt x="4907" y="394"/>
                  </a:cubicBezTo>
                  <a:lnTo>
                    <a:pt x="4950" y="508"/>
                  </a:lnTo>
                  <a:cubicBezTo>
                    <a:pt x="5009" y="477"/>
                    <a:pt x="5082" y="452"/>
                    <a:pt x="5168" y="452"/>
                  </a:cubicBezTo>
                  <a:cubicBezTo>
                    <a:pt x="5299" y="452"/>
                    <a:pt x="5379" y="522"/>
                    <a:pt x="5379" y="656"/>
                  </a:cubicBezTo>
                  <a:lnTo>
                    <a:pt x="5379" y="702"/>
                  </a:lnTo>
                  <a:cubicBezTo>
                    <a:pt x="5315" y="682"/>
                    <a:pt x="5251" y="667"/>
                    <a:pt x="5162" y="667"/>
                  </a:cubicBezTo>
                  <a:cubicBezTo>
                    <a:pt x="4974" y="667"/>
                    <a:pt x="4845" y="766"/>
                    <a:pt x="4845" y="946"/>
                  </a:cubicBezTo>
                  <a:lnTo>
                    <a:pt x="4845" y="954"/>
                  </a:lnTo>
                  <a:cubicBezTo>
                    <a:pt x="4845" y="1125"/>
                    <a:pt x="4975" y="1222"/>
                    <a:pt x="5121" y="1222"/>
                  </a:cubicBezTo>
                  <a:close/>
                  <a:moveTo>
                    <a:pt x="6014" y="1218"/>
                  </a:moveTo>
                  <a:cubicBezTo>
                    <a:pt x="6067" y="1218"/>
                    <a:pt x="6112" y="1207"/>
                    <a:pt x="6152" y="1186"/>
                  </a:cubicBezTo>
                  <a:lnTo>
                    <a:pt x="6152" y="1068"/>
                  </a:lnTo>
                  <a:cubicBezTo>
                    <a:pt x="6118" y="1082"/>
                    <a:pt x="6085" y="1090"/>
                    <a:pt x="6051" y="1090"/>
                  </a:cubicBezTo>
                  <a:cubicBezTo>
                    <a:pt x="5979" y="1090"/>
                    <a:pt x="5936" y="1060"/>
                    <a:pt x="5936" y="975"/>
                  </a:cubicBezTo>
                  <a:lnTo>
                    <a:pt x="5936" y="458"/>
                  </a:lnTo>
                  <a:lnTo>
                    <a:pt x="6152" y="458"/>
                  </a:lnTo>
                  <a:lnTo>
                    <a:pt x="6152" y="337"/>
                  </a:lnTo>
                  <a:lnTo>
                    <a:pt x="5936" y="337"/>
                  </a:lnTo>
                  <a:lnTo>
                    <a:pt x="5936" y="88"/>
                  </a:lnTo>
                  <a:lnTo>
                    <a:pt x="5794" y="88"/>
                  </a:lnTo>
                  <a:lnTo>
                    <a:pt x="5794" y="337"/>
                  </a:lnTo>
                  <a:lnTo>
                    <a:pt x="5692" y="337"/>
                  </a:lnTo>
                  <a:lnTo>
                    <a:pt x="5692" y="458"/>
                  </a:lnTo>
                  <a:lnTo>
                    <a:pt x="5794" y="458"/>
                  </a:lnTo>
                  <a:lnTo>
                    <a:pt x="5794" y="1001"/>
                  </a:lnTo>
                  <a:cubicBezTo>
                    <a:pt x="5794" y="1160"/>
                    <a:pt x="5888" y="1218"/>
                    <a:pt x="6014" y="1218"/>
                  </a:cubicBezTo>
                  <a:close/>
                  <a:moveTo>
                    <a:pt x="6351" y="173"/>
                  </a:moveTo>
                  <a:lnTo>
                    <a:pt x="6505" y="173"/>
                  </a:lnTo>
                  <a:lnTo>
                    <a:pt x="6505" y="19"/>
                  </a:lnTo>
                  <a:lnTo>
                    <a:pt x="6351" y="19"/>
                  </a:lnTo>
                  <a:lnTo>
                    <a:pt x="6351" y="173"/>
                  </a:lnTo>
                  <a:close/>
                  <a:moveTo>
                    <a:pt x="6356" y="1205"/>
                  </a:moveTo>
                  <a:lnTo>
                    <a:pt x="6498" y="1205"/>
                  </a:lnTo>
                  <a:lnTo>
                    <a:pt x="6498" y="337"/>
                  </a:lnTo>
                  <a:lnTo>
                    <a:pt x="6356" y="337"/>
                  </a:lnTo>
                  <a:lnTo>
                    <a:pt x="6356" y="1205"/>
                  </a:lnTo>
                  <a:close/>
                  <a:moveTo>
                    <a:pt x="7115" y="1224"/>
                  </a:moveTo>
                  <a:cubicBezTo>
                    <a:pt x="7342" y="1224"/>
                    <a:pt x="7506" y="1029"/>
                    <a:pt x="7506" y="776"/>
                  </a:cubicBezTo>
                  <a:lnTo>
                    <a:pt x="7506" y="765"/>
                  </a:lnTo>
                  <a:cubicBezTo>
                    <a:pt x="7506" y="509"/>
                    <a:pt x="7343" y="319"/>
                    <a:pt x="7117" y="319"/>
                  </a:cubicBezTo>
                  <a:cubicBezTo>
                    <a:pt x="6892" y="319"/>
                    <a:pt x="6726" y="512"/>
                    <a:pt x="6726" y="766"/>
                  </a:cubicBezTo>
                  <a:lnTo>
                    <a:pt x="6726" y="777"/>
                  </a:lnTo>
                  <a:cubicBezTo>
                    <a:pt x="6726" y="1033"/>
                    <a:pt x="6890" y="1224"/>
                    <a:pt x="7115" y="1224"/>
                  </a:cubicBezTo>
                  <a:close/>
                  <a:moveTo>
                    <a:pt x="7117" y="1098"/>
                  </a:moveTo>
                  <a:cubicBezTo>
                    <a:pt x="6975" y="1098"/>
                    <a:pt x="6868" y="959"/>
                    <a:pt x="6868" y="774"/>
                  </a:cubicBezTo>
                  <a:lnTo>
                    <a:pt x="6868" y="766"/>
                  </a:lnTo>
                  <a:cubicBezTo>
                    <a:pt x="6868" y="583"/>
                    <a:pt x="6970" y="444"/>
                    <a:pt x="7115" y="444"/>
                  </a:cubicBezTo>
                  <a:cubicBezTo>
                    <a:pt x="7257" y="444"/>
                    <a:pt x="7366" y="583"/>
                    <a:pt x="7366" y="768"/>
                  </a:cubicBezTo>
                  <a:lnTo>
                    <a:pt x="7366" y="776"/>
                  </a:lnTo>
                  <a:cubicBezTo>
                    <a:pt x="7366" y="959"/>
                    <a:pt x="7264" y="1098"/>
                    <a:pt x="7117" y="1098"/>
                  </a:cubicBezTo>
                  <a:close/>
                  <a:moveTo>
                    <a:pt x="7733" y="1205"/>
                  </a:moveTo>
                  <a:lnTo>
                    <a:pt x="7872" y="1205"/>
                  </a:lnTo>
                  <a:lnTo>
                    <a:pt x="7872" y="677"/>
                  </a:lnTo>
                  <a:cubicBezTo>
                    <a:pt x="7872" y="536"/>
                    <a:pt x="7958" y="445"/>
                    <a:pt x="8076" y="445"/>
                  </a:cubicBezTo>
                  <a:cubicBezTo>
                    <a:pt x="8194" y="445"/>
                    <a:pt x="8261" y="527"/>
                    <a:pt x="8261" y="672"/>
                  </a:cubicBezTo>
                  <a:lnTo>
                    <a:pt x="8261" y="1205"/>
                  </a:lnTo>
                  <a:lnTo>
                    <a:pt x="8403" y="1205"/>
                  </a:lnTo>
                  <a:lnTo>
                    <a:pt x="8403" y="630"/>
                  </a:lnTo>
                  <a:cubicBezTo>
                    <a:pt x="8403" y="441"/>
                    <a:pt x="8298" y="319"/>
                    <a:pt x="8124" y="319"/>
                  </a:cubicBezTo>
                  <a:cubicBezTo>
                    <a:pt x="7996" y="319"/>
                    <a:pt x="7921" y="390"/>
                    <a:pt x="7872" y="472"/>
                  </a:cubicBezTo>
                  <a:lnTo>
                    <a:pt x="7872" y="337"/>
                  </a:lnTo>
                  <a:lnTo>
                    <a:pt x="7733" y="337"/>
                  </a:lnTo>
                  <a:lnTo>
                    <a:pt x="7733" y="1205"/>
                  </a:lnTo>
                  <a:close/>
                  <a:moveTo>
                    <a:pt x="8903" y="1221"/>
                  </a:moveTo>
                  <a:cubicBezTo>
                    <a:pt x="9064" y="1221"/>
                    <a:pt x="9190" y="1127"/>
                    <a:pt x="9190" y="966"/>
                  </a:cubicBezTo>
                  <a:lnTo>
                    <a:pt x="9190" y="964"/>
                  </a:lnTo>
                  <a:cubicBezTo>
                    <a:pt x="9190" y="830"/>
                    <a:pt x="9088" y="771"/>
                    <a:pt x="8948" y="707"/>
                  </a:cubicBezTo>
                  <a:cubicBezTo>
                    <a:pt x="8836" y="658"/>
                    <a:pt x="8761" y="622"/>
                    <a:pt x="8761" y="555"/>
                  </a:cubicBezTo>
                  <a:lnTo>
                    <a:pt x="8761" y="551"/>
                  </a:lnTo>
                  <a:cubicBezTo>
                    <a:pt x="8761" y="488"/>
                    <a:pt x="8817" y="442"/>
                    <a:pt x="8900" y="442"/>
                  </a:cubicBezTo>
                  <a:cubicBezTo>
                    <a:pt x="8973" y="442"/>
                    <a:pt x="9048" y="474"/>
                    <a:pt x="9115" y="520"/>
                  </a:cubicBezTo>
                  <a:lnTo>
                    <a:pt x="9179" y="417"/>
                  </a:lnTo>
                  <a:cubicBezTo>
                    <a:pt x="9102" y="359"/>
                    <a:pt x="9002" y="322"/>
                    <a:pt x="8903" y="322"/>
                  </a:cubicBezTo>
                  <a:cubicBezTo>
                    <a:pt x="8745" y="322"/>
                    <a:pt x="8628" y="417"/>
                    <a:pt x="8628" y="565"/>
                  </a:cubicBezTo>
                  <a:lnTo>
                    <a:pt x="8628" y="568"/>
                  </a:lnTo>
                  <a:cubicBezTo>
                    <a:pt x="8628" y="705"/>
                    <a:pt x="8737" y="763"/>
                    <a:pt x="8873" y="820"/>
                  </a:cubicBezTo>
                  <a:cubicBezTo>
                    <a:pt x="8986" y="868"/>
                    <a:pt x="9056" y="903"/>
                    <a:pt x="9056" y="975"/>
                  </a:cubicBezTo>
                  <a:lnTo>
                    <a:pt x="9056" y="978"/>
                  </a:lnTo>
                  <a:cubicBezTo>
                    <a:pt x="9056" y="1050"/>
                    <a:pt x="8997" y="1101"/>
                    <a:pt x="8908" y="1101"/>
                  </a:cubicBezTo>
                  <a:cubicBezTo>
                    <a:pt x="8823" y="1101"/>
                    <a:pt x="8737" y="1064"/>
                    <a:pt x="8657" y="996"/>
                  </a:cubicBezTo>
                  <a:lnTo>
                    <a:pt x="8587" y="1098"/>
                  </a:lnTo>
                  <a:cubicBezTo>
                    <a:pt x="8681" y="1179"/>
                    <a:pt x="8798" y="1221"/>
                    <a:pt x="8903" y="1221"/>
                  </a:cubicBezTo>
                  <a:close/>
                  <a:moveTo>
                    <a:pt x="9408" y="1205"/>
                  </a:moveTo>
                  <a:lnTo>
                    <a:pt x="9547" y="1205"/>
                  </a:lnTo>
                  <a:lnTo>
                    <a:pt x="9547" y="677"/>
                  </a:lnTo>
                  <a:cubicBezTo>
                    <a:pt x="9547" y="536"/>
                    <a:pt x="9633" y="445"/>
                    <a:pt x="9751" y="445"/>
                  </a:cubicBezTo>
                  <a:cubicBezTo>
                    <a:pt x="9869" y="445"/>
                    <a:pt x="9936" y="527"/>
                    <a:pt x="9936" y="672"/>
                  </a:cubicBezTo>
                  <a:lnTo>
                    <a:pt x="9936" y="1205"/>
                  </a:lnTo>
                  <a:lnTo>
                    <a:pt x="10078" y="1205"/>
                  </a:lnTo>
                  <a:lnTo>
                    <a:pt x="10078" y="630"/>
                  </a:lnTo>
                  <a:cubicBezTo>
                    <a:pt x="10078" y="441"/>
                    <a:pt x="9973" y="319"/>
                    <a:pt x="9799" y="319"/>
                  </a:cubicBezTo>
                  <a:cubicBezTo>
                    <a:pt x="9672" y="319"/>
                    <a:pt x="9597" y="390"/>
                    <a:pt x="9547" y="472"/>
                  </a:cubicBezTo>
                  <a:lnTo>
                    <a:pt x="9547" y="7"/>
                  </a:lnTo>
                  <a:lnTo>
                    <a:pt x="9408" y="7"/>
                  </a:lnTo>
                  <a:lnTo>
                    <a:pt x="9408" y="1205"/>
                  </a:lnTo>
                  <a:close/>
                  <a:moveTo>
                    <a:pt x="10594" y="1111"/>
                  </a:moveTo>
                  <a:cubicBezTo>
                    <a:pt x="10497" y="1111"/>
                    <a:pt x="10422" y="1049"/>
                    <a:pt x="10422" y="946"/>
                  </a:cubicBezTo>
                  <a:lnTo>
                    <a:pt x="10422" y="942"/>
                  </a:lnTo>
                  <a:cubicBezTo>
                    <a:pt x="10422" y="838"/>
                    <a:pt x="10495" y="771"/>
                    <a:pt x="10623" y="771"/>
                  </a:cubicBezTo>
                  <a:cubicBezTo>
                    <a:pt x="10701" y="771"/>
                    <a:pt x="10768" y="785"/>
                    <a:pt x="10819" y="803"/>
                  </a:cubicBezTo>
                  <a:lnTo>
                    <a:pt x="10819" y="907"/>
                  </a:lnTo>
                  <a:cubicBezTo>
                    <a:pt x="10819" y="1025"/>
                    <a:pt x="10720" y="1111"/>
                    <a:pt x="10594" y="1111"/>
                  </a:cubicBezTo>
                  <a:close/>
                  <a:moveTo>
                    <a:pt x="10559" y="1222"/>
                  </a:moveTo>
                  <a:cubicBezTo>
                    <a:pt x="10682" y="1222"/>
                    <a:pt x="10765" y="1162"/>
                    <a:pt x="10816" y="1085"/>
                  </a:cubicBezTo>
                  <a:lnTo>
                    <a:pt x="10816" y="1205"/>
                  </a:lnTo>
                  <a:lnTo>
                    <a:pt x="10954" y="1205"/>
                  </a:lnTo>
                  <a:lnTo>
                    <a:pt x="10954" y="651"/>
                  </a:lnTo>
                  <a:cubicBezTo>
                    <a:pt x="10954" y="547"/>
                    <a:pt x="10926" y="465"/>
                    <a:pt x="10870" y="412"/>
                  </a:cubicBezTo>
                  <a:cubicBezTo>
                    <a:pt x="10814" y="354"/>
                    <a:pt x="10729" y="326"/>
                    <a:pt x="10623" y="326"/>
                  </a:cubicBezTo>
                  <a:cubicBezTo>
                    <a:pt x="10512" y="326"/>
                    <a:pt x="10426" y="353"/>
                    <a:pt x="10345" y="394"/>
                  </a:cubicBezTo>
                  <a:lnTo>
                    <a:pt x="10388" y="508"/>
                  </a:lnTo>
                  <a:cubicBezTo>
                    <a:pt x="10447" y="477"/>
                    <a:pt x="10520" y="452"/>
                    <a:pt x="10607" y="452"/>
                  </a:cubicBezTo>
                  <a:cubicBezTo>
                    <a:pt x="10737" y="452"/>
                    <a:pt x="10817" y="522"/>
                    <a:pt x="10817" y="656"/>
                  </a:cubicBezTo>
                  <a:lnTo>
                    <a:pt x="10817" y="702"/>
                  </a:lnTo>
                  <a:cubicBezTo>
                    <a:pt x="10753" y="682"/>
                    <a:pt x="10690" y="667"/>
                    <a:pt x="10600" y="667"/>
                  </a:cubicBezTo>
                  <a:cubicBezTo>
                    <a:pt x="10412" y="667"/>
                    <a:pt x="10283" y="766"/>
                    <a:pt x="10283" y="946"/>
                  </a:cubicBezTo>
                  <a:lnTo>
                    <a:pt x="10283" y="954"/>
                  </a:lnTo>
                  <a:cubicBezTo>
                    <a:pt x="10283" y="1125"/>
                    <a:pt x="10414" y="1222"/>
                    <a:pt x="10559" y="1222"/>
                  </a:cubicBezTo>
                  <a:close/>
                  <a:moveTo>
                    <a:pt x="11217" y="1205"/>
                  </a:moveTo>
                  <a:lnTo>
                    <a:pt x="11355" y="1205"/>
                  </a:lnTo>
                  <a:lnTo>
                    <a:pt x="11355" y="677"/>
                  </a:lnTo>
                  <a:cubicBezTo>
                    <a:pt x="11355" y="536"/>
                    <a:pt x="11442" y="445"/>
                    <a:pt x="11560" y="445"/>
                  </a:cubicBezTo>
                  <a:cubicBezTo>
                    <a:pt x="11678" y="445"/>
                    <a:pt x="11745" y="527"/>
                    <a:pt x="11745" y="672"/>
                  </a:cubicBezTo>
                  <a:lnTo>
                    <a:pt x="11745" y="1205"/>
                  </a:lnTo>
                  <a:lnTo>
                    <a:pt x="11887" y="1205"/>
                  </a:lnTo>
                  <a:lnTo>
                    <a:pt x="11887" y="630"/>
                  </a:lnTo>
                  <a:cubicBezTo>
                    <a:pt x="11887" y="441"/>
                    <a:pt x="11782" y="319"/>
                    <a:pt x="11608" y="319"/>
                  </a:cubicBezTo>
                  <a:cubicBezTo>
                    <a:pt x="11480" y="319"/>
                    <a:pt x="11405" y="390"/>
                    <a:pt x="11355" y="472"/>
                  </a:cubicBezTo>
                  <a:lnTo>
                    <a:pt x="11355" y="337"/>
                  </a:lnTo>
                  <a:lnTo>
                    <a:pt x="11217" y="337"/>
                  </a:lnTo>
                  <a:lnTo>
                    <a:pt x="11217" y="1205"/>
                  </a:lnTo>
                  <a:close/>
                  <a:moveTo>
                    <a:pt x="12390" y="1218"/>
                  </a:moveTo>
                  <a:cubicBezTo>
                    <a:pt x="12443" y="1218"/>
                    <a:pt x="12487" y="1207"/>
                    <a:pt x="12527" y="1186"/>
                  </a:cubicBezTo>
                  <a:lnTo>
                    <a:pt x="12527" y="1068"/>
                  </a:lnTo>
                  <a:cubicBezTo>
                    <a:pt x="12494" y="1082"/>
                    <a:pt x="12460" y="1090"/>
                    <a:pt x="12427" y="1090"/>
                  </a:cubicBezTo>
                  <a:cubicBezTo>
                    <a:pt x="12355" y="1090"/>
                    <a:pt x="12312" y="1060"/>
                    <a:pt x="12312" y="975"/>
                  </a:cubicBezTo>
                  <a:lnTo>
                    <a:pt x="12312" y="458"/>
                  </a:lnTo>
                  <a:lnTo>
                    <a:pt x="12527" y="458"/>
                  </a:lnTo>
                  <a:lnTo>
                    <a:pt x="12527" y="337"/>
                  </a:lnTo>
                  <a:lnTo>
                    <a:pt x="12312" y="337"/>
                  </a:lnTo>
                  <a:lnTo>
                    <a:pt x="12312" y="88"/>
                  </a:lnTo>
                  <a:lnTo>
                    <a:pt x="12170" y="88"/>
                  </a:lnTo>
                  <a:lnTo>
                    <a:pt x="12170" y="337"/>
                  </a:lnTo>
                  <a:lnTo>
                    <a:pt x="12068" y="337"/>
                  </a:lnTo>
                  <a:lnTo>
                    <a:pt x="12068" y="458"/>
                  </a:lnTo>
                  <a:lnTo>
                    <a:pt x="12170" y="458"/>
                  </a:lnTo>
                  <a:lnTo>
                    <a:pt x="12170" y="1001"/>
                  </a:lnTo>
                  <a:cubicBezTo>
                    <a:pt x="12170" y="1160"/>
                    <a:pt x="12264" y="1218"/>
                    <a:pt x="12390" y="1218"/>
                  </a:cubicBezTo>
                  <a:close/>
                  <a:moveTo>
                    <a:pt x="13058" y="1224"/>
                  </a:moveTo>
                  <a:cubicBezTo>
                    <a:pt x="13189" y="1224"/>
                    <a:pt x="13281" y="1173"/>
                    <a:pt x="13359" y="1092"/>
                  </a:cubicBezTo>
                  <a:lnTo>
                    <a:pt x="13283" y="1004"/>
                  </a:lnTo>
                  <a:cubicBezTo>
                    <a:pt x="13222" y="1061"/>
                    <a:pt x="13157" y="1101"/>
                    <a:pt x="13066" y="1101"/>
                  </a:cubicBezTo>
                  <a:cubicBezTo>
                    <a:pt x="12935" y="1101"/>
                    <a:pt x="12825" y="1002"/>
                    <a:pt x="12810" y="825"/>
                  </a:cubicBezTo>
                  <a:lnTo>
                    <a:pt x="13383" y="825"/>
                  </a:lnTo>
                  <a:cubicBezTo>
                    <a:pt x="13385" y="806"/>
                    <a:pt x="13385" y="782"/>
                    <a:pt x="13385" y="771"/>
                  </a:cubicBezTo>
                  <a:cubicBezTo>
                    <a:pt x="13385" y="509"/>
                    <a:pt x="13256" y="319"/>
                    <a:pt x="13034" y="319"/>
                  </a:cubicBezTo>
                  <a:cubicBezTo>
                    <a:pt x="12826" y="319"/>
                    <a:pt x="12670" y="504"/>
                    <a:pt x="12670" y="768"/>
                  </a:cubicBezTo>
                  <a:lnTo>
                    <a:pt x="12670" y="779"/>
                  </a:lnTo>
                  <a:cubicBezTo>
                    <a:pt x="12670" y="1053"/>
                    <a:pt x="12844" y="1224"/>
                    <a:pt x="13058" y="1224"/>
                  </a:cubicBezTo>
                  <a:close/>
                  <a:moveTo>
                    <a:pt x="12810" y="721"/>
                  </a:moveTo>
                  <a:cubicBezTo>
                    <a:pt x="12823" y="551"/>
                    <a:pt x="12913" y="439"/>
                    <a:pt x="13032" y="439"/>
                  </a:cubicBezTo>
                  <a:cubicBezTo>
                    <a:pt x="13163" y="439"/>
                    <a:pt x="13236" y="563"/>
                    <a:pt x="13244" y="721"/>
                  </a:cubicBezTo>
                  <a:lnTo>
                    <a:pt x="12810" y="721"/>
                  </a:lnTo>
                  <a:close/>
                  <a:moveTo>
                    <a:pt x="13610" y="1205"/>
                  </a:moveTo>
                  <a:lnTo>
                    <a:pt x="13748" y="1205"/>
                  </a:lnTo>
                  <a:lnTo>
                    <a:pt x="13748" y="800"/>
                  </a:lnTo>
                  <a:cubicBezTo>
                    <a:pt x="13748" y="584"/>
                    <a:pt x="13871" y="476"/>
                    <a:pt x="14029" y="476"/>
                  </a:cubicBezTo>
                  <a:lnTo>
                    <a:pt x="14037" y="476"/>
                  </a:lnTo>
                  <a:lnTo>
                    <a:pt x="14037" y="324"/>
                  </a:lnTo>
                  <a:cubicBezTo>
                    <a:pt x="13898" y="316"/>
                    <a:pt x="13799" y="402"/>
                    <a:pt x="13748" y="520"/>
                  </a:cubicBezTo>
                  <a:lnTo>
                    <a:pt x="13748" y="337"/>
                  </a:lnTo>
                  <a:lnTo>
                    <a:pt x="13610" y="337"/>
                  </a:lnTo>
                  <a:lnTo>
                    <a:pt x="13610" y="1205"/>
                  </a:lnTo>
                  <a:close/>
                  <a:moveTo>
                    <a:pt x="14224" y="173"/>
                  </a:moveTo>
                  <a:lnTo>
                    <a:pt x="14377" y="173"/>
                  </a:lnTo>
                  <a:lnTo>
                    <a:pt x="14377" y="19"/>
                  </a:lnTo>
                  <a:lnTo>
                    <a:pt x="14224" y="19"/>
                  </a:lnTo>
                  <a:lnTo>
                    <a:pt x="14224" y="173"/>
                  </a:lnTo>
                  <a:close/>
                  <a:moveTo>
                    <a:pt x="14229" y="1205"/>
                  </a:moveTo>
                  <a:lnTo>
                    <a:pt x="14371" y="1205"/>
                  </a:lnTo>
                  <a:lnTo>
                    <a:pt x="14371" y="337"/>
                  </a:lnTo>
                  <a:lnTo>
                    <a:pt x="14229" y="337"/>
                  </a:lnTo>
                  <a:lnTo>
                    <a:pt x="14229" y="1205"/>
                  </a:lnTo>
                  <a:close/>
                  <a:moveTo>
                    <a:pt x="14644" y="1205"/>
                  </a:moveTo>
                  <a:lnTo>
                    <a:pt x="14783" y="1205"/>
                  </a:lnTo>
                  <a:lnTo>
                    <a:pt x="14783" y="677"/>
                  </a:lnTo>
                  <a:cubicBezTo>
                    <a:pt x="14783" y="536"/>
                    <a:pt x="14869" y="445"/>
                    <a:pt x="14987" y="445"/>
                  </a:cubicBezTo>
                  <a:cubicBezTo>
                    <a:pt x="15105" y="445"/>
                    <a:pt x="15172" y="527"/>
                    <a:pt x="15172" y="672"/>
                  </a:cubicBezTo>
                  <a:lnTo>
                    <a:pt x="15172" y="1205"/>
                  </a:lnTo>
                  <a:lnTo>
                    <a:pt x="15314" y="1205"/>
                  </a:lnTo>
                  <a:lnTo>
                    <a:pt x="15314" y="630"/>
                  </a:lnTo>
                  <a:cubicBezTo>
                    <a:pt x="15314" y="441"/>
                    <a:pt x="15209" y="319"/>
                    <a:pt x="15035" y="319"/>
                  </a:cubicBezTo>
                  <a:cubicBezTo>
                    <a:pt x="14907" y="319"/>
                    <a:pt x="14832" y="390"/>
                    <a:pt x="14783" y="472"/>
                  </a:cubicBezTo>
                  <a:lnTo>
                    <a:pt x="14783" y="337"/>
                  </a:lnTo>
                  <a:lnTo>
                    <a:pt x="14644" y="337"/>
                  </a:lnTo>
                  <a:lnTo>
                    <a:pt x="14644" y="1205"/>
                  </a:lnTo>
                  <a:close/>
                  <a:moveTo>
                    <a:pt x="15906" y="1020"/>
                  </a:moveTo>
                  <a:cubicBezTo>
                    <a:pt x="15779" y="1020"/>
                    <a:pt x="15675" y="910"/>
                    <a:pt x="15675" y="733"/>
                  </a:cubicBezTo>
                  <a:lnTo>
                    <a:pt x="15675" y="729"/>
                  </a:lnTo>
                  <a:cubicBezTo>
                    <a:pt x="15675" y="551"/>
                    <a:pt x="15777" y="444"/>
                    <a:pt x="15906" y="444"/>
                  </a:cubicBezTo>
                  <a:cubicBezTo>
                    <a:pt x="16034" y="444"/>
                    <a:pt x="16154" y="552"/>
                    <a:pt x="16154" y="729"/>
                  </a:cubicBezTo>
                  <a:lnTo>
                    <a:pt x="16154" y="734"/>
                  </a:lnTo>
                  <a:cubicBezTo>
                    <a:pt x="16154" y="908"/>
                    <a:pt x="16034" y="1020"/>
                    <a:pt x="15906" y="1020"/>
                  </a:cubicBezTo>
                  <a:close/>
                  <a:moveTo>
                    <a:pt x="15897" y="1457"/>
                  </a:moveTo>
                  <a:cubicBezTo>
                    <a:pt x="16025" y="1457"/>
                    <a:pt x="16127" y="1425"/>
                    <a:pt x="16194" y="1358"/>
                  </a:cubicBezTo>
                  <a:cubicBezTo>
                    <a:pt x="16254" y="1294"/>
                    <a:pt x="16289" y="1205"/>
                    <a:pt x="16289" y="1082"/>
                  </a:cubicBezTo>
                  <a:lnTo>
                    <a:pt x="16289" y="337"/>
                  </a:lnTo>
                  <a:lnTo>
                    <a:pt x="16149" y="337"/>
                  </a:lnTo>
                  <a:lnTo>
                    <a:pt x="16149" y="484"/>
                  </a:lnTo>
                  <a:cubicBezTo>
                    <a:pt x="16092" y="396"/>
                    <a:pt x="16005" y="319"/>
                    <a:pt x="15871" y="319"/>
                  </a:cubicBezTo>
                  <a:cubicBezTo>
                    <a:pt x="15696" y="319"/>
                    <a:pt x="15531" y="465"/>
                    <a:pt x="15531" y="728"/>
                  </a:cubicBezTo>
                  <a:lnTo>
                    <a:pt x="15531" y="734"/>
                  </a:lnTo>
                  <a:cubicBezTo>
                    <a:pt x="15531" y="999"/>
                    <a:pt x="15694" y="1144"/>
                    <a:pt x="15871" y="1144"/>
                  </a:cubicBezTo>
                  <a:cubicBezTo>
                    <a:pt x="16004" y="1144"/>
                    <a:pt x="16090" y="1066"/>
                    <a:pt x="16149" y="974"/>
                  </a:cubicBezTo>
                  <a:lnTo>
                    <a:pt x="16149" y="1087"/>
                  </a:lnTo>
                  <a:cubicBezTo>
                    <a:pt x="16149" y="1254"/>
                    <a:pt x="16053" y="1337"/>
                    <a:pt x="15894" y="1337"/>
                  </a:cubicBezTo>
                  <a:cubicBezTo>
                    <a:pt x="15795" y="1337"/>
                    <a:pt x="15699" y="1307"/>
                    <a:pt x="15619" y="1256"/>
                  </a:cubicBezTo>
                  <a:lnTo>
                    <a:pt x="15567" y="1368"/>
                  </a:lnTo>
                  <a:cubicBezTo>
                    <a:pt x="15669" y="1427"/>
                    <a:pt x="15779" y="1457"/>
                    <a:pt x="15897" y="1457"/>
                  </a:cubicBezTo>
                  <a:close/>
                  <a:moveTo>
                    <a:pt x="16801" y="1221"/>
                  </a:moveTo>
                  <a:cubicBezTo>
                    <a:pt x="16962" y="1221"/>
                    <a:pt x="17088" y="1127"/>
                    <a:pt x="17088" y="966"/>
                  </a:cubicBezTo>
                  <a:lnTo>
                    <a:pt x="17088" y="964"/>
                  </a:lnTo>
                  <a:cubicBezTo>
                    <a:pt x="17088" y="830"/>
                    <a:pt x="16986" y="771"/>
                    <a:pt x="16846" y="707"/>
                  </a:cubicBezTo>
                  <a:cubicBezTo>
                    <a:pt x="16734" y="658"/>
                    <a:pt x="16659" y="622"/>
                    <a:pt x="16659" y="555"/>
                  </a:cubicBezTo>
                  <a:lnTo>
                    <a:pt x="16659" y="551"/>
                  </a:lnTo>
                  <a:cubicBezTo>
                    <a:pt x="16659" y="488"/>
                    <a:pt x="16715" y="442"/>
                    <a:pt x="16798" y="442"/>
                  </a:cubicBezTo>
                  <a:cubicBezTo>
                    <a:pt x="16871" y="442"/>
                    <a:pt x="16946" y="474"/>
                    <a:pt x="17013" y="520"/>
                  </a:cubicBezTo>
                  <a:lnTo>
                    <a:pt x="17077" y="417"/>
                  </a:lnTo>
                  <a:cubicBezTo>
                    <a:pt x="17000" y="359"/>
                    <a:pt x="16900" y="322"/>
                    <a:pt x="16801" y="322"/>
                  </a:cubicBezTo>
                  <a:cubicBezTo>
                    <a:pt x="16643" y="322"/>
                    <a:pt x="16526" y="417"/>
                    <a:pt x="16526" y="565"/>
                  </a:cubicBezTo>
                  <a:lnTo>
                    <a:pt x="16526" y="568"/>
                  </a:lnTo>
                  <a:cubicBezTo>
                    <a:pt x="16526" y="705"/>
                    <a:pt x="16635" y="763"/>
                    <a:pt x="16771" y="820"/>
                  </a:cubicBezTo>
                  <a:cubicBezTo>
                    <a:pt x="16884" y="868"/>
                    <a:pt x="16954" y="903"/>
                    <a:pt x="16954" y="975"/>
                  </a:cubicBezTo>
                  <a:lnTo>
                    <a:pt x="16954" y="978"/>
                  </a:lnTo>
                  <a:cubicBezTo>
                    <a:pt x="16954" y="1050"/>
                    <a:pt x="16895" y="1101"/>
                    <a:pt x="16806" y="1101"/>
                  </a:cubicBezTo>
                  <a:cubicBezTo>
                    <a:pt x="16721" y="1101"/>
                    <a:pt x="16635" y="1064"/>
                    <a:pt x="16555" y="996"/>
                  </a:cubicBezTo>
                  <a:lnTo>
                    <a:pt x="16485" y="1098"/>
                  </a:lnTo>
                  <a:cubicBezTo>
                    <a:pt x="16579" y="1179"/>
                    <a:pt x="16696" y="1221"/>
                    <a:pt x="16801" y="1221"/>
                  </a:cubicBezTo>
                  <a:close/>
                  <a:moveTo>
                    <a:pt x="17306" y="1205"/>
                  </a:moveTo>
                  <a:lnTo>
                    <a:pt x="17445" y="1205"/>
                  </a:lnTo>
                  <a:lnTo>
                    <a:pt x="17445" y="677"/>
                  </a:lnTo>
                  <a:cubicBezTo>
                    <a:pt x="17445" y="536"/>
                    <a:pt x="17531" y="445"/>
                    <a:pt x="17649" y="445"/>
                  </a:cubicBezTo>
                  <a:cubicBezTo>
                    <a:pt x="17767" y="445"/>
                    <a:pt x="17834" y="527"/>
                    <a:pt x="17834" y="672"/>
                  </a:cubicBezTo>
                  <a:lnTo>
                    <a:pt x="17834" y="1205"/>
                  </a:lnTo>
                  <a:lnTo>
                    <a:pt x="17976" y="1205"/>
                  </a:lnTo>
                  <a:lnTo>
                    <a:pt x="17976" y="630"/>
                  </a:lnTo>
                  <a:cubicBezTo>
                    <a:pt x="17976" y="441"/>
                    <a:pt x="17871" y="319"/>
                    <a:pt x="17697" y="319"/>
                  </a:cubicBezTo>
                  <a:cubicBezTo>
                    <a:pt x="17569" y="319"/>
                    <a:pt x="17494" y="390"/>
                    <a:pt x="17445" y="472"/>
                  </a:cubicBezTo>
                  <a:lnTo>
                    <a:pt x="17445" y="337"/>
                  </a:lnTo>
                  <a:lnTo>
                    <a:pt x="17306" y="337"/>
                  </a:lnTo>
                  <a:lnTo>
                    <a:pt x="17306" y="1205"/>
                  </a:lnTo>
                  <a:close/>
                  <a:moveTo>
                    <a:pt x="18331" y="224"/>
                  </a:moveTo>
                  <a:lnTo>
                    <a:pt x="18481" y="224"/>
                  </a:lnTo>
                  <a:lnTo>
                    <a:pt x="18481" y="66"/>
                  </a:lnTo>
                  <a:lnTo>
                    <a:pt x="18331" y="66"/>
                  </a:lnTo>
                  <a:lnTo>
                    <a:pt x="18331" y="224"/>
                  </a:lnTo>
                  <a:close/>
                  <a:moveTo>
                    <a:pt x="18595" y="224"/>
                  </a:moveTo>
                  <a:lnTo>
                    <a:pt x="18745" y="224"/>
                  </a:lnTo>
                  <a:lnTo>
                    <a:pt x="18745" y="66"/>
                  </a:lnTo>
                  <a:lnTo>
                    <a:pt x="18595" y="66"/>
                  </a:lnTo>
                  <a:lnTo>
                    <a:pt x="18595" y="224"/>
                  </a:lnTo>
                  <a:close/>
                  <a:moveTo>
                    <a:pt x="18492" y="1111"/>
                  </a:moveTo>
                  <a:cubicBezTo>
                    <a:pt x="18394" y="1111"/>
                    <a:pt x="18319" y="1049"/>
                    <a:pt x="18319" y="946"/>
                  </a:cubicBezTo>
                  <a:lnTo>
                    <a:pt x="18319" y="942"/>
                  </a:lnTo>
                  <a:cubicBezTo>
                    <a:pt x="18319" y="838"/>
                    <a:pt x="18393" y="771"/>
                    <a:pt x="18520" y="771"/>
                  </a:cubicBezTo>
                  <a:cubicBezTo>
                    <a:pt x="18599" y="771"/>
                    <a:pt x="18666" y="785"/>
                    <a:pt x="18717" y="803"/>
                  </a:cubicBezTo>
                  <a:lnTo>
                    <a:pt x="18717" y="907"/>
                  </a:lnTo>
                  <a:cubicBezTo>
                    <a:pt x="18717" y="1025"/>
                    <a:pt x="18618" y="1111"/>
                    <a:pt x="18492" y="1111"/>
                  </a:cubicBezTo>
                  <a:close/>
                  <a:moveTo>
                    <a:pt x="18457" y="1222"/>
                  </a:moveTo>
                  <a:cubicBezTo>
                    <a:pt x="18580" y="1222"/>
                    <a:pt x="18663" y="1162"/>
                    <a:pt x="18714" y="1085"/>
                  </a:cubicBezTo>
                  <a:lnTo>
                    <a:pt x="18714" y="1205"/>
                  </a:lnTo>
                  <a:lnTo>
                    <a:pt x="18852" y="1205"/>
                  </a:lnTo>
                  <a:lnTo>
                    <a:pt x="18852" y="651"/>
                  </a:lnTo>
                  <a:cubicBezTo>
                    <a:pt x="18852" y="547"/>
                    <a:pt x="18824" y="465"/>
                    <a:pt x="18768" y="412"/>
                  </a:cubicBezTo>
                  <a:cubicBezTo>
                    <a:pt x="18712" y="354"/>
                    <a:pt x="18627" y="326"/>
                    <a:pt x="18520" y="326"/>
                  </a:cubicBezTo>
                  <a:cubicBezTo>
                    <a:pt x="18410" y="326"/>
                    <a:pt x="18324" y="353"/>
                    <a:pt x="18243" y="394"/>
                  </a:cubicBezTo>
                  <a:lnTo>
                    <a:pt x="18286" y="508"/>
                  </a:lnTo>
                  <a:cubicBezTo>
                    <a:pt x="18345" y="477"/>
                    <a:pt x="18418" y="452"/>
                    <a:pt x="18505" y="452"/>
                  </a:cubicBezTo>
                  <a:cubicBezTo>
                    <a:pt x="18635" y="452"/>
                    <a:pt x="18715" y="522"/>
                    <a:pt x="18715" y="656"/>
                  </a:cubicBezTo>
                  <a:lnTo>
                    <a:pt x="18715" y="702"/>
                  </a:lnTo>
                  <a:cubicBezTo>
                    <a:pt x="18651" y="682"/>
                    <a:pt x="18588" y="667"/>
                    <a:pt x="18498" y="667"/>
                  </a:cubicBezTo>
                  <a:cubicBezTo>
                    <a:pt x="18310" y="667"/>
                    <a:pt x="18181" y="766"/>
                    <a:pt x="18181" y="946"/>
                  </a:cubicBezTo>
                  <a:lnTo>
                    <a:pt x="18181" y="954"/>
                  </a:lnTo>
                  <a:cubicBezTo>
                    <a:pt x="18181" y="1125"/>
                    <a:pt x="18311" y="1222"/>
                    <a:pt x="18457" y="1222"/>
                  </a:cubicBezTo>
                  <a:close/>
                  <a:moveTo>
                    <a:pt x="19115" y="1205"/>
                  </a:moveTo>
                  <a:lnTo>
                    <a:pt x="19253" y="1205"/>
                  </a:lnTo>
                  <a:lnTo>
                    <a:pt x="19253" y="677"/>
                  </a:lnTo>
                  <a:cubicBezTo>
                    <a:pt x="19253" y="540"/>
                    <a:pt x="19336" y="445"/>
                    <a:pt x="19445" y="445"/>
                  </a:cubicBezTo>
                  <a:cubicBezTo>
                    <a:pt x="19555" y="445"/>
                    <a:pt x="19620" y="524"/>
                    <a:pt x="19620" y="670"/>
                  </a:cubicBezTo>
                  <a:lnTo>
                    <a:pt x="19620" y="1205"/>
                  </a:lnTo>
                  <a:lnTo>
                    <a:pt x="19761" y="1205"/>
                  </a:lnTo>
                  <a:lnTo>
                    <a:pt x="19761" y="675"/>
                  </a:lnTo>
                  <a:cubicBezTo>
                    <a:pt x="19761" y="530"/>
                    <a:pt x="19844" y="445"/>
                    <a:pt x="19951" y="445"/>
                  </a:cubicBezTo>
                  <a:cubicBezTo>
                    <a:pt x="20061" y="445"/>
                    <a:pt x="20128" y="524"/>
                    <a:pt x="20128" y="672"/>
                  </a:cubicBezTo>
                  <a:lnTo>
                    <a:pt x="20128" y="1205"/>
                  </a:lnTo>
                  <a:lnTo>
                    <a:pt x="20267" y="1205"/>
                  </a:lnTo>
                  <a:lnTo>
                    <a:pt x="20267" y="632"/>
                  </a:lnTo>
                  <a:cubicBezTo>
                    <a:pt x="20267" y="433"/>
                    <a:pt x="20158" y="319"/>
                    <a:pt x="19992" y="319"/>
                  </a:cubicBezTo>
                  <a:cubicBezTo>
                    <a:pt x="19865" y="319"/>
                    <a:pt x="19785" y="390"/>
                    <a:pt x="19731" y="472"/>
                  </a:cubicBezTo>
                  <a:cubicBezTo>
                    <a:pt x="19689" y="380"/>
                    <a:pt x="19608" y="319"/>
                    <a:pt x="19494" y="319"/>
                  </a:cubicBezTo>
                  <a:cubicBezTo>
                    <a:pt x="19373" y="319"/>
                    <a:pt x="19303" y="390"/>
                    <a:pt x="19253" y="471"/>
                  </a:cubicBezTo>
                  <a:lnTo>
                    <a:pt x="19253" y="337"/>
                  </a:lnTo>
                  <a:lnTo>
                    <a:pt x="19115" y="337"/>
                  </a:lnTo>
                  <a:lnTo>
                    <a:pt x="19115" y="1205"/>
                  </a:lnTo>
                  <a:close/>
                  <a:moveTo>
                    <a:pt x="20534" y="1205"/>
                  </a:moveTo>
                  <a:lnTo>
                    <a:pt x="20672" y="1205"/>
                  </a:lnTo>
                  <a:lnTo>
                    <a:pt x="20672" y="677"/>
                  </a:lnTo>
                  <a:cubicBezTo>
                    <a:pt x="20672" y="536"/>
                    <a:pt x="20759" y="445"/>
                    <a:pt x="20877" y="445"/>
                  </a:cubicBezTo>
                  <a:cubicBezTo>
                    <a:pt x="20995" y="445"/>
                    <a:pt x="21062" y="527"/>
                    <a:pt x="21062" y="672"/>
                  </a:cubicBezTo>
                  <a:lnTo>
                    <a:pt x="21062" y="1205"/>
                  </a:lnTo>
                  <a:lnTo>
                    <a:pt x="21204" y="1205"/>
                  </a:lnTo>
                  <a:lnTo>
                    <a:pt x="21204" y="630"/>
                  </a:lnTo>
                  <a:cubicBezTo>
                    <a:pt x="21204" y="441"/>
                    <a:pt x="21098" y="319"/>
                    <a:pt x="20925" y="319"/>
                  </a:cubicBezTo>
                  <a:cubicBezTo>
                    <a:pt x="20797" y="319"/>
                    <a:pt x="20722" y="390"/>
                    <a:pt x="20672" y="472"/>
                  </a:cubicBezTo>
                  <a:lnTo>
                    <a:pt x="20672" y="337"/>
                  </a:lnTo>
                  <a:lnTo>
                    <a:pt x="20534" y="337"/>
                  </a:lnTo>
                  <a:lnTo>
                    <a:pt x="20534" y="1205"/>
                  </a:lnTo>
                  <a:close/>
                  <a:moveTo>
                    <a:pt x="21804" y="1096"/>
                  </a:moveTo>
                  <a:cubicBezTo>
                    <a:pt x="21676" y="1096"/>
                    <a:pt x="21571" y="977"/>
                    <a:pt x="21571" y="776"/>
                  </a:cubicBezTo>
                  <a:lnTo>
                    <a:pt x="21571" y="763"/>
                  </a:lnTo>
                  <a:cubicBezTo>
                    <a:pt x="21571" y="560"/>
                    <a:pt x="21673" y="445"/>
                    <a:pt x="21804" y="445"/>
                  </a:cubicBezTo>
                  <a:cubicBezTo>
                    <a:pt x="21933" y="445"/>
                    <a:pt x="22049" y="568"/>
                    <a:pt x="22049" y="761"/>
                  </a:cubicBezTo>
                  <a:lnTo>
                    <a:pt x="22049" y="779"/>
                  </a:lnTo>
                  <a:cubicBezTo>
                    <a:pt x="22049" y="972"/>
                    <a:pt x="21933" y="1096"/>
                    <a:pt x="21804" y="1096"/>
                  </a:cubicBezTo>
                  <a:close/>
                  <a:moveTo>
                    <a:pt x="21772" y="1222"/>
                  </a:moveTo>
                  <a:cubicBezTo>
                    <a:pt x="21904" y="1222"/>
                    <a:pt x="21989" y="1141"/>
                    <a:pt x="22045" y="1047"/>
                  </a:cubicBezTo>
                  <a:lnTo>
                    <a:pt x="22045" y="1205"/>
                  </a:lnTo>
                  <a:lnTo>
                    <a:pt x="22185" y="1205"/>
                  </a:lnTo>
                  <a:lnTo>
                    <a:pt x="22185" y="7"/>
                  </a:lnTo>
                  <a:lnTo>
                    <a:pt x="22045" y="7"/>
                  </a:lnTo>
                  <a:lnTo>
                    <a:pt x="22045" y="488"/>
                  </a:lnTo>
                  <a:cubicBezTo>
                    <a:pt x="21989" y="399"/>
                    <a:pt x="21906" y="319"/>
                    <a:pt x="21772" y="319"/>
                  </a:cubicBezTo>
                  <a:cubicBezTo>
                    <a:pt x="21595" y="319"/>
                    <a:pt x="21427" y="472"/>
                    <a:pt x="21427" y="761"/>
                  </a:cubicBezTo>
                  <a:lnTo>
                    <a:pt x="21427" y="780"/>
                  </a:lnTo>
                  <a:cubicBezTo>
                    <a:pt x="21427" y="1071"/>
                    <a:pt x="21595" y="1222"/>
                    <a:pt x="21772" y="1222"/>
                  </a:cubicBezTo>
                  <a:close/>
                  <a:moveTo>
                    <a:pt x="22799" y="1224"/>
                  </a:moveTo>
                  <a:cubicBezTo>
                    <a:pt x="22930" y="1224"/>
                    <a:pt x="23022" y="1173"/>
                    <a:pt x="23101" y="1092"/>
                  </a:cubicBezTo>
                  <a:lnTo>
                    <a:pt x="23024" y="1004"/>
                  </a:lnTo>
                  <a:cubicBezTo>
                    <a:pt x="22963" y="1061"/>
                    <a:pt x="22898" y="1101"/>
                    <a:pt x="22807" y="1101"/>
                  </a:cubicBezTo>
                  <a:cubicBezTo>
                    <a:pt x="22676" y="1101"/>
                    <a:pt x="22566" y="1002"/>
                    <a:pt x="22552" y="825"/>
                  </a:cubicBezTo>
                  <a:lnTo>
                    <a:pt x="23124" y="825"/>
                  </a:lnTo>
                  <a:cubicBezTo>
                    <a:pt x="23126" y="806"/>
                    <a:pt x="23126" y="782"/>
                    <a:pt x="23126" y="771"/>
                  </a:cubicBezTo>
                  <a:cubicBezTo>
                    <a:pt x="23126" y="509"/>
                    <a:pt x="22997" y="319"/>
                    <a:pt x="22775" y="319"/>
                  </a:cubicBezTo>
                  <a:cubicBezTo>
                    <a:pt x="22568" y="319"/>
                    <a:pt x="22411" y="504"/>
                    <a:pt x="22411" y="768"/>
                  </a:cubicBezTo>
                  <a:lnTo>
                    <a:pt x="22411" y="779"/>
                  </a:lnTo>
                  <a:cubicBezTo>
                    <a:pt x="22411" y="1053"/>
                    <a:pt x="22585" y="1224"/>
                    <a:pt x="22799" y="1224"/>
                  </a:cubicBezTo>
                  <a:close/>
                  <a:moveTo>
                    <a:pt x="22552" y="721"/>
                  </a:moveTo>
                  <a:cubicBezTo>
                    <a:pt x="22564" y="551"/>
                    <a:pt x="22654" y="439"/>
                    <a:pt x="22773" y="439"/>
                  </a:cubicBezTo>
                  <a:cubicBezTo>
                    <a:pt x="22904" y="439"/>
                    <a:pt x="22978" y="563"/>
                    <a:pt x="22986" y="721"/>
                  </a:cubicBezTo>
                  <a:lnTo>
                    <a:pt x="22552" y="721"/>
                  </a:lnTo>
                  <a:close/>
                  <a:moveTo>
                    <a:pt x="23351" y="1205"/>
                  </a:moveTo>
                  <a:lnTo>
                    <a:pt x="23490" y="1205"/>
                  </a:lnTo>
                  <a:lnTo>
                    <a:pt x="23490" y="677"/>
                  </a:lnTo>
                  <a:cubicBezTo>
                    <a:pt x="23490" y="536"/>
                    <a:pt x="23576" y="445"/>
                    <a:pt x="23694" y="445"/>
                  </a:cubicBezTo>
                  <a:cubicBezTo>
                    <a:pt x="23812" y="445"/>
                    <a:pt x="23879" y="527"/>
                    <a:pt x="23879" y="672"/>
                  </a:cubicBezTo>
                  <a:lnTo>
                    <a:pt x="23879" y="1205"/>
                  </a:lnTo>
                  <a:lnTo>
                    <a:pt x="24021" y="1205"/>
                  </a:lnTo>
                  <a:lnTo>
                    <a:pt x="24021" y="630"/>
                  </a:lnTo>
                  <a:cubicBezTo>
                    <a:pt x="24021" y="441"/>
                    <a:pt x="23916" y="319"/>
                    <a:pt x="23742" y="319"/>
                  </a:cubicBezTo>
                  <a:cubicBezTo>
                    <a:pt x="23614" y="319"/>
                    <a:pt x="23539" y="390"/>
                    <a:pt x="23490" y="472"/>
                  </a:cubicBezTo>
                  <a:lnTo>
                    <a:pt x="23490" y="337"/>
                  </a:lnTo>
                  <a:lnTo>
                    <a:pt x="23351" y="337"/>
                  </a:lnTo>
                  <a:lnTo>
                    <a:pt x="23351" y="12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3" name="Freeform 8">
              <a:extLst>
                <a:ext uri="{FF2B5EF4-FFF2-40B4-BE49-F238E27FC236}">
                  <a16:creationId xmlns:a16="http://schemas.microsoft.com/office/drawing/2014/main" id="{AE2C61B6-BA0D-40EF-A4C6-37995F4C33EC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55776" y="3606801"/>
              <a:ext cx="6729413" cy="438150"/>
            </a:xfrm>
            <a:custGeom>
              <a:avLst/>
              <a:gdLst>
                <a:gd name="T0" fmla="*/ 0 w 18689"/>
                <a:gd name="T1" fmla="*/ 36 h 1217"/>
                <a:gd name="T2" fmla="*/ 1163 w 18689"/>
                <a:gd name="T3" fmla="*/ 13 h 1217"/>
                <a:gd name="T4" fmla="*/ 1014 w 18689"/>
                <a:gd name="T5" fmla="*/ 330 h 1217"/>
                <a:gd name="T6" fmla="*/ 1540 w 18689"/>
                <a:gd name="T7" fmla="*/ 818 h 1217"/>
                <a:gd name="T8" fmla="*/ 1787 w 18689"/>
                <a:gd name="T9" fmla="*/ 1217 h 1217"/>
                <a:gd name="T10" fmla="*/ 2460 w 18689"/>
                <a:gd name="T11" fmla="*/ 769 h 1217"/>
                <a:gd name="T12" fmla="*/ 2661 w 18689"/>
                <a:gd name="T13" fmla="*/ 1216 h 1217"/>
                <a:gd name="T14" fmla="*/ 2934 w 18689"/>
                <a:gd name="T15" fmla="*/ 482 h 1217"/>
                <a:gd name="T16" fmla="*/ 4097 w 18689"/>
                <a:gd name="T17" fmla="*/ 769 h 1217"/>
                <a:gd name="T18" fmla="*/ 3707 w 18689"/>
                <a:gd name="T19" fmla="*/ 1091 h 1217"/>
                <a:gd name="T20" fmla="*/ 3707 w 18689"/>
                <a:gd name="T21" fmla="*/ 1091 h 1217"/>
                <a:gd name="T22" fmla="*/ 4868 w 18689"/>
                <a:gd name="T23" fmla="*/ 1198 h 1217"/>
                <a:gd name="T24" fmla="*/ 4340 w 18689"/>
                <a:gd name="T25" fmla="*/ 330 h 1217"/>
                <a:gd name="T26" fmla="*/ 5817 w 18689"/>
                <a:gd name="T27" fmla="*/ 665 h 1217"/>
                <a:gd name="T28" fmla="*/ 5428 w 18689"/>
                <a:gd name="T29" fmla="*/ 0 h 1217"/>
                <a:gd name="T30" fmla="*/ 6519 w 18689"/>
                <a:gd name="T31" fmla="*/ 764 h 1217"/>
                <a:gd name="T32" fmla="*/ 6712 w 18689"/>
                <a:gd name="T33" fmla="*/ 1198 h 1217"/>
                <a:gd name="T34" fmla="*/ 6285 w 18689"/>
                <a:gd name="T35" fmla="*/ 501 h 1217"/>
                <a:gd name="T36" fmla="*/ 6179 w 18689"/>
                <a:gd name="T37" fmla="*/ 948 h 1217"/>
                <a:gd name="T38" fmla="*/ 7133 w 18689"/>
                <a:gd name="T39" fmla="*/ 1198 h 1217"/>
                <a:gd name="T40" fmla="*/ 7997 w 18689"/>
                <a:gd name="T41" fmla="*/ 166 h 1217"/>
                <a:gd name="T42" fmla="*/ 8144 w 18689"/>
                <a:gd name="T43" fmla="*/ 1198 h 1217"/>
                <a:gd name="T44" fmla="*/ 8571 w 18689"/>
                <a:gd name="T45" fmla="*/ 670 h 1217"/>
                <a:gd name="T46" fmla="*/ 8823 w 18689"/>
                <a:gd name="T47" fmla="*/ 312 h 1217"/>
                <a:gd name="T48" fmla="*/ 9759 w 18689"/>
                <a:gd name="T49" fmla="*/ 1179 h 1217"/>
                <a:gd name="T50" fmla="*/ 9759 w 18689"/>
                <a:gd name="T51" fmla="*/ 330 h 1217"/>
                <a:gd name="T52" fmla="*/ 9299 w 18689"/>
                <a:gd name="T53" fmla="*/ 451 h 1217"/>
                <a:gd name="T54" fmla="*/ 10081 w 18689"/>
                <a:gd name="T55" fmla="*/ 935 h 1217"/>
                <a:gd name="T56" fmla="*/ 10475 w 18689"/>
                <a:gd name="T57" fmla="*/ 1078 h 1217"/>
                <a:gd name="T58" fmla="*/ 10004 w 18689"/>
                <a:gd name="T59" fmla="*/ 387 h 1217"/>
                <a:gd name="T60" fmla="*/ 9942 w 18689"/>
                <a:gd name="T61" fmla="*/ 940 h 1217"/>
                <a:gd name="T62" fmla="*/ 10896 w 18689"/>
                <a:gd name="T63" fmla="*/ 0 h 1217"/>
                <a:gd name="T64" fmla="*/ 11808 w 18689"/>
                <a:gd name="T65" fmla="*/ 796 h 1217"/>
                <a:gd name="T66" fmla="*/ 11943 w 18689"/>
                <a:gd name="T67" fmla="*/ 1198 h 1217"/>
                <a:gd name="T68" fmla="*/ 11595 w 18689"/>
                <a:gd name="T69" fmla="*/ 445 h 1217"/>
                <a:gd name="T70" fmla="*/ 11548 w 18689"/>
                <a:gd name="T71" fmla="*/ 1216 h 1217"/>
                <a:gd name="T72" fmla="*/ 12741 w 18689"/>
                <a:gd name="T73" fmla="*/ 330 h 1217"/>
                <a:gd name="T74" fmla="*/ 12211 w 18689"/>
                <a:gd name="T75" fmla="*/ 903 h 1217"/>
                <a:gd name="T76" fmla="*/ 13339 w 18689"/>
                <a:gd name="T77" fmla="*/ 968 h 1217"/>
                <a:gd name="T78" fmla="*/ 13197 w 18689"/>
                <a:gd name="T79" fmla="*/ 81 h 1217"/>
                <a:gd name="T80" fmla="*/ 13417 w 18689"/>
                <a:gd name="T81" fmla="*/ 1211 h 1217"/>
                <a:gd name="T82" fmla="*/ 14273 w 18689"/>
                <a:gd name="T83" fmla="*/ 900 h 1217"/>
                <a:gd name="T84" fmla="*/ 14409 w 18689"/>
                <a:gd name="T85" fmla="*/ 644 h 1217"/>
                <a:gd name="T86" fmla="*/ 14272 w 18689"/>
                <a:gd name="T87" fmla="*/ 649 h 1217"/>
                <a:gd name="T88" fmla="*/ 14687 w 18689"/>
                <a:gd name="T89" fmla="*/ 1198 h 1217"/>
                <a:gd name="T90" fmla="*/ 15053 w 18689"/>
                <a:gd name="T91" fmla="*/ 691 h 1217"/>
                <a:gd name="T92" fmla="*/ 14687 w 18689"/>
                <a:gd name="T93" fmla="*/ 1198 h 1217"/>
                <a:gd name="T94" fmla="*/ 16082 w 18689"/>
                <a:gd name="T95" fmla="*/ 330 h 1217"/>
                <a:gd name="T96" fmla="*/ 15552 w 18689"/>
                <a:gd name="T97" fmla="*/ 903 h 1217"/>
                <a:gd name="T98" fmla="*/ 17036 w 18689"/>
                <a:gd name="T99" fmla="*/ 665 h 1217"/>
                <a:gd name="T100" fmla="*/ 16647 w 18689"/>
                <a:gd name="T101" fmla="*/ 330 h 1217"/>
                <a:gd name="T102" fmla="*/ 17734 w 18689"/>
                <a:gd name="T103" fmla="*/ 1083 h 1217"/>
                <a:gd name="T104" fmla="*/ 17619 w 18689"/>
                <a:gd name="T105" fmla="*/ 81 h 1217"/>
                <a:gd name="T106" fmla="*/ 17477 w 18689"/>
                <a:gd name="T107" fmla="*/ 994 h 1217"/>
                <a:gd name="T108" fmla="*/ 18554 w 18689"/>
                <a:gd name="T109" fmla="*/ 796 h 1217"/>
                <a:gd name="T110" fmla="*/ 18689 w 18689"/>
                <a:gd name="T111" fmla="*/ 1198 h 1217"/>
                <a:gd name="T112" fmla="*/ 18341 w 18689"/>
                <a:gd name="T113" fmla="*/ 445 h 1217"/>
                <a:gd name="T114" fmla="*/ 18293 w 18689"/>
                <a:gd name="T115" fmla="*/ 1216 h 1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689" h="1217">
                  <a:moveTo>
                    <a:pt x="321" y="1198"/>
                  </a:moveTo>
                  <a:lnTo>
                    <a:pt x="466" y="1198"/>
                  </a:lnTo>
                  <a:lnTo>
                    <a:pt x="466" y="170"/>
                  </a:lnTo>
                  <a:lnTo>
                    <a:pt x="787" y="170"/>
                  </a:lnTo>
                  <a:lnTo>
                    <a:pt x="787" y="36"/>
                  </a:lnTo>
                  <a:lnTo>
                    <a:pt x="0" y="36"/>
                  </a:lnTo>
                  <a:lnTo>
                    <a:pt x="0" y="170"/>
                  </a:lnTo>
                  <a:lnTo>
                    <a:pt x="321" y="170"/>
                  </a:lnTo>
                  <a:lnTo>
                    <a:pt x="321" y="1198"/>
                  </a:lnTo>
                  <a:close/>
                  <a:moveTo>
                    <a:pt x="1009" y="166"/>
                  </a:moveTo>
                  <a:lnTo>
                    <a:pt x="1163" y="166"/>
                  </a:lnTo>
                  <a:lnTo>
                    <a:pt x="1163" y="13"/>
                  </a:lnTo>
                  <a:lnTo>
                    <a:pt x="1009" y="13"/>
                  </a:lnTo>
                  <a:lnTo>
                    <a:pt x="1009" y="166"/>
                  </a:lnTo>
                  <a:close/>
                  <a:moveTo>
                    <a:pt x="1014" y="1198"/>
                  </a:moveTo>
                  <a:lnTo>
                    <a:pt x="1156" y="1198"/>
                  </a:lnTo>
                  <a:lnTo>
                    <a:pt x="1156" y="330"/>
                  </a:lnTo>
                  <a:lnTo>
                    <a:pt x="1014" y="330"/>
                  </a:lnTo>
                  <a:lnTo>
                    <a:pt x="1014" y="1198"/>
                  </a:lnTo>
                  <a:close/>
                  <a:moveTo>
                    <a:pt x="1787" y="1217"/>
                  </a:moveTo>
                  <a:cubicBezTo>
                    <a:pt x="1918" y="1217"/>
                    <a:pt x="2011" y="1166"/>
                    <a:pt x="2089" y="1085"/>
                  </a:cubicBezTo>
                  <a:lnTo>
                    <a:pt x="2012" y="997"/>
                  </a:lnTo>
                  <a:cubicBezTo>
                    <a:pt x="1952" y="1054"/>
                    <a:pt x="1886" y="1094"/>
                    <a:pt x="1795" y="1094"/>
                  </a:cubicBezTo>
                  <a:cubicBezTo>
                    <a:pt x="1665" y="1094"/>
                    <a:pt x="1554" y="995"/>
                    <a:pt x="1540" y="818"/>
                  </a:cubicBezTo>
                  <a:lnTo>
                    <a:pt x="2113" y="818"/>
                  </a:lnTo>
                  <a:cubicBezTo>
                    <a:pt x="2115" y="799"/>
                    <a:pt x="2115" y="775"/>
                    <a:pt x="2115" y="764"/>
                  </a:cubicBezTo>
                  <a:cubicBezTo>
                    <a:pt x="2115" y="502"/>
                    <a:pt x="1985" y="312"/>
                    <a:pt x="1763" y="312"/>
                  </a:cubicBezTo>
                  <a:cubicBezTo>
                    <a:pt x="1556" y="312"/>
                    <a:pt x="1400" y="498"/>
                    <a:pt x="1400" y="761"/>
                  </a:cubicBezTo>
                  <a:lnTo>
                    <a:pt x="1400" y="772"/>
                  </a:lnTo>
                  <a:cubicBezTo>
                    <a:pt x="1400" y="1047"/>
                    <a:pt x="1574" y="1217"/>
                    <a:pt x="1787" y="1217"/>
                  </a:cubicBezTo>
                  <a:close/>
                  <a:moveTo>
                    <a:pt x="1540" y="715"/>
                  </a:moveTo>
                  <a:cubicBezTo>
                    <a:pt x="1553" y="544"/>
                    <a:pt x="1642" y="432"/>
                    <a:pt x="1762" y="432"/>
                  </a:cubicBezTo>
                  <a:cubicBezTo>
                    <a:pt x="1893" y="432"/>
                    <a:pt x="1966" y="557"/>
                    <a:pt x="1974" y="715"/>
                  </a:cubicBezTo>
                  <a:lnTo>
                    <a:pt x="1540" y="715"/>
                  </a:lnTo>
                  <a:close/>
                  <a:moveTo>
                    <a:pt x="2693" y="1090"/>
                  </a:moveTo>
                  <a:cubicBezTo>
                    <a:pt x="2565" y="1090"/>
                    <a:pt x="2460" y="970"/>
                    <a:pt x="2460" y="769"/>
                  </a:cubicBezTo>
                  <a:lnTo>
                    <a:pt x="2460" y="756"/>
                  </a:lnTo>
                  <a:cubicBezTo>
                    <a:pt x="2460" y="553"/>
                    <a:pt x="2562" y="439"/>
                    <a:pt x="2693" y="439"/>
                  </a:cubicBezTo>
                  <a:cubicBezTo>
                    <a:pt x="2822" y="439"/>
                    <a:pt x="2939" y="561"/>
                    <a:pt x="2939" y="755"/>
                  </a:cubicBezTo>
                  <a:lnTo>
                    <a:pt x="2939" y="772"/>
                  </a:lnTo>
                  <a:cubicBezTo>
                    <a:pt x="2939" y="965"/>
                    <a:pt x="2822" y="1090"/>
                    <a:pt x="2693" y="1090"/>
                  </a:cubicBezTo>
                  <a:close/>
                  <a:moveTo>
                    <a:pt x="2661" y="1216"/>
                  </a:moveTo>
                  <a:cubicBezTo>
                    <a:pt x="2793" y="1216"/>
                    <a:pt x="2878" y="1134"/>
                    <a:pt x="2934" y="1040"/>
                  </a:cubicBezTo>
                  <a:lnTo>
                    <a:pt x="2934" y="1198"/>
                  </a:lnTo>
                  <a:lnTo>
                    <a:pt x="3074" y="1198"/>
                  </a:lnTo>
                  <a:lnTo>
                    <a:pt x="3074" y="0"/>
                  </a:lnTo>
                  <a:lnTo>
                    <a:pt x="2934" y="0"/>
                  </a:lnTo>
                  <a:lnTo>
                    <a:pt x="2934" y="482"/>
                  </a:lnTo>
                  <a:cubicBezTo>
                    <a:pt x="2878" y="392"/>
                    <a:pt x="2795" y="312"/>
                    <a:pt x="2661" y="312"/>
                  </a:cubicBezTo>
                  <a:cubicBezTo>
                    <a:pt x="2484" y="312"/>
                    <a:pt x="2316" y="466"/>
                    <a:pt x="2316" y="755"/>
                  </a:cubicBezTo>
                  <a:lnTo>
                    <a:pt x="2316" y="774"/>
                  </a:lnTo>
                  <a:cubicBezTo>
                    <a:pt x="2316" y="1064"/>
                    <a:pt x="2484" y="1216"/>
                    <a:pt x="2661" y="1216"/>
                  </a:cubicBezTo>
                  <a:close/>
                  <a:moveTo>
                    <a:pt x="3706" y="1217"/>
                  </a:moveTo>
                  <a:cubicBezTo>
                    <a:pt x="3932" y="1217"/>
                    <a:pt x="4097" y="1023"/>
                    <a:pt x="4097" y="769"/>
                  </a:cubicBezTo>
                  <a:lnTo>
                    <a:pt x="4097" y="758"/>
                  </a:lnTo>
                  <a:cubicBezTo>
                    <a:pt x="4097" y="502"/>
                    <a:pt x="3934" y="312"/>
                    <a:pt x="3707" y="312"/>
                  </a:cubicBezTo>
                  <a:cubicBezTo>
                    <a:pt x="3482" y="312"/>
                    <a:pt x="3317" y="506"/>
                    <a:pt x="3317" y="759"/>
                  </a:cubicBezTo>
                  <a:lnTo>
                    <a:pt x="3317" y="770"/>
                  </a:lnTo>
                  <a:cubicBezTo>
                    <a:pt x="3317" y="1026"/>
                    <a:pt x="3481" y="1217"/>
                    <a:pt x="3706" y="1217"/>
                  </a:cubicBezTo>
                  <a:close/>
                  <a:moveTo>
                    <a:pt x="3707" y="1091"/>
                  </a:moveTo>
                  <a:cubicBezTo>
                    <a:pt x="3565" y="1091"/>
                    <a:pt x="3459" y="952"/>
                    <a:pt x="3459" y="767"/>
                  </a:cubicBezTo>
                  <a:lnTo>
                    <a:pt x="3459" y="759"/>
                  </a:lnTo>
                  <a:cubicBezTo>
                    <a:pt x="3459" y="576"/>
                    <a:pt x="3561" y="437"/>
                    <a:pt x="3706" y="437"/>
                  </a:cubicBezTo>
                  <a:cubicBezTo>
                    <a:pt x="3848" y="437"/>
                    <a:pt x="3956" y="576"/>
                    <a:pt x="3956" y="761"/>
                  </a:cubicBezTo>
                  <a:lnTo>
                    <a:pt x="3956" y="769"/>
                  </a:lnTo>
                  <a:cubicBezTo>
                    <a:pt x="3956" y="952"/>
                    <a:pt x="3854" y="1091"/>
                    <a:pt x="3707" y="1091"/>
                  </a:cubicBezTo>
                  <a:close/>
                  <a:moveTo>
                    <a:pt x="4340" y="1198"/>
                  </a:moveTo>
                  <a:lnTo>
                    <a:pt x="4479" y="1198"/>
                  </a:lnTo>
                  <a:lnTo>
                    <a:pt x="4479" y="670"/>
                  </a:lnTo>
                  <a:cubicBezTo>
                    <a:pt x="4479" y="530"/>
                    <a:pt x="4565" y="439"/>
                    <a:pt x="4683" y="439"/>
                  </a:cubicBezTo>
                  <a:cubicBezTo>
                    <a:pt x="4801" y="439"/>
                    <a:pt x="4868" y="520"/>
                    <a:pt x="4868" y="665"/>
                  </a:cubicBezTo>
                  <a:lnTo>
                    <a:pt x="4868" y="1198"/>
                  </a:lnTo>
                  <a:lnTo>
                    <a:pt x="5010" y="1198"/>
                  </a:lnTo>
                  <a:lnTo>
                    <a:pt x="5010" y="624"/>
                  </a:lnTo>
                  <a:cubicBezTo>
                    <a:pt x="5010" y="434"/>
                    <a:pt x="4905" y="312"/>
                    <a:pt x="4731" y="312"/>
                  </a:cubicBezTo>
                  <a:cubicBezTo>
                    <a:pt x="4603" y="312"/>
                    <a:pt x="4528" y="383"/>
                    <a:pt x="4479" y="466"/>
                  </a:cubicBezTo>
                  <a:lnTo>
                    <a:pt x="4479" y="330"/>
                  </a:lnTo>
                  <a:lnTo>
                    <a:pt x="4340" y="330"/>
                  </a:lnTo>
                  <a:lnTo>
                    <a:pt x="4340" y="1198"/>
                  </a:lnTo>
                  <a:close/>
                  <a:moveTo>
                    <a:pt x="5289" y="1198"/>
                  </a:moveTo>
                  <a:lnTo>
                    <a:pt x="5428" y="1198"/>
                  </a:lnTo>
                  <a:lnTo>
                    <a:pt x="5428" y="670"/>
                  </a:lnTo>
                  <a:cubicBezTo>
                    <a:pt x="5428" y="530"/>
                    <a:pt x="5514" y="439"/>
                    <a:pt x="5632" y="439"/>
                  </a:cubicBezTo>
                  <a:cubicBezTo>
                    <a:pt x="5750" y="439"/>
                    <a:pt x="5817" y="520"/>
                    <a:pt x="5817" y="665"/>
                  </a:cubicBezTo>
                  <a:lnTo>
                    <a:pt x="5817" y="1198"/>
                  </a:lnTo>
                  <a:lnTo>
                    <a:pt x="5959" y="1198"/>
                  </a:lnTo>
                  <a:lnTo>
                    <a:pt x="5959" y="624"/>
                  </a:lnTo>
                  <a:cubicBezTo>
                    <a:pt x="5959" y="434"/>
                    <a:pt x="5854" y="312"/>
                    <a:pt x="5680" y="312"/>
                  </a:cubicBezTo>
                  <a:cubicBezTo>
                    <a:pt x="5552" y="312"/>
                    <a:pt x="5477" y="383"/>
                    <a:pt x="5428" y="466"/>
                  </a:cubicBezTo>
                  <a:lnTo>
                    <a:pt x="5428" y="0"/>
                  </a:lnTo>
                  <a:lnTo>
                    <a:pt x="5289" y="0"/>
                  </a:lnTo>
                  <a:lnTo>
                    <a:pt x="5289" y="1198"/>
                  </a:lnTo>
                  <a:close/>
                  <a:moveTo>
                    <a:pt x="6490" y="1104"/>
                  </a:moveTo>
                  <a:cubicBezTo>
                    <a:pt x="6393" y="1104"/>
                    <a:pt x="6318" y="1042"/>
                    <a:pt x="6318" y="940"/>
                  </a:cubicBezTo>
                  <a:lnTo>
                    <a:pt x="6318" y="935"/>
                  </a:lnTo>
                  <a:cubicBezTo>
                    <a:pt x="6318" y="831"/>
                    <a:pt x="6392" y="764"/>
                    <a:pt x="6519" y="764"/>
                  </a:cubicBezTo>
                  <a:cubicBezTo>
                    <a:pt x="6597" y="764"/>
                    <a:pt x="6664" y="778"/>
                    <a:pt x="6715" y="796"/>
                  </a:cubicBezTo>
                  <a:lnTo>
                    <a:pt x="6715" y="900"/>
                  </a:lnTo>
                  <a:cubicBezTo>
                    <a:pt x="6715" y="1018"/>
                    <a:pt x="6617" y="1104"/>
                    <a:pt x="6490" y="1104"/>
                  </a:cubicBezTo>
                  <a:close/>
                  <a:moveTo>
                    <a:pt x="6455" y="1216"/>
                  </a:moveTo>
                  <a:cubicBezTo>
                    <a:pt x="6578" y="1216"/>
                    <a:pt x="6661" y="1155"/>
                    <a:pt x="6712" y="1078"/>
                  </a:cubicBezTo>
                  <a:lnTo>
                    <a:pt x="6712" y="1198"/>
                  </a:lnTo>
                  <a:lnTo>
                    <a:pt x="6851" y="1198"/>
                  </a:lnTo>
                  <a:lnTo>
                    <a:pt x="6851" y="644"/>
                  </a:lnTo>
                  <a:cubicBezTo>
                    <a:pt x="6851" y="541"/>
                    <a:pt x="6822" y="458"/>
                    <a:pt x="6767" y="405"/>
                  </a:cubicBezTo>
                  <a:cubicBezTo>
                    <a:pt x="6711" y="348"/>
                    <a:pt x="6626" y="319"/>
                    <a:pt x="6519" y="319"/>
                  </a:cubicBezTo>
                  <a:cubicBezTo>
                    <a:pt x="6409" y="319"/>
                    <a:pt x="6323" y="346"/>
                    <a:pt x="6242" y="387"/>
                  </a:cubicBezTo>
                  <a:lnTo>
                    <a:pt x="6285" y="501"/>
                  </a:lnTo>
                  <a:cubicBezTo>
                    <a:pt x="6344" y="470"/>
                    <a:pt x="6417" y="445"/>
                    <a:pt x="6503" y="445"/>
                  </a:cubicBezTo>
                  <a:cubicBezTo>
                    <a:pt x="6634" y="445"/>
                    <a:pt x="6714" y="515"/>
                    <a:pt x="6714" y="649"/>
                  </a:cubicBezTo>
                  <a:lnTo>
                    <a:pt x="6714" y="695"/>
                  </a:lnTo>
                  <a:cubicBezTo>
                    <a:pt x="6650" y="675"/>
                    <a:pt x="6586" y="660"/>
                    <a:pt x="6497" y="660"/>
                  </a:cubicBezTo>
                  <a:cubicBezTo>
                    <a:pt x="6309" y="660"/>
                    <a:pt x="6179" y="759"/>
                    <a:pt x="6179" y="940"/>
                  </a:cubicBezTo>
                  <a:lnTo>
                    <a:pt x="6179" y="948"/>
                  </a:lnTo>
                  <a:cubicBezTo>
                    <a:pt x="6179" y="1118"/>
                    <a:pt x="6310" y="1216"/>
                    <a:pt x="6455" y="1216"/>
                  </a:cubicBezTo>
                  <a:close/>
                  <a:moveTo>
                    <a:pt x="7133" y="1198"/>
                  </a:moveTo>
                  <a:lnTo>
                    <a:pt x="7275" y="1198"/>
                  </a:lnTo>
                  <a:lnTo>
                    <a:pt x="7275" y="0"/>
                  </a:lnTo>
                  <a:lnTo>
                    <a:pt x="7133" y="0"/>
                  </a:lnTo>
                  <a:lnTo>
                    <a:pt x="7133" y="1198"/>
                  </a:lnTo>
                  <a:close/>
                  <a:moveTo>
                    <a:pt x="7567" y="1198"/>
                  </a:moveTo>
                  <a:lnTo>
                    <a:pt x="7709" y="1198"/>
                  </a:lnTo>
                  <a:lnTo>
                    <a:pt x="7709" y="0"/>
                  </a:lnTo>
                  <a:lnTo>
                    <a:pt x="7567" y="0"/>
                  </a:lnTo>
                  <a:lnTo>
                    <a:pt x="7567" y="1198"/>
                  </a:lnTo>
                  <a:close/>
                  <a:moveTo>
                    <a:pt x="7997" y="166"/>
                  </a:moveTo>
                  <a:lnTo>
                    <a:pt x="8150" y="166"/>
                  </a:lnTo>
                  <a:lnTo>
                    <a:pt x="8150" y="13"/>
                  </a:lnTo>
                  <a:lnTo>
                    <a:pt x="7997" y="13"/>
                  </a:lnTo>
                  <a:lnTo>
                    <a:pt x="7997" y="166"/>
                  </a:lnTo>
                  <a:close/>
                  <a:moveTo>
                    <a:pt x="8002" y="1198"/>
                  </a:moveTo>
                  <a:lnTo>
                    <a:pt x="8144" y="1198"/>
                  </a:lnTo>
                  <a:lnTo>
                    <a:pt x="8144" y="330"/>
                  </a:lnTo>
                  <a:lnTo>
                    <a:pt x="8002" y="330"/>
                  </a:lnTo>
                  <a:lnTo>
                    <a:pt x="8002" y="1198"/>
                  </a:lnTo>
                  <a:close/>
                  <a:moveTo>
                    <a:pt x="8432" y="1198"/>
                  </a:moveTo>
                  <a:lnTo>
                    <a:pt x="8571" y="1198"/>
                  </a:lnTo>
                  <a:lnTo>
                    <a:pt x="8571" y="670"/>
                  </a:lnTo>
                  <a:cubicBezTo>
                    <a:pt x="8571" y="530"/>
                    <a:pt x="8657" y="439"/>
                    <a:pt x="8775" y="439"/>
                  </a:cubicBezTo>
                  <a:cubicBezTo>
                    <a:pt x="8894" y="439"/>
                    <a:pt x="8961" y="520"/>
                    <a:pt x="8961" y="665"/>
                  </a:cubicBezTo>
                  <a:lnTo>
                    <a:pt x="8961" y="1198"/>
                  </a:lnTo>
                  <a:lnTo>
                    <a:pt x="9103" y="1198"/>
                  </a:lnTo>
                  <a:lnTo>
                    <a:pt x="9103" y="624"/>
                  </a:lnTo>
                  <a:cubicBezTo>
                    <a:pt x="9103" y="434"/>
                    <a:pt x="8997" y="312"/>
                    <a:pt x="8823" y="312"/>
                  </a:cubicBezTo>
                  <a:cubicBezTo>
                    <a:pt x="8696" y="312"/>
                    <a:pt x="8621" y="383"/>
                    <a:pt x="8571" y="466"/>
                  </a:cubicBezTo>
                  <a:lnTo>
                    <a:pt x="8571" y="330"/>
                  </a:lnTo>
                  <a:lnTo>
                    <a:pt x="8432" y="330"/>
                  </a:lnTo>
                  <a:lnTo>
                    <a:pt x="8432" y="1198"/>
                  </a:lnTo>
                  <a:close/>
                  <a:moveTo>
                    <a:pt x="9622" y="1211"/>
                  </a:moveTo>
                  <a:cubicBezTo>
                    <a:pt x="9674" y="1211"/>
                    <a:pt x="9719" y="1200"/>
                    <a:pt x="9759" y="1179"/>
                  </a:cubicBezTo>
                  <a:lnTo>
                    <a:pt x="9759" y="1061"/>
                  </a:lnTo>
                  <a:cubicBezTo>
                    <a:pt x="9725" y="1075"/>
                    <a:pt x="9692" y="1083"/>
                    <a:pt x="9658" y="1083"/>
                  </a:cubicBezTo>
                  <a:cubicBezTo>
                    <a:pt x="9587" y="1083"/>
                    <a:pt x="9543" y="1053"/>
                    <a:pt x="9543" y="968"/>
                  </a:cubicBezTo>
                  <a:lnTo>
                    <a:pt x="9543" y="451"/>
                  </a:lnTo>
                  <a:lnTo>
                    <a:pt x="9759" y="451"/>
                  </a:lnTo>
                  <a:lnTo>
                    <a:pt x="9759" y="330"/>
                  </a:lnTo>
                  <a:lnTo>
                    <a:pt x="9543" y="330"/>
                  </a:lnTo>
                  <a:lnTo>
                    <a:pt x="9543" y="81"/>
                  </a:lnTo>
                  <a:lnTo>
                    <a:pt x="9401" y="81"/>
                  </a:lnTo>
                  <a:lnTo>
                    <a:pt x="9401" y="330"/>
                  </a:lnTo>
                  <a:lnTo>
                    <a:pt x="9299" y="330"/>
                  </a:lnTo>
                  <a:lnTo>
                    <a:pt x="9299" y="451"/>
                  </a:lnTo>
                  <a:lnTo>
                    <a:pt x="9401" y="451"/>
                  </a:lnTo>
                  <a:lnTo>
                    <a:pt x="9401" y="994"/>
                  </a:lnTo>
                  <a:cubicBezTo>
                    <a:pt x="9401" y="1153"/>
                    <a:pt x="9496" y="1211"/>
                    <a:pt x="9622" y="1211"/>
                  </a:cubicBezTo>
                  <a:close/>
                  <a:moveTo>
                    <a:pt x="10253" y="1104"/>
                  </a:moveTo>
                  <a:cubicBezTo>
                    <a:pt x="10156" y="1104"/>
                    <a:pt x="10081" y="1042"/>
                    <a:pt x="10081" y="940"/>
                  </a:cubicBezTo>
                  <a:lnTo>
                    <a:pt x="10081" y="935"/>
                  </a:lnTo>
                  <a:cubicBezTo>
                    <a:pt x="10081" y="831"/>
                    <a:pt x="10154" y="764"/>
                    <a:pt x="10282" y="764"/>
                  </a:cubicBezTo>
                  <a:cubicBezTo>
                    <a:pt x="10360" y="764"/>
                    <a:pt x="10427" y="778"/>
                    <a:pt x="10478" y="796"/>
                  </a:cubicBezTo>
                  <a:lnTo>
                    <a:pt x="10478" y="900"/>
                  </a:lnTo>
                  <a:cubicBezTo>
                    <a:pt x="10478" y="1018"/>
                    <a:pt x="10379" y="1104"/>
                    <a:pt x="10253" y="1104"/>
                  </a:cubicBezTo>
                  <a:close/>
                  <a:moveTo>
                    <a:pt x="10218" y="1216"/>
                  </a:moveTo>
                  <a:cubicBezTo>
                    <a:pt x="10341" y="1216"/>
                    <a:pt x="10424" y="1155"/>
                    <a:pt x="10475" y="1078"/>
                  </a:cubicBezTo>
                  <a:lnTo>
                    <a:pt x="10475" y="1198"/>
                  </a:lnTo>
                  <a:lnTo>
                    <a:pt x="10613" y="1198"/>
                  </a:lnTo>
                  <a:lnTo>
                    <a:pt x="10613" y="644"/>
                  </a:lnTo>
                  <a:cubicBezTo>
                    <a:pt x="10613" y="541"/>
                    <a:pt x="10585" y="458"/>
                    <a:pt x="10529" y="405"/>
                  </a:cubicBezTo>
                  <a:cubicBezTo>
                    <a:pt x="10473" y="348"/>
                    <a:pt x="10389" y="319"/>
                    <a:pt x="10282" y="319"/>
                  </a:cubicBezTo>
                  <a:cubicBezTo>
                    <a:pt x="10172" y="319"/>
                    <a:pt x="10085" y="346"/>
                    <a:pt x="10004" y="387"/>
                  </a:cubicBezTo>
                  <a:lnTo>
                    <a:pt x="10047" y="501"/>
                  </a:lnTo>
                  <a:cubicBezTo>
                    <a:pt x="10106" y="470"/>
                    <a:pt x="10179" y="445"/>
                    <a:pt x="10266" y="445"/>
                  </a:cubicBezTo>
                  <a:cubicBezTo>
                    <a:pt x="10397" y="445"/>
                    <a:pt x="10476" y="515"/>
                    <a:pt x="10476" y="649"/>
                  </a:cubicBezTo>
                  <a:lnTo>
                    <a:pt x="10476" y="695"/>
                  </a:lnTo>
                  <a:cubicBezTo>
                    <a:pt x="10412" y="675"/>
                    <a:pt x="10349" y="660"/>
                    <a:pt x="10259" y="660"/>
                  </a:cubicBezTo>
                  <a:cubicBezTo>
                    <a:pt x="10071" y="660"/>
                    <a:pt x="9942" y="759"/>
                    <a:pt x="9942" y="940"/>
                  </a:cubicBezTo>
                  <a:lnTo>
                    <a:pt x="9942" y="948"/>
                  </a:lnTo>
                  <a:cubicBezTo>
                    <a:pt x="9942" y="1118"/>
                    <a:pt x="10073" y="1216"/>
                    <a:pt x="10218" y="1216"/>
                  </a:cubicBezTo>
                  <a:close/>
                  <a:moveTo>
                    <a:pt x="10896" y="1198"/>
                  </a:moveTo>
                  <a:lnTo>
                    <a:pt x="11038" y="1198"/>
                  </a:lnTo>
                  <a:lnTo>
                    <a:pt x="11038" y="0"/>
                  </a:lnTo>
                  <a:lnTo>
                    <a:pt x="10896" y="0"/>
                  </a:lnTo>
                  <a:lnTo>
                    <a:pt x="10896" y="1198"/>
                  </a:lnTo>
                  <a:close/>
                  <a:moveTo>
                    <a:pt x="11583" y="1104"/>
                  </a:moveTo>
                  <a:cubicBezTo>
                    <a:pt x="11485" y="1104"/>
                    <a:pt x="11410" y="1042"/>
                    <a:pt x="11410" y="940"/>
                  </a:cubicBezTo>
                  <a:lnTo>
                    <a:pt x="11410" y="935"/>
                  </a:lnTo>
                  <a:cubicBezTo>
                    <a:pt x="11410" y="831"/>
                    <a:pt x="11484" y="764"/>
                    <a:pt x="11611" y="764"/>
                  </a:cubicBezTo>
                  <a:cubicBezTo>
                    <a:pt x="11690" y="764"/>
                    <a:pt x="11757" y="778"/>
                    <a:pt x="11808" y="796"/>
                  </a:cubicBezTo>
                  <a:lnTo>
                    <a:pt x="11808" y="900"/>
                  </a:lnTo>
                  <a:cubicBezTo>
                    <a:pt x="11808" y="1018"/>
                    <a:pt x="11709" y="1104"/>
                    <a:pt x="11583" y="1104"/>
                  </a:cubicBezTo>
                  <a:close/>
                  <a:moveTo>
                    <a:pt x="11548" y="1216"/>
                  </a:moveTo>
                  <a:cubicBezTo>
                    <a:pt x="11670" y="1216"/>
                    <a:pt x="11753" y="1155"/>
                    <a:pt x="11805" y="1078"/>
                  </a:cubicBezTo>
                  <a:lnTo>
                    <a:pt x="11805" y="1198"/>
                  </a:lnTo>
                  <a:lnTo>
                    <a:pt x="11943" y="1198"/>
                  </a:lnTo>
                  <a:lnTo>
                    <a:pt x="11943" y="644"/>
                  </a:lnTo>
                  <a:cubicBezTo>
                    <a:pt x="11943" y="541"/>
                    <a:pt x="11915" y="458"/>
                    <a:pt x="11859" y="405"/>
                  </a:cubicBezTo>
                  <a:cubicBezTo>
                    <a:pt x="11803" y="348"/>
                    <a:pt x="11718" y="319"/>
                    <a:pt x="11611" y="319"/>
                  </a:cubicBezTo>
                  <a:cubicBezTo>
                    <a:pt x="11501" y="319"/>
                    <a:pt x="11415" y="346"/>
                    <a:pt x="11334" y="387"/>
                  </a:cubicBezTo>
                  <a:lnTo>
                    <a:pt x="11377" y="501"/>
                  </a:lnTo>
                  <a:cubicBezTo>
                    <a:pt x="11436" y="470"/>
                    <a:pt x="11509" y="445"/>
                    <a:pt x="11595" y="445"/>
                  </a:cubicBezTo>
                  <a:cubicBezTo>
                    <a:pt x="11726" y="445"/>
                    <a:pt x="11806" y="515"/>
                    <a:pt x="11806" y="649"/>
                  </a:cubicBezTo>
                  <a:lnTo>
                    <a:pt x="11806" y="695"/>
                  </a:lnTo>
                  <a:cubicBezTo>
                    <a:pt x="11742" y="675"/>
                    <a:pt x="11678" y="660"/>
                    <a:pt x="11589" y="660"/>
                  </a:cubicBezTo>
                  <a:cubicBezTo>
                    <a:pt x="11401" y="660"/>
                    <a:pt x="11272" y="759"/>
                    <a:pt x="11272" y="940"/>
                  </a:cubicBezTo>
                  <a:lnTo>
                    <a:pt x="11272" y="948"/>
                  </a:lnTo>
                  <a:cubicBezTo>
                    <a:pt x="11272" y="1118"/>
                    <a:pt x="11402" y="1216"/>
                    <a:pt x="11548" y="1216"/>
                  </a:cubicBezTo>
                  <a:close/>
                  <a:moveTo>
                    <a:pt x="12490" y="1216"/>
                  </a:moveTo>
                  <a:cubicBezTo>
                    <a:pt x="12616" y="1216"/>
                    <a:pt x="12693" y="1144"/>
                    <a:pt x="12741" y="1062"/>
                  </a:cubicBezTo>
                  <a:lnTo>
                    <a:pt x="12741" y="1198"/>
                  </a:lnTo>
                  <a:lnTo>
                    <a:pt x="12881" y="1198"/>
                  </a:lnTo>
                  <a:lnTo>
                    <a:pt x="12881" y="330"/>
                  </a:lnTo>
                  <a:lnTo>
                    <a:pt x="12741" y="330"/>
                  </a:lnTo>
                  <a:lnTo>
                    <a:pt x="12741" y="858"/>
                  </a:lnTo>
                  <a:cubicBezTo>
                    <a:pt x="12741" y="999"/>
                    <a:pt x="12654" y="1088"/>
                    <a:pt x="12538" y="1088"/>
                  </a:cubicBezTo>
                  <a:cubicBezTo>
                    <a:pt x="12420" y="1088"/>
                    <a:pt x="12351" y="1008"/>
                    <a:pt x="12351" y="863"/>
                  </a:cubicBezTo>
                  <a:lnTo>
                    <a:pt x="12351" y="330"/>
                  </a:lnTo>
                  <a:lnTo>
                    <a:pt x="12211" y="330"/>
                  </a:lnTo>
                  <a:lnTo>
                    <a:pt x="12211" y="903"/>
                  </a:lnTo>
                  <a:cubicBezTo>
                    <a:pt x="12211" y="1094"/>
                    <a:pt x="12316" y="1216"/>
                    <a:pt x="12490" y="1216"/>
                  </a:cubicBezTo>
                  <a:close/>
                  <a:moveTo>
                    <a:pt x="13417" y="1211"/>
                  </a:moveTo>
                  <a:cubicBezTo>
                    <a:pt x="13470" y="1211"/>
                    <a:pt x="13515" y="1200"/>
                    <a:pt x="13554" y="1179"/>
                  </a:cubicBezTo>
                  <a:lnTo>
                    <a:pt x="13554" y="1061"/>
                  </a:lnTo>
                  <a:cubicBezTo>
                    <a:pt x="13521" y="1075"/>
                    <a:pt x="13487" y="1083"/>
                    <a:pt x="13454" y="1083"/>
                  </a:cubicBezTo>
                  <a:cubicBezTo>
                    <a:pt x="13382" y="1083"/>
                    <a:pt x="13339" y="1053"/>
                    <a:pt x="13339" y="968"/>
                  </a:cubicBezTo>
                  <a:lnTo>
                    <a:pt x="13339" y="451"/>
                  </a:lnTo>
                  <a:lnTo>
                    <a:pt x="13554" y="451"/>
                  </a:lnTo>
                  <a:lnTo>
                    <a:pt x="13554" y="330"/>
                  </a:lnTo>
                  <a:lnTo>
                    <a:pt x="13339" y="330"/>
                  </a:lnTo>
                  <a:lnTo>
                    <a:pt x="13339" y="81"/>
                  </a:lnTo>
                  <a:lnTo>
                    <a:pt x="13197" y="81"/>
                  </a:lnTo>
                  <a:lnTo>
                    <a:pt x="13197" y="330"/>
                  </a:lnTo>
                  <a:lnTo>
                    <a:pt x="13095" y="330"/>
                  </a:lnTo>
                  <a:lnTo>
                    <a:pt x="13095" y="451"/>
                  </a:lnTo>
                  <a:lnTo>
                    <a:pt x="13197" y="451"/>
                  </a:lnTo>
                  <a:lnTo>
                    <a:pt x="13197" y="994"/>
                  </a:lnTo>
                  <a:cubicBezTo>
                    <a:pt x="13197" y="1153"/>
                    <a:pt x="13291" y="1211"/>
                    <a:pt x="13417" y="1211"/>
                  </a:cubicBezTo>
                  <a:close/>
                  <a:moveTo>
                    <a:pt x="14048" y="1104"/>
                  </a:moveTo>
                  <a:cubicBezTo>
                    <a:pt x="13951" y="1104"/>
                    <a:pt x="13876" y="1042"/>
                    <a:pt x="13876" y="940"/>
                  </a:cubicBezTo>
                  <a:lnTo>
                    <a:pt x="13876" y="935"/>
                  </a:lnTo>
                  <a:cubicBezTo>
                    <a:pt x="13876" y="831"/>
                    <a:pt x="13950" y="764"/>
                    <a:pt x="14077" y="764"/>
                  </a:cubicBezTo>
                  <a:cubicBezTo>
                    <a:pt x="14155" y="764"/>
                    <a:pt x="14222" y="778"/>
                    <a:pt x="14273" y="796"/>
                  </a:cubicBezTo>
                  <a:lnTo>
                    <a:pt x="14273" y="900"/>
                  </a:lnTo>
                  <a:cubicBezTo>
                    <a:pt x="14273" y="1018"/>
                    <a:pt x="14175" y="1104"/>
                    <a:pt x="14048" y="1104"/>
                  </a:cubicBezTo>
                  <a:close/>
                  <a:moveTo>
                    <a:pt x="14013" y="1216"/>
                  </a:moveTo>
                  <a:cubicBezTo>
                    <a:pt x="14136" y="1216"/>
                    <a:pt x="14219" y="1155"/>
                    <a:pt x="14270" y="1078"/>
                  </a:cubicBezTo>
                  <a:lnTo>
                    <a:pt x="14270" y="1198"/>
                  </a:lnTo>
                  <a:lnTo>
                    <a:pt x="14409" y="1198"/>
                  </a:lnTo>
                  <a:lnTo>
                    <a:pt x="14409" y="644"/>
                  </a:lnTo>
                  <a:cubicBezTo>
                    <a:pt x="14409" y="541"/>
                    <a:pt x="14380" y="458"/>
                    <a:pt x="14325" y="405"/>
                  </a:cubicBezTo>
                  <a:cubicBezTo>
                    <a:pt x="14269" y="348"/>
                    <a:pt x="14184" y="319"/>
                    <a:pt x="14077" y="319"/>
                  </a:cubicBezTo>
                  <a:cubicBezTo>
                    <a:pt x="13967" y="319"/>
                    <a:pt x="13881" y="346"/>
                    <a:pt x="13800" y="387"/>
                  </a:cubicBezTo>
                  <a:lnTo>
                    <a:pt x="13843" y="501"/>
                  </a:lnTo>
                  <a:cubicBezTo>
                    <a:pt x="13902" y="470"/>
                    <a:pt x="13975" y="445"/>
                    <a:pt x="14061" y="445"/>
                  </a:cubicBezTo>
                  <a:cubicBezTo>
                    <a:pt x="14192" y="445"/>
                    <a:pt x="14272" y="515"/>
                    <a:pt x="14272" y="649"/>
                  </a:cubicBezTo>
                  <a:lnTo>
                    <a:pt x="14272" y="695"/>
                  </a:lnTo>
                  <a:cubicBezTo>
                    <a:pt x="14208" y="675"/>
                    <a:pt x="14144" y="660"/>
                    <a:pt x="14055" y="660"/>
                  </a:cubicBezTo>
                  <a:cubicBezTo>
                    <a:pt x="13867" y="660"/>
                    <a:pt x="13737" y="759"/>
                    <a:pt x="13737" y="940"/>
                  </a:cubicBezTo>
                  <a:lnTo>
                    <a:pt x="13737" y="948"/>
                  </a:lnTo>
                  <a:cubicBezTo>
                    <a:pt x="13737" y="1118"/>
                    <a:pt x="13868" y="1216"/>
                    <a:pt x="14013" y="1216"/>
                  </a:cubicBezTo>
                  <a:close/>
                  <a:moveTo>
                    <a:pt x="14687" y="1198"/>
                  </a:moveTo>
                  <a:lnTo>
                    <a:pt x="14826" y="1198"/>
                  </a:lnTo>
                  <a:lnTo>
                    <a:pt x="14826" y="956"/>
                  </a:lnTo>
                  <a:lnTo>
                    <a:pt x="14957" y="801"/>
                  </a:lnTo>
                  <a:lnTo>
                    <a:pt x="15199" y="1198"/>
                  </a:lnTo>
                  <a:lnTo>
                    <a:pt x="15364" y="1198"/>
                  </a:lnTo>
                  <a:lnTo>
                    <a:pt x="15053" y="691"/>
                  </a:lnTo>
                  <a:lnTo>
                    <a:pt x="15353" y="330"/>
                  </a:lnTo>
                  <a:lnTo>
                    <a:pt x="15185" y="330"/>
                  </a:lnTo>
                  <a:lnTo>
                    <a:pt x="14826" y="775"/>
                  </a:lnTo>
                  <a:lnTo>
                    <a:pt x="14826" y="0"/>
                  </a:lnTo>
                  <a:lnTo>
                    <a:pt x="14687" y="0"/>
                  </a:lnTo>
                  <a:lnTo>
                    <a:pt x="14687" y="1198"/>
                  </a:lnTo>
                  <a:close/>
                  <a:moveTo>
                    <a:pt x="15832" y="1216"/>
                  </a:moveTo>
                  <a:cubicBezTo>
                    <a:pt x="15958" y="1216"/>
                    <a:pt x="16034" y="1144"/>
                    <a:pt x="16082" y="1062"/>
                  </a:cubicBezTo>
                  <a:lnTo>
                    <a:pt x="16082" y="1198"/>
                  </a:lnTo>
                  <a:lnTo>
                    <a:pt x="16222" y="1198"/>
                  </a:lnTo>
                  <a:lnTo>
                    <a:pt x="16222" y="330"/>
                  </a:lnTo>
                  <a:lnTo>
                    <a:pt x="16082" y="330"/>
                  </a:lnTo>
                  <a:lnTo>
                    <a:pt x="16082" y="858"/>
                  </a:lnTo>
                  <a:cubicBezTo>
                    <a:pt x="16082" y="999"/>
                    <a:pt x="15996" y="1088"/>
                    <a:pt x="15879" y="1088"/>
                  </a:cubicBezTo>
                  <a:cubicBezTo>
                    <a:pt x="15761" y="1088"/>
                    <a:pt x="15693" y="1008"/>
                    <a:pt x="15693" y="863"/>
                  </a:cubicBezTo>
                  <a:lnTo>
                    <a:pt x="15693" y="330"/>
                  </a:lnTo>
                  <a:lnTo>
                    <a:pt x="15552" y="330"/>
                  </a:lnTo>
                  <a:lnTo>
                    <a:pt x="15552" y="903"/>
                  </a:lnTo>
                  <a:cubicBezTo>
                    <a:pt x="15552" y="1094"/>
                    <a:pt x="15658" y="1216"/>
                    <a:pt x="15832" y="1216"/>
                  </a:cubicBezTo>
                  <a:close/>
                  <a:moveTo>
                    <a:pt x="16508" y="1198"/>
                  </a:moveTo>
                  <a:lnTo>
                    <a:pt x="16647" y="1198"/>
                  </a:lnTo>
                  <a:lnTo>
                    <a:pt x="16647" y="670"/>
                  </a:lnTo>
                  <a:cubicBezTo>
                    <a:pt x="16647" y="530"/>
                    <a:pt x="16733" y="439"/>
                    <a:pt x="16851" y="439"/>
                  </a:cubicBezTo>
                  <a:cubicBezTo>
                    <a:pt x="16969" y="439"/>
                    <a:pt x="17036" y="520"/>
                    <a:pt x="17036" y="665"/>
                  </a:cubicBezTo>
                  <a:lnTo>
                    <a:pt x="17036" y="1198"/>
                  </a:lnTo>
                  <a:lnTo>
                    <a:pt x="17178" y="1198"/>
                  </a:lnTo>
                  <a:lnTo>
                    <a:pt x="17178" y="624"/>
                  </a:lnTo>
                  <a:cubicBezTo>
                    <a:pt x="17178" y="434"/>
                    <a:pt x="17073" y="312"/>
                    <a:pt x="16899" y="312"/>
                  </a:cubicBezTo>
                  <a:cubicBezTo>
                    <a:pt x="16771" y="312"/>
                    <a:pt x="16696" y="383"/>
                    <a:pt x="16647" y="466"/>
                  </a:cubicBezTo>
                  <a:lnTo>
                    <a:pt x="16647" y="330"/>
                  </a:lnTo>
                  <a:lnTo>
                    <a:pt x="16508" y="330"/>
                  </a:lnTo>
                  <a:lnTo>
                    <a:pt x="16508" y="1198"/>
                  </a:lnTo>
                  <a:close/>
                  <a:moveTo>
                    <a:pt x="17697" y="1211"/>
                  </a:moveTo>
                  <a:cubicBezTo>
                    <a:pt x="17750" y="1211"/>
                    <a:pt x="17795" y="1200"/>
                    <a:pt x="17835" y="1179"/>
                  </a:cubicBezTo>
                  <a:lnTo>
                    <a:pt x="17835" y="1061"/>
                  </a:lnTo>
                  <a:cubicBezTo>
                    <a:pt x="17801" y="1075"/>
                    <a:pt x="17767" y="1083"/>
                    <a:pt x="17734" y="1083"/>
                  </a:cubicBezTo>
                  <a:cubicBezTo>
                    <a:pt x="17662" y="1083"/>
                    <a:pt x="17619" y="1053"/>
                    <a:pt x="17619" y="968"/>
                  </a:cubicBezTo>
                  <a:lnTo>
                    <a:pt x="17619" y="451"/>
                  </a:lnTo>
                  <a:lnTo>
                    <a:pt x="17835" y="451"/>
                  </a:lnTo>
                  <a:lnTo>
                    <a:pt x="17835" y="330"/>
                  </a:lnTo>
                  <a:lnTo>
                    <a:pt x="17619" y="330"/>
                  </a:lnTo>
                  <a:lnTo>
                    <a:pt x="17619" y="81"/>
                  </a:lnTo>
                  <a:lnTo>
                    <a:pt x="17477" y="81"/>
                  </a:lnTo>
                  <a:lnTo>
                    <a:pt x="17477" y="330"/>
                  </a:lnTo>
                  <a:lnTo>
                    <a:pt x="17375" y="330"/>
                  </a:lnTo>
                  <a:lnTo>
                    <a:pt x="17375" y="451"/>
                  </a:lnTo>
                  <a:lnTo>
                    <a:pt x="17477" y="451"/>
                  </a:lnTo>
                  <a:lnTo>
                    <a:pt x="17477" y="994"/>
                  </a:lnTo>
                  <a:cubicBezTo>
                    <a:pt x="17477" y="1153"/>
                    <a:pt x="17571" y="1211"/>
                    <a:pt x="17697" y="1211"/>
                  </a:cubicBezTo>
                  <a:close/>
                  <a:moveTo>
                    <a:pt x="18329" y="1104"/>
                  </a:moveTo>
                  <a:cubicBezTo>
                    <a:pt x="18231" y="1104"/>
                    <a:pt x="18156" y="1042"/>
                    <a:pt x="18156" y="940"/>
                  </a:cubicBezTo>
                  <a:lnTo>
                    <a:pt x="18156" y="935"/>
                  </a:lnTo>
                  <a:cubicBezTo>
                    <a:pt x="18156" y="831"/>
                    <a:pt x="18230" y="764"/>
                    <a:pt x="18357" y="764"/>
                  </a:cubicBezTo>
                  <a:cubicBezTo>
                    <a:pt x="18435" y="764"/>
                    <a:pt x="18502" y="778"/>
                    <a:pt x="18554" y="796"/>
                  </a:cubicBezTo>
                  <a:lnTo>
                    <a:pt x="18554" y="900"/>
                  </a:lnTo>
                  <a:cubicBezTo>
                    <a:pt x="18554" y="1018"/>
                    <a:pt x="18455" y="1104"/>
                    <a:pt x="18329" y="1104"/>
                  </a:cubicBezTo>
                  <a:close/>
                  <a:moveTo>
                    <a:pt x="18293" y="1216"/>
                  </a:moveTo>
                  <a:cubicBezTo>
                    <a:pt x="18416" y="1216"/>
                    <a:pt x="18499" y="1155"/>
                    <a:pt x="18550" y="1078"/>
                  </a:cubicBezTo>
                  <a:lnTo>
                    <a:pt x="18550" y="1198"/>
                  </a:lnTo>
                  <a:lnTo>
                    <a:pt x="18689" y="1198"/>
                  </a:lnTo>
                  <a:lnTo>
                    <a:pt x="18689" y="644"/>
                  </a:lnTo>
                  <a:cubicBezTo>
                    <a:pt x="18689" y="541"/>
                    <a:pt x="18660" y="458"/>
                    <a:pt x="18605" y="405"/>
                  </a:cubicBezTo>
                  <a:cubicBezTo>
                    <a:pt x="18549" y="348"/>
                    <a:pt x="18464" y="319"/>
                    <a:pt x="18357" y="319"/>
                  </a:cubicBezTo>
                  <a:cubicBezTo>
                    <a:pt x="18247" y="319"/>
                    <a:pt x="18161" y="346"/>
                    <a:pt x="18080" y="387"/>
                  </a:cubicBezTo>
                  <a:lnTo>
                    <a:pt x="18123" y="501"/>
                  </a:lnTo>
                  <a:cubicBezTo>
                    <a:pt x="18182" y="470"/>
                    <a:pt x="18255" y="445"/>
                    <a:pt x="18341" y="445"/>
                  </a:cubicBezTo>
                  <a:cubicBezTo>
                    <a:pt x="18472" y="445"/>
                    <a:pt x="18552" y="515"/>
                    <a:pt x="18552" y="649"/>
                  </a:cubicBezTo>
                  <a:lnTo>
                    <a:pt x="18552" y="695"/>
                  </a:lnTo>
                  <a:cubicBezTo>
                    <a:pt x="18488" y="675"/>
                    <a:pt x="18424" y="660"/>
                    <a:pt x="18335" y="660"/>
                  </a:cubicBezTo>
                  <a:cubicBezTo>
                    <a:pt x="18147" y="660"/>
                    <a:pt x="18017" y="759"/>
                    <a:pt x="18017" y="940"/>
                  </a:cubicBezTo>
                  <a:lnTo>
                    <a:pt x="18017" y="948"/>
                  </a:lnTo>
                  <a:cubicBezTo>
                    <a:pt x="18017" y="1118"/>
                    <a:pt x="18148" y="1216"/>
                    <a:pt x="18293" y="12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04154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C40259-6410-4DA9-B596-7487DB7E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B7F295B3-88BC-4209-B4A9-77686B3302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650" y="2214880"/>
            <a:ext cx="10694988" cy="47752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FontTx/>
              <a:buNone/>
              <a:defRPr b="1"/>
            </a:lvl1pPr>
            <a:lvl2pPr marL="358775" indent="0">
              <a:buNone/>
              <a:defRPr/>
            </a:lvl2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AC2D5A-4C08-4278-923F-332D1E89B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00" y="2727960"/>
            <a:ext cx="10694894" cy="331724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C8FE7-45E6-4DA1-9930-61F01685F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FD1923-38BC-432D-A18A-8AAB2CF3B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19DC02-FE0F-4A19-AFD1-37206344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71275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C38C2E-7072-4EAD-82FF-3076566C2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63039B-687E-4331-B2AA-CD0A60708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6000" y="2214000"/>
            <a:ext cx="5181600" cy="38304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C292873-5576-4AE4-8A07-AFE90610E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1880" y="2214000"/>
            <a:ext cx="5181600" cy="38304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553C5FF-DFD2-4886-B320-5BDFE06B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69FB5F-1DB6-41C3-9A6D-B045C3CA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F074D92-5B58-43F4-BD49-2CDF8FB44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5252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C38C2E-7072-4EAD-82FF-3076566C2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10" name="Tekstin paikkamerkki 7">
            <a:extLst>
              <a:ext uri="{FF2B5EF4-FFF2-40B4-BE49-F238E27FC236}">
                <a16:creationId xmlns:a16="http://schemas.microsoft.com/office/drawing/2014/main" id="{25E96337-93C6-49DD-AFCF-94B72C0601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650" y="2214880"/>
            <a:ext cx="5181600" cy="47752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FontTx/>
              <a:buNone/>
              <a:defRPr b="1"/>
            </a:lvl1pPr>
            <a:lvl2pPr marL="358775" indent="0">
              <a:buNone/>
              <a:defRPr/>
            </a:lvl2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63039B-687E-4331-B2AA-CD0A60708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6000" y="2728800"/>
            <a:ext cx="5181600" cy="33192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Tekstin paikkamerkki 7">
            <a:extLst>
              <a:ext uri="{FF2B5EF4-FFF2-40B4-BE49-F238E27FC236}">
                <a16:creationId xmlns:a16="http://schemas.microsoft.com/office/drawing/2014/main" id="{BCC65041-69F5-425B-AA8D-605C0C587A3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51880" y="2214880"/>
            <a:ext cx="5181600" cy="47752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FontTx/>
              <a:buNone/>
              <a:defRPr b="1"/>
            </a:lvl1pPr>
            <a:lvl2pPr marL="358775" indent="0">
              <a:buNone/>
              <a:defRPr/>
            </a:lvl2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C292873-5576-4AE4-8A07-AFE90610E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1880" y="2728800"/>
            <a:ext cx="5181600" cy="33192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553C5FF-DFD2-4886-B320-5BDFE06B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69FB5F-1DB6-41C3-9A6D-B045C3CA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F074D92-5B58-43F4-BD49-2CDF8FB44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14537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C40259-6410-4DA9-B596-7487DB7EE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777239"/>
            <a:ext cx="5340000" cy="104838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A555B7F4-DB10-4C16-A3E8-4D69CB8D47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650" y="2214563"/>
            <a:ext cx="5340350" cy="3830637"/>
          </a:xfrm>
        </p:spPr>
        <p:txBody>
          <a:bodyPr/>
          <a:lstStyle>
            <a:lvl1pPr marL="358775" indent="-358775">
              <a:buFont typeface="Arial" panose="020B0604020202020204" pitchFamily="34" charset="0"/>
              <a:buChar char="•"/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Kuvan paikkamerkki 5">
            <a:extLst>
              <a:ext uri="{FF2B5EF4-FFF2-40B4-BE49-F238E27FC236}">
                <a16:creationId xmlns:a16="http://schemas.microsoft.com/office/drawing/2014/main" id="{2BDB4A96-5651-448F-9671-428CD773300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25920" y="0"/>
            <a:ext cx="5466080" cy="6858000"/>
          </a:xfrm>
          <a:custGeom>
            <a:avLst/>
            <a:gdLst>
              <a:gd name="connsiteX0" fmla="*/ 0 w 4369243"/>
              <a:gd name="connsiteY0" fmla="*/ 0 h 6858000"/>
              <a:gd name="connsiteX1" fmla="*/ 4369243 w 4369243"/>
              <a:gd name="connsiteY1" fmla="*/ 0 h 6858000"/>
              <a:gd name="connsiteX2" fmla="*/ 4369243 w 4369243"/>
              <a:gd name="connsiteY2" fmla="*/ 6858000 h 6858000"/>
              <a:gd name="connsiteX3" fmla="*/ 0 w 4369243"/>
              <a:gd name="connsiteY3" fmla="*/ 6858000 h 6858000"/>
              <a:gd name="connsiteX4" fmla="*/ 0 w 4369243"/>
              <a:gd name="connsiteY4" fmla="*/ 0 h 6858000"/>
              <a:gd name="connsiteX0" fmla="*/ 4637 w 4373880"/>
              <a:gd name="connsiteY0" fmla="*/ 0 h 6858000"/>
              <a:gd name="connsiteX1" fmla="*/ 4373880 w 4373880"/>
              <a:gd name="connsiteY1" fmla="*/ 0 h 6858000"/>
              <a:gd name="connsiteX2" fmla="*/ 4373880 w 4373880"/>
              <a:gd name="connsiteY2" fmla="*/ 6858000 h 6858000"/>
              <a:gd name="connsiteX3" fmla="*/ 4637 w 4373880"/>
              <a:gd name="connsiteY3" fmla="*/ 6858000 h 6858000"/>
              <a:gd name="connsiteX4" fmla="*/ 0 w 4373880"/>
              <a:gd name="connsiteY4" fmla="*/ 1894840 h 6858000"/>
              <a:gd name="connsiteX5" fmla="*/ 4637 w 4373880"/>
              <a:gd name="connsiteY5" fmla="*/ 0 h 6858000"/>
              <a:gd name="connsiteX0" fmla="*/ 4637 w 4373880"/>
              <a:gd name="connsiteY0" fmla="*/ 0 h 6858000"/>
              <a:gd name="connsiteX1" fmla="*/ 4373880 w 4373880"/>
              <a:gd name="connsiteY1" fmla="*/ 0 h 6858000"/>
              <a:gd name="connsiteX2" fmla="*/ 4373880 w 4373880"/>
              <a:gd name="connsiteY2" fmla="*/ 6858000 h 6858000"/>
              <a:gd name="connsiteX3" fmla="*/ 1772920 w 4373880"/>
              <a:gd name="connsiteY3" fmla="*/ 6858000 h 6858000"/>
              <a:gd name="connsiteX4" fmla="*/ 4637 w 4373880"/>
              <a:gd name="connsiteY4" fmla="*/ 6858000 h 6858000"/>
              <a:gd name="connsiteX5" fmla="*/ 0 w 4373880"/>
              <a:gd name="connsiteY5" fmla="*/ 1894840 h 6858000"/>
              <a:gd name="connsiteX6" fmla="*/ 4637 w 4373880"/>
              <a:gd name="connsiteY6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1091757 w 5461000"/>
              <a:gd name="connsiteY4" fmla="*/ 6858000 h 6858000"/>
              <a:gd name="connsiteX5" fmla="*/ 0 w 5461000"/>
              <a:gd name="connsiteY5" fmla="*/ 1930400 h 6858000"/>
              <a:gd name="connsiteX6" fmla="*/ 1091757 w 5461000"/>
              <a:gd name="connsiteY6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0 w 5461000"/>
              <a:gd name="connsiteY4" fmla="*/ 1930400 h 6858000"/>
              <a:gd name="connsiteX5" fmla="*/ 1091757 w 5461000"/>
              <a:gd name="connsiteY5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0 w 5461000"/>
              <a:gd name="connsiteY4" fmla="*/ 1930400 h 6858000"/>
              <a:gd name="connsiteX5" fmla="*/ 1091757 w 5461000"/>
              <a:gd name="connsiteY5" fmla="*/ 0 h 6858000"/>
              <a:gd name="connsiteX0" fmla="*/ 1117157 w 5486400"/>
              <a:gd name="connsiteY0" fmla="*/ 0 h 6858000"/>
              <a:gd name="connsiteX1" fmla="*/ 5486400 w 5486400"/>
              <a:gd name="connsiteY1" fmla="*/ 0 h 6858000"/>
              <a:gd name="connsiteX2" fmla="*/ 5486400 w 5486400"/>
              <a:gd name="connsiteY2" fmla="*/ 6858000 h 6858000"/>
              <a:gd name="connsiteX3" fmla="*/ 2885440 w 5486400"/>
              <a:gd name="connsiteY3" fmla="*/ 6858000 h 6858000"/>
              <a:gd name="connsiteX4" fmla="*/ 0 w 5486400"/>
              <a:gd name="connsiteY4" fmla="*/ 1920240 h 6858000"/>
              <a:gd name="connsiteX5" fmla="*/ 1117157 w 5486400"/>
              <a:gd name="connsiteY5" fmla="*/ 0 h 6858000"/>
              <a:gd name="connsiteX0" fmla="*/ 1096837 w 5466080"/>
              <a:gd name="connsiteY0" fmla="*/ 0 h 6858000"/>
              <a:gd name="connsiteX1" fmla="*/ 5466080 w 5466080"/>
              <a:gd name="connsiteY1" fmla="*/ 0 h 6858000"/>
              <a:gd name="connsiteX2" fmla="*/ 5466080 w 5466080"/>
              <a:gd name="connsiteY2" fmla="*/ 6858000 h 6858000"/>
              <a:gd name="connsiteX3" fmla="*/ 2865120 w 5466080"/>
              <a:gd name="connsiteY3" fmla="*/ 6858000 h 6858000"/>
              <a:gd name="connsiteX4" fmla="*/ 0 w 5466080"/>
              <a:gd name="connsiteY4" fmla="*/ 1915160 h 6858000"/>
              <a:gd name="connsiteX5" fmla="*/ 1096837 w 54660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66080" h="6858000">
                <a:moveTo>
                  <a:pt x="1096837" y="0"/>
                </a:moveTo>
                <a:lnTo>
                  <a:pt x="5466080" y="0"/>
                </a:lnTo>
                <a:lnTo>
                  <a:pt x="5466080" y="6858000"/>
                </a:lnTo>
                <a:lnTo>
                  <a:pt x="2865120" y="6858000"/>
                </a:lnTo>
                <a:lnTo>
                  <a:pt x="0" y="1915160"/>
                </a:lnTo>
                <a:lnTo>
                  <a:pt x="1096837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600" b="1" i="1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C8FE7-45E6-4DA1-9930-61F01685F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FD1923-38BC-432D-A18A-8AAB2CF3B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19DC02-FE0F-4A19-AFD1-37206344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8234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Kuva 24">
            <a:extLst>
              <a:ext uri="{FF2B5EF4-FFF2-40B4-BE49-F238E27FC236}">
                <a16:creationId xmlns:a16="http://schemas.microsoft.com/office/drawing/2014/main" id="{54F3E25C-F6BD-4890-B0E0-DC9CC600D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021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0C40259-6410-4DA9-B596-7487DB7EE8B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91560" y="2479039"/>
            <a:ext cx="5304440" cy="1931681"/>
          </a:xfrm>
        </p:spPr>
        <p:txBody>
          <a:bodyPr anchor="ctr" anchorCtr="0"/>
          <a:lstStyle>
            <a:lvl1pPr>
              <a:defRPr sz="37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Asianostosivu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rivin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106B3851-2513-4298-867C-45346B9C38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32625" y="1484313"/>
            <a:ext cx="4679950" cy="4537075"/>
          </a:xfrm>
        </p:spPr>
        <p:txBody>
          <a:bodyPr/>
          <a:lstStyle>
            <a:lvl1pPr marL="358775" indent="-358775">
              <a:buFont typeface="Arial" panose="020B0604020202020204" pitchFamily="34" charset="0"/>
              <a:buChar char="•"/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C8FE7-45E6-4DA1-9930-61F01685F4DF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FD1923-38BC-432D-A18A-8AAB2CF3BE3E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19DC02-FE0F-4A19-AFD1-372063448D73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F465DD-0031-4147-BA55-31CD0DA9CEF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61175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883FA329-F800-4BFD-A1A9-AE033DE50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44868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0C40259-6410-4DA9-B596-7487DB7EE8B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91560" y="2479039"/>
            <a:ext cx="4080304" cy="1931681"/>
          </a:xfrm>
        </p:spPr>
        <p:txBody>
          <a:bodyPr anchor="ctr" anchorCtr="0"/>
          <a:lstStyle>
            <a:lvl1pPr>
              <a:defRPr sz="37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Asianostosivu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</a:t>
            </a:r>
          </a:p>
        </p:txBody>
      </p:sp>
      <p:sp>
        <p:nvSpPr>
          <p:cNvPr id="9" name="Tekstin paikkamerkki 7">
            <a:extLst>
              <a:ext uri="{FF2B5EF4-FFF2-40B4-BE49-F238E27FC236}">
                <a16:creationId xmlns:a16="http://schemas.microsoft.com/office/drawing/2014/main" id="{1ACC602E-254F-4D94-9726-E56CBE4EF7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32625" y="1484313"/>
            <a:ext cx="4679950" cy="4537075"/>
          </a:xfrm>
        </p:spPr>
        <p:txBody>
          <a:bodyPr/>
          <a:lstStyle>
            <a:lvl1pPr marL="358775" indent="-358775">
              <a:buFont typeface="Arial" panose="020B0604020202020204" pitchFamily="34" charset="0"/>
              <a:buChar char="•"/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C8FE7-45E6-4DA1-9930-61F01685F4DF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FD1923-38BC-432D-A18A-8AAB2CF3BE3E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19DC02-FE0F-4A19-AFD1-372063448D73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F465DD-0031-4147-BA55-31CD0DA9CEF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48094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Pr>
        <a:solidFill>
          <a:srgbClr val="2E50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4AE6ED7B-F325-4DDD-A3D8-7035CF10C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0B879D8-70D5-4797-A433-9BB77E8EF8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160" y="1412240"/>
            <a:ext cx="5323840" cy="2626361"/>
          </a:xfrm>
        </p:spPr>
        <p:txBody>
          <a:bodyPr anchor="t" anchorCtr="0"/>
          <a:lstStyle>
            <a:lvl1pPr>
              <a:lnSpc>
                <a:spcPct val="95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B7145C-BF95-40AD-BD5B-E74BF6AD0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A126E7-3238-4184-B46F-56BBA3CF6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6BF3CB-4E29-4CC4-B2F2-50F21AB5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F465DD-0031-4147-BA55-31CD0DA9CEF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73096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2">
    <p:bg>
      <p:bgPr>
        <a:solidFill>
          <a:srgbClr val="9546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4AE6ED7B-F325-4DDD-A3D8-7035CF10C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28"/>
            <a:ext cx="12192000" cy="685714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0B879D8-70D5-4797-A433-9BB77E8EF8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160" y="1412240"/>
            <a:ext cx="5323840" cy="2626361"/>
          </a:xfrm>
        </p:spPr>
        <p:txBody>
          <a:bodyPr anchor="t" anchorCtr="0"/>
          <a:lstStyle>
            <a:lvl1pPr>
              <a:lnSpc>
                <a:spcPct val="95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B7145C-BF95-40AD-BD5B-E74BF6AD0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A126E7-3238-4184-B46F-56BBA3CF6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6BF3CB-4E29-4CC4-B2F2-50F21AB5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F465DD-0031-4147-BA55-31CD0DA9CEF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92109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9F4F2B-ABE6-4EEC-96BB-43D0020B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C7E4570-1BBF-44FD-91E2-F215D7530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201B601-8FD3-44AA-88E8-99FD316EC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2E81DD2-8DE8-4419-B580-FD5D732F2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77713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83F4EAE-486F-42D3-880C-917D4802B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0A5E5A6-4CE1-4BF7-9CC3-941666CD6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FCD2C90-AE86-4C7F-B126-54A8E201B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646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kuvapaikall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76B69D-2D83-4287-9008-AAB6718A8E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59840" y="2554923"/>
            <a:ext cx="5772264" cy="2387600"/>
          </a:xfrm>
        </p:spPr>
        <p:txBody>
          <a:bodyPr anchor="b"/>
          <a:lstStyle>
            <a:lvl1pPr algn="l">
              <a:lnSpc>
                <a:spcPct val="95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0CE723-861A-4984-9EB9-C393132CE2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59840" y="5313680"/>
            <a:ext cx="5772264" cy="90424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C8F2607C-B1F0-41B2-A352-13CA19473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25920" y="0"/>
            <a:ext cx="5466080" cy="6858000"/>
          </a:xfrm>
          <a:custGeom>
            <a:avLst/>
            <a:gdLst>
              <a:gd name="connsiteX0" fmla="*/ 0 w 4369243"/>
              <a:gd name="connsiteY0" fmla="*/ 0 h 6858000"/>
              <a:gd name="connsiteX1" fmla="*/ 4369243 w 4369243"/>
              <a:gd name="connsiteY1" fmla="*/ 0 h 6858000"/>
              <a:gd name="connsiteX2" fmla="*/ 4369243 w 4369243"/>
              <a:gd name="connsiteY2" fmla="*/ 6858000 h 6858000"/>
              <a:gd name="connsiteX3" fmla="*/ 0 w 4369243"/>
              <a:gd name="connsiteY3" fmla="*/ 6858000 h 6858000"/>
              <a:gd name="connsiteX4" fmla="*/ 0 w 4369243"/>
              <a:gd name="connsiteY4" fmla="*/ 0 h 6858000"/>
              <a:gd name="connsiteX0" fmla="*/ 4637 w 4373880"/>
              <a:gd name="connsiteY0" fmla="*/ 0 h 6858000"/>
              <a:gd name="connsiteX1" fmla="*/ 4373880 w 4373880"/>
              <a:gd name="connsiteY1" fmla="*/ 0 h 6858000"/>
              <a:gd name="connsiteX2" fmla="*/ 4373880 w 4373880"/>
              <a:gd name="connsiteY2" fmla="*/ 6858000 h 6858000"/>
              <a:gd name="connsiteX3" fmla="*/ 4637 w 4373880"/>
              <a:gd name="connsiteY3" fmla="*/ 6858000 h 6858000"/>
              <a:gd name="connsiteX4" fmla="*/ 0 w 4373880"/>
              <a:gd name="connsiteY4" fmla="*/ 1894840 h 6858000"/>
              <a:gd name="connsiteX5" fmla="*/ 4637 w 4373880"/>
              <a:gd name="connsiteY5" fmla="*/ 0 h 6858000"/>
              <a:gd name="connsiteX0" fmla="*/ 4637 w 4373880"/>
              <a:gd name="connsiteY0" fmla="*/ 0 h 6858000"/>
              <a:gd name="connsiteX1" fmla="*/ 4373880 w 4373880"/>
              <a:gd name="connsiteY1" fmla="*/ 0 h 6858000"/>
              <a:gd name="connsiteX2" fmla="*/ 4373880 w 4373880"/>
              <a:gd name="connsiteY2" fmla="*/ 6858000 h 6858000"/>
              <a:gd name="connsiteX3" fmla="*/ 1772920 w 4373880"/>
              <a:gd name="connsiteY3" fmla="*/ 6858000 h 6858000"/>
              <a:gd name="connsiteX4" fmla="*/ 4637 w 4373880"/>
              <a:gd name="connsiteY4" fmla="*/ 6858000 h 6858000"/>
              <a:gd name="connsiteX5" fmla="*/ 0 w 4373880"/>
              <a:gd name="connsiteY5" fmla="*/ 1894840 h 6858000"/>
              <a:gd name="connsiteX6" fmla="*/ 4637 w 4373880"/>
              <a:gd name="connsiteY6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1091757 w 5461000"/>
              <a:gd name="connsiteY4" fmla="*/ 6858000 h 6858000"/>
              <a:gd name="connsiteX5" fmla="*/ 0 w 5461000"/>
              <a:gd name="connsiteY5" fmla="*/ 1930400 h 6858000"/>
              <a:gd name="connsiteX6" fmla="*/ 1091757 w 5461000"/>
              <a:gd name="connsiteY6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0 w 5461000"/>
              <a:gd name="connsiteY4" fmla="*/ 1930400 h 6858000"/>
              <a:gd name="connsiteX5" fmla="*/ 1091757 w 5461000"/>
              <a:gd name="connsiteY5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0 w 5461000"/>
              <a:gd name="connsiteY4" fmla="*/ 1930400 h 6858000"/>
              <a:gd name="connsiteX5" fmla="*/ 1091757 w 5461000"/>
              <a:gd name="connsiteY5" fmla="*/ 0 h 6858000"/>
              <a:gd name="connsiteX0" fmla="*/ 1117157 w 5486400"/>
              <a:gd name="connsiteY0" fmla="*/ 0 h 6858000"/>
              <a:gd name="connsiteX1" fmla="*/ 5486400 w 5486400"/>
              <a:gd name="connsiteY1" fmla="*/ 0 h 6858000"/>
              <a:gd name="connsiteX2" fmla="*/ 5486400 w 5486400"/>
              <a:gd name="connsiteY2" fmla="*/ 6858000 h 6858000"/>
              <a:gd name="connsiteX3" fmla="*/ 2885440 w 5486400"/>
              <a:gd name="connsiteY3" fmla="*/ 6858000 h 6858000"/>
              <a:gd name="connsiteX4" fmla="*/ 0 w 5486400"/>
              <a:gd name="connsiteY4" fmla="*/ 1920240 h 6858000"/>
              <a:gd name="connsiteX5" fmla="*/ 1117157 w 5486400"/>
              <a:gd name="connsiteY5" fmla="*/ 0 h 6858000"/>
              <a:gd name="connsiteX0" fmla="*/ 1096837 w 5466080"/>
              <a:gd name="connsiteY0" fmla="*/ 0 h 6858000"/>
              <a:gd name="connsiteX1" fmla="*/ 5466080 w 5466080"/>
              <a:gd name="connsiteY1" fmla="*/ 0 h 6858000"/>
              <a:gd name="connsiteX2" fmla="*/ 5466080 w 5466080"/>
              <a:gd name="connsiteY2" fmla="*/ 6858000 h 6858000"/>
              <a:gd name="connsiteX3" fmla="*/ 2865120 w 5466080"/>
              <a:gd name="connsiteY3" fmla="*/ 6858000 h 6858000"/>
              <a:gd name="connsiteX4" fmla="*/ 0 w 5466080"/>
              <a:gd name="connsiteY4" fmla="*/ 1915160 h 6858000"/>
              <a:gd name="connsiteX5" fmla="*/ 1096837 w 54660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66080" h="6858000">
                <a:moveTo>
                  <a:pt x="1096837" y="0"/>
                </a:moveTo>
                <a:lnTo>
                  <a:pt x="5466080" y="0"/>
                </a:lnTo>
                <a:lnTo>
                  <a:pt x="5466080" y="6858000"/>
                </a:lnTo>
                <a:lnTo>
                  <a:pt x="2865120" y="6858000"/>
                </a:lnTo>
                <a:lnTo>
                  <a:pt x="0" y="1915160"/>
                </a:lnTo>
                <a:lnTo>
                  <a:pt x="1096837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600" b="1" i="1"/>
            </a:lvl1pPr>
          </a:lstStyle>
          <a:p>
            <a:r>
              <a:rPr lang="fi-FI"/>
              <a:t>Lisää kuva napsauttamalla kuvaketta</a:t>
            </a:r>
          </a:p>
        </p:txBody>
      </p:sp>
      <p:grpSp>
        <p:nvGrpSpPr>
          <p:cNvPr id="49" name="Ryhmä 48">
            <a:extLst>
              <a:ext uri="{FF2B5EF4-FFF2-40B4-BE49-F238E27FC236}">
                <a16:creationId xmlns:a16="http://schemas.microsoft.com/office/drawing/2014/main" id="{EC68559A-722B-4FC3-8264-735707CCF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1255584" y="595965"/>
            <a:ext cx="4322256" cy="1375407"/>
            <a:chOff x="1755776" y="2047876"/>
            <a:chExt cx="8680450" cy="2762250"/>
          </a:xfrm>
          <a:solidFill>
            <a:schemeClr val="tx1"/>
          </a:solidFill>
        </p:grpSpPr>
        <p:sp>
          <p:nvSpPr>
            <p:cNvPr id="50" name="Freeform 5">
              <a:extLst>
                <a:ext uri="{FF2B5EF4-FFF2-40B4-BE49-F238E27FC236}">
                  <a16:creationId xmlns:a16="http://schemas.microsoft.com/office/drawing/2014/main" id="{B35C2727-444C-44C0-8747-57BA4E14FA0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215313" y="2047876"/>
              <a:ext cx="1668463" cy="1657350"/>
            </a:xfrm>
            <a:custGeom>
              <a:avLst/>
              <a:gdLst>
                <a:gd name="T0" fmla="*/ 4614 w 4631"/>
                <a:gd name="T1" fmla="*/ 1121 h 4591"/>
                <a:gd name="T2" fmla="*/ 3968 w 4631"/>
                <a:gd name="T3" fmla="*/ 0 h 4591"/>
                <a:gd name="T4" fmla="*/ 2673 w 4631"/>
                <a:gd name="T5" fmla="*/ 0 h 4591"/>
                <a:gd name="T6" fmla="*/ 1987 w 4631"/>
                <a:gd name="T7" fmla="*/ 1190 h 4591"/>
                <a:gd name="T8" fmla="*/ 647 w 4631"/>
                <a:gd name="T9" fmla="*/ 1190 h 4591"/>
                <a:gd name="T10" fmla="*/ 0 w 4631"/>
                <a:gd name="T11" fmla="*/ 2311 h 4591"/>
                <a:gd name="T12" fmla="*/ 647 w 4631"/>
                <a:gd name="T13" fmla="*/ 3432 h 4591"/>
                <a:gd name="T14" fmla="*/ 2020 w 4631"/>
                <a:gd name="T15" fmla="*/ 3431 h 4591"/>
                <a:gd name="T16" fmla="*/ 2690 w 4631"/>
                <a:gd name="T17" fmla="*/ 4591 h 4591"/>
                <a:gd name="T18" fmla="*/ 3984 w 4631"/>
                <a:gd name="T19" fmla="*/ 4591 h 4591"/>
                <a:gd name="T20" fmla="*/ 4631 w 4631"/>
                <a:gd name="T21" fmla="*/ 3470 h 4591"/>
                <a:gd name="T22" fmla="*/ 3944 w 4631"/>
                <a:gd name="T23" fmla="*/ 2282 h 4591"/>
                <a:gd name="T24" fmla="*/ 4614 w 4631"/>
                <a:gd name="T25" fmla="*/ 1121 h 4591"/>
                <a:gd name="T26" fmla="*/ 4022 w 4631"/>
                <a:gd name="T27" fmla="*/ 1121 h 4591"/>
                <a:gd name="T28" fmla="*/ 3648 w 4631"/>
                <a:gd name="T29" fmla="*/ 1768 h 4591"/>
                <a:gd name="T30" fmla="*/ 3314 w 4631"/>
                <a:gd name="T31" fmla="*/ 1190 h 4591"/>
                <a:gd name="T32" fmla="*/ 2721 w 4631"/>
                <a:gd name="T33" fmla="*/ 1190 h 4591"/>
                <a:gd name="T34" fmla="*/ 4038 w 4631"/>
                <a:gd name="T35" fmla="*/ 3470 h 4591"/>
                <a:gd name="T36" fmla="*/ 3688 w 4631"/>
                <a:gd name="T37" fmla="*/ 4078 h 4591"/>
                <a:gd name="T38" fmla="*/ 2986 w 4631"/>
                <a:gd name="T39" fmla="*/ 4078 h 4591"/>
                <a:gd name="T40" fmla="*/ 2613 w 4631"/>
                <a:gd name="T41" fmla="*/ 3431 h 4591"/>
                <a:gd name="T42" fmla="*/ 3280 w 4631"/>
                <a:gd name="T43" fmla="*/ 3431 h 4591"/>
                <a:gd name="T44" fmla="*/ 3576 w 4631"/>
                <a:gd name="T45" fmla="*/ 2918 h 4591"/>
                <a:gd name="T46" fmla="*/ 943 w 4631"/>
                <a:gd name="T47" fmla="*/ 2918 h 4591"/>
                <a:gd name="T48" fmla="*/ 593 w 4631"/>
                <a:gd name="T49" fmla="*/ 2311 h 4591"/>
                <a:gd name="T50" fmla="*/ 943 w 4631"/>
                <a:gd name="T51" fmla="*/ 1704 h 4591"/>
                <a:gd name="T52" fmla="*/ 1690 w 4631"/>
                <a:gd name="T53" fmla="*/ 1703 h 4591"/>
                <a:gd name="T54" fmla="*/ 1357 w 4631"/>
                <a:gd name="T55" fmla="*/ 2281 h 4591"/>
                <a:gd name="T56" fmla="*/ 1654 w 4631"/>
                <a:gd name="T57" fmla="*/ 2794 h 4591"/>
                <a:gd name="T58" fmla="*/ 2970 w 4631"/>
                <a:gd name="T59" fmla="*/ 514 h 4591"/>
                <a:gd name="T60" fmla="*/ 3671 w 4631"/>
                <a:gd name="T61" fmla="*/ 514 h 4591"/>
                <a:gd name="T62" fmla="*/ 4022 w 4631"/>
                <a:gd name="T63" fmla="*/ 1121 h 4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631" h="4591">
                  <a:moveTo>
                    <a:pt x="4614" y="1121"/>
                  </a:moveTo>
                  <a:lnTo>
                    <a:pt x="3968" y="0"/>
                  </a:lnTo>
                  <a:lnTo>
                    <a:pt x="2673" y="0"/>
                  </a:lnTo>
                  <a:lnTo>
                    <a:pt x="1987" y="1190"/>
                  </a:lnTo>
                  <a:lnTo>
                    <a:pt x="647" y="1190"/>
                  </a:lnTo>
                  <a:lnTo>
                    <a:pt x="0" y="2311"/>
                  </a:lnTo>
                  <a:lnTo>
                    <a:pt x="647" y="3432"/>
                  </a:lnTo>
                  <a:lnTo>
                    <a:pt x="2020" y="3431"/>
                  </a:lnTo>
                  <a:lnTo>
                    <a:pt x="2690" y="4591"/>
                  </a:lnTo>
                  <a:lnTo>
                    <a:pt x="3984" y="4591"/>
                  </a:lnTo>
                  <a:lnTo>
                    <a:pt x="4631" y="3470"/>
                  </a:lnTo>
                  <a:lnTo>
                    <a:pt x="3944" y="2282"/>
                  </a:lnTo>
                  <a:lnTo>
                    <a:pt x="4614" y="1121"/>
                  </a:lnTo>
                  <a:close/>
                  <a:moveTo>
                    <a:pt x="4022" y="1121"/>
                  </a:moveTo>
                  <a:lnTo>
                    <a:pt x="3648" y="1768"/>
                  </a:lnTo>
                  <a:lnTo>
                    <a:pt x="3314" y="1190"/>
                  </a:lnTo>
                  <a:lnTo>
                    <a:pt x="2721" y="1190"/>
                  </a:lnTo>
                  <a:lnTo>
                    <a:pt x="4038" y="3470"/>
                  </a:lnTo>
                  <a:lnTo>
                    <a:pt x="3688" y="4078"/>
                  </a:lnTo>
                  <a:lnTo>
                    <a:pt x="2986" y="4078"/>
                  </a:lnTo>
                  <a:lnTo>
                    <a:pt x="2613" y="3431"/>
                  </a:lnTo>
                  <a:lnTo>
                    <a:pt x="3280" y="3431"/>
                  </a:lnTo>
                  <a:lnTo>
                    <a:pt x="3576" y="2918"/>
                  </a:lnTo>
                  <a:lnTo>
                    <a:pt x="943" y="2918"/>
                  </a:lnTo>
                  <a:lnTo>
                    <a:pt x="593" y="2311"/>
                  </a:lnTo>
                  <a:lnTo>
                    <a:pt x="943" y="1704"/>
                  </a:lnTo>
                  <a:lnTo>
                    <a:pt x="1690" y="1703"/>
                  </a:lnTo>
                  <a:lnTo>
                    <a:pt x="1357" y="2281"/>
                  </a:lnTo>
                  <a:lnTo>
                    <a:pt x="1654" y="2794"/>
                  </a:lnTo>
                  <a:lnTo>
                    <a:pt x="2970" y="514"/>
                  </a:lnTo>
                  <a:lnTo>
                    <a:pt x="3671" y="514"/>
                  </a:lnTo>
                  <a:lnTo>
                    <a:pt x="4022" y="1121"/>
                  </a:lnTo>
                  <a:close/>
                </a:path>
              </a:pathLst>
            </a:custGeom>
            <a:gradFill>
              <a:gsLst>
                <a:gs pos="0">
                  <a:srgbClr val="B455A0"/>
                </a:gs>
                <a:gs pos="25000">
                  <a:srgbClr val="B455A0"/>
                </a:gs>
                <a:gs pos="85000">
                  <a:srgbClr val="3762AE"/>
                </a:gs>
              </a:gsLst>
              <a:lin ang="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id="{BBAB4B32-FE0D-456F-BD2C-D082068F192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9063038" y="2759076"/>
              <a:ext cx="212725" cy="184150"/>
            </a:xfrm>
            <a:custGeom>
              <a:avLst/>
              <a:gdLst>
                <a:gd name="T0" fmla="*/ 295 w 590"/>
                <a:gd name="T1" fmla="*/ 0 h 511"/>
                <a:gd name="T2" fmla="*/ 0 w 590"/>
                <a:gd name="T3" fmla="*/ 511 h 511"/>
                <a:gd name="T4" fmla="*/ 590 w 590"/>
                <a:gd name="T5" fmla="*/ 511 h 511"/>
                <a:gd name="T6" fmla="*/ 295 w 590"/>
                <a:gd name="T7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0" h="511">
                  <a:moveTo>
                    <a:pt x="295" y="0"/>
                  </a:moveTo>
                  <a:lnTo>
                    <a:pt x="0" y="511"/>
                  </a:lnTo>
                  <a:lnTo>
                    <a:pt x="590" y="511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9D55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2" name="Freeform 7">
              <a:extLst>
                <a:ext uri="{FF2B5EF4-FFF2-40B4-BE49-F238E27FC236}">
                  <a16:creationId xmlns:a16="http://schemas.microsoft.com/office/drawing/2014/main" id="{0DACDE49-FD8C-4A33-ADFB-431DC7AB8F75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85938" y="4284663"/>
              <a:ext cx="8650288" cy="525463"/>
            </a:xfrm>
            <a:custGeom>
              <a:avLst/>
              <a:gdLst>
                <a:gd name="T0" fmla="*/ 579 w 24021"/>
                <a:gd name="T1" fmla="*/ 677 h 1457"/>
                <a:gd name="T2" fmla="*/ 579 w 24021"/>
                <a:gd name="T3" fmla="*/ 337 h 1457"/>
                <a:gd name="T4" fmla="*/ 1535 w 24021"/>
                <a:gd name="T5" fmla="*/ 338 h 1457"/>
                <a:gd name="T6" fmla="*/ 1396 w 24021"/>
                <a:gd name="T7" fmla="*/ 338 h 1457"/>
                <a:gd name="T8" fmla="*/ 2252 w 24021"/>
                <a:gd name="T9" fmla="*/ 319 h 1457"/>
                <a:gd name="T10" fmla="*/ 2501 w 24021"/>
                <a:gd name="T11" fmla="*/ 768 h 1457"/>
                <a:gd name="T12" fmla="*/ 3296 w 24021"/>
                <a:gd name="T13" fmla="*/ 324 h 1457"/>
                <a:gd name="T14" fmla="*/ 3815 w 24021"/>
                <a:gd name="T15" fmla="*/ 445 h 1457"/>
                <a:gd name="T16" fmla="*/ 4636 w 24021"/>
                <a:gd name="T17" fmla="*/ 1205 h 1457"/>
                <a:gd name="T18" fmla="*/ 3484 w 24021"/>
                <a:gd name="T19" fmla="*/ 1205 h 1457"/>
                <a:gd name="T20" fmla="*/ 5121 w 24021"/>
                <a:gd name="T21" fmla="*/ 1222 h 1457"/>
                <a:gd name="T22" fmla="*/ 4950 w 24021"/>
                <a:gd name="T23" fmla="*/ 508 h 1457"/>
                <a:gd name="T24" fmla="*/ 6014 w 24021"/>
                <a:gd name="T25" fmla="*/ 1218 h 1457"/>
                <a:gd name="T26" fmla="*/ 5936 w 24021"/>
                <a:gd name="T27" fmla="*/ 337 h 1457"/>
                <a:gd name="T28" fmla="*/ 6014 w 24021"/>
                <a:gd name="T29" fmla="*/ 1218 h 1457"/>
                <a:gd name="T30" fmla="*/ 6498 w 24021"/>
                <a:gd name="T31" fmla="*/ 337 h 1457"/>
                <a:gd name="T32" fmla="*/ 6726 w 24021"/>
                <a:gd name="T33" fmla="*/ 777 h 1457"/>
                <a:gd name="T34" fmla="*/ 7117 w 24021"/>
                <a:gd name="T35" fmla="*/ 1098 h 1457"/>
                <a:gd name="T36" fmla="*/ 8403 w 24021"/>
                <a:gd name="T37" fmla="*/ 630 h 1457"/>
                <a:gd name="T38" fmla="*/ 9190 w 24021"/>
                <a:gd name="T39" fmla="*/ 964 h 1457"/>
                <a:gd name="T40" fmla="*/ 8628 w 24021"/>
                <a:gd name="T41" fmla="*/ 565 h 1457"/>
                <a:gd name="T42" fmla="*/ 8903 w 24021"/>
                <a:gd name="T43" fmla="*/ 1221 h 1457"/>
                <a:gd name="T44" fmla="*/ 10078 w 24021"/>
                <a:gd name="T45" fmla="*/ 630 h 1457"/>
                <a:gd name="T46" fmla="*/ 10422 w 24021"/>
                <a:gd name="T47" fmla="*/ 942 h 1457"/>
                <a:gd name="T48" fmla="*/ 10954 w 24021"/>
                <a:gd name="T49" fmla="*/ 1205 h 1457"/>
                <a:gd name="T50" fmla="*/ 10817 w 24021"/>
                <a:gd name="T51" fmla="*/ 702 h 1457"/>
                <a:gd name="T52" fmla="*/ 11560 w 24021"/>
                <a:gd name="T53" fmla="*/ 445 h 1457"/>
                <a:gd name="T54" fmla="*/ 11217 w 24021"/>
                <a:gd name="T55" fmla="*/ 337 h 1457"/>
                <a:gd name="T56" fmla="*/ 12527 w 24021"/>
                <a:gd name="T57" fmla="*/ 458 h 1457"/>
                <a:gd name="T58" fmla="*/ 12170 w 24021"/>
                <a:gd name="T59" fmla="*/ 458 h 1457"/>
                <a:gd name="T60" fmla="*/ 13383 w 24021"/>
                <a:gd name="T61" fmla="*/ 825 h 1457"/>
                <a:gd name="T62" fmla="*/ 13244 w 24021"/>
                <a:gd name="T63" fmla="*/ 721 h 1457"/>
                <a:gd name="T64" fmla="*/ 13748 w 24021"/>
                <a:gd name="T65" fmla="*/ 520 h 1457"/>
                <a:gd name="T66" fmla="*/ 14224 w 24021"/>
                <a:gd name="T67" fmla="*/ 173 h 1457"/>
                <a:gd name="T68" fmla="*/ 14783 w 24021"/>
                <a:gd name="T69" fmla="*/ 677 h 1457"/>
                <a:gd name="T70" fmla="*/ 14783 w 24021"/>
                <a:gd name="T71" fmla="*/ 337 h 1457"/>
                <a:gd name="T72" fmla="*/ 16154 w 24021"/>
                <a:gd name="T73" fmla="*/ 734 h 1457"/>
                <a:gd name="T74" fmla="*/ 15871 w 24021"/>
                <a:gd name="T75" fmla="*/ 319 h 1457"/>
                <a:gd name="T76" fmla="*/ 15567 w 24021"/>
                <a:gd name="T77" fmla="*/ 1368 h 1457"/>
                <a:gd name="T78" fmla="*/ 16798 w 24021"/>
                <a:gd name="T79" fmla="*/ 442 h 1457"/>
                <a:gd name="T80" fmla="*/ 16954 w 24021"/>
                <a:gd name="T81" fmla="*/ 978 h 1457"/>
                <a:gd name="T82" fmla="*/ 17649 w 24021"/>
                <a:gd name="T83" fmla="*/ 445 h 1457"/>
                <a:gd name="T84" fmla="*/ 17306 w 24021"/>
                <a:gd name="T85" fmla="*/ 337 h 1457"/>
                <a:gd name="T86" fmla="*/ 18745 w 24021"/>
                <a:gd name="T87" fmla="*/ 224 h 1457"/>
                <a:gd name="T88" fmla="*/ 18717 w 24021"/>
                <a:gd name="T89" fmla="*/ 803 h 1457"/>
                <a:gd name="T90" fmla="*/ 18768 w 24021"/>
                <a:gd name="T91" fmla="*/ 412 h 1457"/>
                <a:gd name="T92" fmla="*/ 18181 w 24021"/>
                <a:gd name="T93" fmla="*/ 946 h 1457"/>
                <a:gd name="T94" fmla="*/ 19620 w 24021"/>
                <a:gd name="T95" fmla="*/ 1205 h 1457"/>
                <a:gd name="T96" fmla="*/ 19992 w 24021"/>
                <a:gd name="T97" fmla="*/ 319 h 1457"/>
                <a:gd name="T98" fmla="*/ 20672 w 24021"/>
                <a:gd name="T99" fmla="*/ 1205 h 1457"/>
                <a:gd name="T100" fmla="*/ 20672 w 24021"/>
                <a:gd name="T101" fmla="*/ 472 h 1457"/>
                <a:gd name="T102" fmla="*/ 22049 w 24021"/>
                <a:gd name="T103" fmla="*/ 761 h 1457"/>
                <a:gd name="T104" fmla="*/ 22045 w 24021"/>
                <a:gd name="T105" fmla="*/ 7 h 1457"/>
                <a:gd name="T106" fmla="*/ 23024 w 24021"/>
                <a:gd name="T107" fmla="*/ 1004 h 1457"/>
                <a:gd name="T108" fmla="*/ 22799 w 24021"/>
                <a:gd name="T109" fmla="*/ 1224 h 1457"/>
                <a:gd name="T110" fmla="*/ 23694 w 24021"/>
                <a:gd name="T111" fmla="*/ 445 h 1457"/>
                <a:gd name="T112" fmla="*/ 23351 w 24021"/>
                <a:gd name="T113" fmla="*/ 337 h 1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4021" h="1457">
                  <a:moveTo>
                    <a:pt x="0" y="1205"/>
                  </a:moveTo>
                  <a:lnTo>
                    <a:pt x="147" y="1205"/>
                  </a:lnTo>
                  <a:lnTo>
                    <a:pt x="147" y="43"/>
                  </a:lnTo>
                  <a:lnTo>
                    <a:pt x="0" y="43"/>
                  </a:lnTo>
                  <a:lnTo>
                    <a:pt x="0" y="1205"/>
                  </a:lnTo>
                  <a:close/>
                  <a:moveTo>
                    <a:pt x="440" y="1205"/>
                  </a:moveTo>
                  <a:lnTo>
                    <a:pt x="579" y="1205"/>
                  </a:lnTo>
                  <a:lnTo>
                    <a:pt x="579" y="677"/>
                  </a:lnTo>
                  <a:cubicBezTo>
                    <a:pt x="579" y="536"/>
                    <a:pt x="665" y="445"/>
                    <a:pt x="783" y="445"/>
                  </a:cubicBezTo>
                  <a:cubicBezTo>
                    <a:pt x="901" y="445"/>
                    <a:pt x="968" y="527"/>
                    <a:pt x="968" y="672"/>
                  </a:cubicBezTo>
                  <a:lnTo>
                    <a:pt x="968" y="1205"/>
                  </a:lnTo>
                  <a:lnTo>
                    <a:pt x="1110" y="1205"/>
                  </a:lnTo>
                  <a:lnTo>
                    <a:pt x="1110" y="630"/>
                  </a:lnTo>
                  <a:cubicBezTo>
                    <a:pt x="1110" y="441"/>
                    <a:pt x="1005" y="319"/>
                    <a:pt x="831" y="319"/>
                  </a:cubicBezTo>
                  <a:cubicBezTo>
                    <a:pt x="703" y="319"/>
                    <a:pt x="628" y="390"/>
                    <a:pt x="579" y="472"/>
                  </a:cubicBezTo>
                  <a:lnTo>
                    <a:pt x="579" y="337"/>
                  </a:lnTo>
                  <a:lnTo>
                    <a:pt x="440" y="337"/>
                  </a:lnTo>
                  <a:lnTo>
                    <a:pt x="440" y="1205"/>
                  </a:lnTo>
                  <a:close/>
                  <a:moveTo>
                    <a:pt x="1396" y="1205"/>
                  </a:moveTo>
                  <a:lnTo>
                    <a:pt x="1535" y="1205"/>
                  </a:lnTo>
                  <a:lnTo>
                    <a:pt x="1535" y="458"/>
                  </a:lnTo>
                  <a:lnTo>
                    <a:pt x="1752" y="458"/>
                  </a:lnTo>
                  <a:lnTo>
                    <a:pt x="1752" y="338"/>
                  </a:lnTo>
                  <a:lnTo>
                    <a:pt x="1535" y="338"/>
                  </a:lnTo>
                  <a:lnTo>
                    <a:pt x="1535" y="273"/>
                  </a:lnTo>
                  <a:cubicBezTo>
                    <a:pt x="1535" y="171"/>
                    <a:pt x="1576" y="123"/>
                    <a:pt x="1658" y="123"/>
                  </a:cubicBezTo>
                  <a:cubicBezTo>
                    <a:pt x="1691" y="123"/>
                    <a:pt x="1720" y="129"/>
                    <a:pt x="1753" y="139"/>
                  </a:cubicBezTo>
                  <a:lnTo>
                    <a:pt x="1753" y="16"/>
                  </a:lnTo>
                  <a:cubicBezTo>
                    <a:pt x="1720" y="7"/>
                    <a:pt x="1683" y="0"/>
                    <a:pt x="1634" y="0"/>
                  </a:cubicBezTo>
                  <a:cubicBezTo>
                    <a:pt x="1560" y="0"/>
                    <a:pt x="1503" y="21"/>
                    <a:pt x="1461" y="61"/>
                  </a:cubicBezTo>
                  <a:cubicBezTo>
                    <a:pt x="1418" y="104"/>
                    <a:pt x="1396" y="173"/>
                    <a:pt x="1396" y="262"/>
                  </a:cubicBezTo>
                  <a:lnTo>
                    <a:pt x="1396" y="338"/>
                  </a:lnTo>
                  <a:lnTo>
                    <a:pt x="1292" y="338"/>
                  </a:lnTo>
                  <a:lnTo>
                    <a:pt x="1292" y="458"/>
                  </a:lnTo>
                  <a:lnTo>
                    <a:pt x="1396" y="458"/>
                  </a:lnTo>
                  <a:lnTo>
                    <a:pt x="1396" y="1205"/>
                  </a:lnTo>
                  <a:close/>
                  <a:moveTo>
                    <a:pt x="2250" y="1224"/>
                  </a:moveTo>
                  <a:cubicBezTo>
                    <a:pt x="2477" y="1224"/>
                    <a:pt x="2641" y="1029"/>
                    <a:pt x="2641" y="776"/>
                  </a:cubicBezTo>
                  <a:lnTo>
                    <a:pt x="2641" y="765"/>
                  </a:lnTo>
                  <a:cubicBezTo>
                    <a:pt x="2641" y="509"/>
                    <a:pt x="2479" y="319"/>
                    <a:pt x="2252" y="319"/>
                  </a:cubicBezTo>
                  <a:cubicBezTo>
                    <a:pt x="2027" y="319"/>
                    <a:pt x="1861" y="512"/>
                    <a:pt x="1861" y="766"/>
                  </a:cubicBezTo>
                  <a:lnTo>
                    <a:pt x="1861" y="777"/>
                  </a:lnTo>
                  <a:cubicBezTo>
                    <a:pt x="1861" y="1033"/>
                    <a:pt x="2025" y="1224"/>
                    <a:pt x="2250" y="1224"/>
                  </a:cubicBezTo>
                  <a:close/>
                  <a:moveTo>
                    <a:pt x="2252" y="1098"/>
                  </a:moveTo>
                  <a:cubicBezTo>
                    <a:pt x="2110" y="1098"/>
                    <a:pt x="2003" y="959"/>
                    <a:pt x="2003" y="774"/>
                  </a:cubicBezTo>
                  <a:lnTo>
                    <a:pt x="2003" y="766"/>
                  </a:lnTo>
                  <a:cubicBezTo>
                    <a:pt x="2003" y="583"/>
                    <a:pt x="2105" y="444"/>
                    <a:pt x="2250" y="444"/>
                  </a:cubicBezTo>
                  <a:cubicBezTo>
                    <a:pt x="2392" y="444"/>
                    <a:pt x="2501" y="583"/>
                    <a:pt x="2501" y="768"/>
                  </a:cubicBezTo>
                  <a:lnTo>
                    <a:pt x="2501" y="776"/>
                  </a:lnTo>
                  <a:cubicBezTo>
                    <a:pt x="2501" y="959"/>
                    <a:pt x="2399" y="1098"/>
                    <a:pt x="2252" y="1098"/>
                  </a:cubicBezTo>
                  <a:close/>
                  <a:moveTo>
                    <a:pt x="2868" y="1205"/>
                  </a:moveTo>
                  <a:lnTo>
                    <a:pt x="3007" y="1205"/>
                  </a:lnTo>
                  <a:lnTo>
                    <a:pt x="3007" y="800"/>
                  </a:lnTo>
                  <a:cubicBezTo>
                    <a:pt x="3007" y="584"/>
                    <a:pt x="3130" y="476"/>
                    <a:pt x="3288" y="476"/>
                  </a:cubicBezTo>
                  <a:lnTo>
                    <a:pt x="3296" y="476"/>
                  </a:lnTo>
                  <a:lnTo>
                    <a:pt x="3296" y="324"/>
                  </a:lnTo>
                  <a:cubicBezTo>
                    <a:pt x="3157" y="316"/>
                    <a:pt x="3058" y="402"/>
                    <a:pt x="3007" y="520"/>
                  </a:cubicBezTo>
                  <a:lnTo>
                    <a:pt x="3007" y="337"/>
                  </a:lnTo>
                  <a:lnTo>
                    <a:pt x="2868" y="337"/>
                  </a:lnTo>
                  <a:lnTo>
                    <a:pt x="2868" y="1205"/>
                  </a:lnTo>
                  <a:close/>
                  <a:moveTo>
                    <a:pt x="3484" y="1205"/>
                  </a:moveTo>
                  <a:lnTo>
                    <a:pt x="3623" y="1205"/>
                  </a:lnTo>
                  <a:lnTo>
                    <a:pt x="3623" y="677"/>
                  </a:lnTo>
                  <a:cubicBezTo>
                    <a:pt x="3623" y="540"/>
                    <a:pt x="3706" y="445"/>
                    <a:pt x="3815" y="445"/>
                  </a:cubicBezTo>
                  <a:cubicBezTo>
                    <a:pt x="3925" y="445"/>
                    <a:pt x="3990" y="524"/>
                    <a:pt x="3990" y="670"/>
                  </a:cubicBezTo>
                  <a:lnTo>
                    <a:pt x="3990" y="1205"/>
                  </a:lnTo>
                  <a:lnTo>
                    <a:pt x="4130" y="1205"/>
                  </a:lnTo>
                  <a:lnTo>
                    <a:pt x="4130" y="675"/>
                  </a:lnTo>
                  <a:cubicBezTo>
                    <a:pt x="4130" y="530"/>
                    <a:pt x="4213" y="445"/>
                    <a:pt x="4320" y="445"/>
                  </a:cubicBezTo>
                  <a:cubicBezTo>
                    <a:pt x="4430" y="445"/>
                    <a:pt x="4498" y="524"/>
                    <a:pt x="4498" y="672"/>
                  </a:cubicBezTo>
                  <a:lnTo>
                    <a:pt x="4498" y="1205"/>
                  </a:lnTo>
                  <a:lnTo>
                    <a:pt x="4636" y="1205"/>
                  </a:lnTo>
                  <a:lnTo>
                    <a:pt x="4636" y="632"/>
                  </a:lnTo>
                  <a:cubicBezTo>
                    <a:pt x="4636" y="433"/>
                    <a:pt x="4528" y="319"/>
                    <a:pt x="4362" y="319"/>
                  </a:cubicBezTo>
                  <a:cubicBezTo>
                    <a:pt x="4234" y="319"/>
                    <a:pt x="4154" y="390"/>
                    <a:pt x="4100" y="472"/>
                  </a:cubicBezTo>
                  <a:cubicBezTo>
                    <a:pt x="4059" y="380"/>
                    <a:pt x="3977" y="319"/>
                    <a:pt x="3864" y="319"/>
                  </a:cubicBezTo>
                  <a:cubicBezTo>
                    <a:pt x="3743" y="319"/>
                    <a:pt x="3673" y="390"/>
                    <a:pt x="3623" y="471"/>
                  </a:cubicBezTo>
                  <a:lnTo>
                    <a:pt x="3623" y="337"/>
                  </a:lnTo>
                  <a:lnTo>
                    <a:pt x="3484" y="337"/>
                  </a:lnTo>
                  <a:lnTo>
                    <a:pt x="3484" y="1205"/>
                  </a:lnTo>
                  <a:close/>
                  <a:moveTo>
                    <a:pt x="5156" y="1111"/>
                  </a:moveTo>
                  <a:cubicBezTo>
                    <a:pt x="5058" y="1111"/>
                    <a:pt x="4983" y="1049"/>
                    <a:pt x="4983" y="946"/>
                  </a:cubicBezTo>
                  <a:lnTo>
                    <a:pt x="4983" y="942"/>
                  </a:lnTo>
                  <a:cubicBezTo>
                    <a:pt x="4983" y="838"/>
                    <a:pt x="5057" y="771"/>
                    <a:pt x="5184" y="771"/>
                  </a:cubicBezTo>
                  <a:cubicBezTo>
                    <a:pt x="5263" y="771"/>
                    <a:pt x="5330" y="785"/>
                    <a:pt x="5381" y="803"/>
                  </a:cubicBezTo>
                  <a:lnTo>
                    <a:pt x="5381" y="907"/>
                  </a:lnTo>
                  <a:cubicBezTo>
                    <a:pt x="5381" y="1025"/>
                    <a:pt x="5282" y="1111"/>
                    <a:pt x="5156" y="1111"/>
                  </a:cubicBezTo>
                  <a:close/>
                  <a:moveTo>
                    <a:pt x="5121" y="1222"/>
                  </a:moveTo>
                  <a:cubicBezTo>
                    <a:pt x="5243" y="1222"/>
                    <a:pt x="5326" y="1162"/>
                    <a:pt x="5377" y="1085"/>
                  </a:cubicBezTo>
                  <a:lnTo>
                    <a:pt x="5377" y="1205"/>
                  </a:lnTo>
                  <a:lnTo>
                    <a:pt x="5516" y="1205"/>
                  </a:lnTo>
                  <a:lnTo>
                    <a:pt x="5516" y="651"/>
                  </a:lnTo>
                  <a:cubicBezTo>
                    <a:pt x="5516" y="547"/>
                    <a:pt x="5488" y="465"/>
                    <a:pt x="5432" y="412"/>
                  </a:cubicBezTo>
                  <a:cubicBezTo>
                    <a:pt x="5376" y="354"/>
                    <a:pt x="5291" y="326"/>
                    <a:pt x="5184" y="326"/>
                  </a:cubicBezTo>
                  <a:cubicBezTo>
                    <a:pt x="5074" y="326"/>
                    <a:pt x="4988" y="353"/>
                    <a:pt x="4907" y="394"/>
                  </a:cubicBezTo>
                  <a:lnTo>
                    <a:pt x="4950" y="508"/>
                  </a:lnTo>
                  <a:cubicBezTo>
                    <a:pt x="5009" y="477"/>
                    <a:pt x="5082" y="452"/>
                    <a:pt x="5168" y="452"/>
                  </a:cubicBezTo>
                  <a:cubicBezTo>
                    <a:pt x="5299" y="452"/>
                    <a:pt x="5379" y="522"/>
                    <a:pt x="5379" y="656"/>
                  </a:cubicBezTo>
                  <a:lnTo>
                    <a:pt x="5379" y="702"/>
                  </a:lnTo>
                  <a:cubicBezTo>
                    <a:pt x="5315" y="682"/>
                    <a:pt x="5251" y="667"/>
                    <a:pt x="5162" y="667"/>
                  </a:cubicBezTo>
                  <a:cubicBezTo>
                    <a:pt x="4974" y="667"/>
                    <a:pt x="4845" y="766"/>
                    <a:pt x="4845" y="946"/>
                  </a:cubicBezTo>
                  <a:lnTo>
                    <a:pt x="4845" y="954"/>
                  </a:lnTo>
                  <a:cubicBezTo>
                    <a:pt x="4845" y="1125"/>
                    <a:pt x="4975" y="1222"/>
                    <a:pt x="5121" y="1222"/>
                  </a:cubicBezTo>
                  <a:close/>
                  <a:moveTo>
                    <a:pt x="6014" y="1218"/>
                  </a:moveTo>
                  <a:cubicBezTo>
                    <a:pt x="6067" y="1218"/>
                    <a:pt x="6112" y="1207"/>
                    <a:pt x="6152" y="1186"/>
                  </a:cubicBezTo>
                  <a:lnTo>
                    <a:pt x="6152" y="1068"/>
                  </a:lnTo>
                  <a:cubicBezTo>
                    <a:pt x="6118" y="1082"/>
                    <a:pt x="6085" y="1090"/>
                    <a:pt x="6051" y="1090"/>
                  </a:cubicBezTo>
                  <a:cubicBezTo>
                    <a:pt x="5979" y="1090"/>
                    <a:pt x="5936" y="1060"/>
                    <a:pt x="5936" y="975"/>
                  </a:cubicBezTo>
                  <a:lnTo>
                    <a:pt x="5936" y="458"/>
                  </a:lnTo>
                  <a:lnTo>
                    <a:pt x="6152" y="458"/>
                  </a:lnTo>
                  <a:lnTo>
                    <a:pt x="6152" y="337"/>
                  </a:lnTo>
                  <a:lnTo>
                    <a:pt x="5936" y="337"/>
                  </a:lnTo>
                  <a:lnTo>
                    <a:pt x="5936" y="88"/>
                  </a:lnTo>
                  <a:lnTo>
                    <a:pt x="5794" y="88"/>
                  </a:lnTo>
                  <a:lnTo>
                    <a:pt x="5794" y="337"/>
                  </a:lnTo>
                  <a:lnTo>
                    <a:pt x="5692" y="337"/>
                  </a:lnTo>
                  <a:lnTo>
                    <a:pt x="5692" y="458"/>
                  </a:lnTo>
                  <a:lnTo>
                    <a:pt x="5794" y="458"/>
                  </a:lnTo>
                  <a:lnTo>
                    <a:pt x="5794" y="1001"/>
                  </a:lnTo>
                  <a:cubicBezTo>
                    <a:pt x="5794" y="1160"/>
                    <a:pt x="5888" y="1218"/>
                    <a:pt x="6014" y="1218"/>
                  </a:cubicBezTo>
                  <a:close/>
                  <a:moveTo>
                    <a:pt x="6351" y="173"/>
                  </a:moveTo>
                  <a:lnTo>
                    <a:pt x="6505" y="173"/>
                  </a:lnTo>
                  <a:lnTo>
                    <a:pt x="6505" y="19"/>
                  </a:lnTo>
                  <a:lnTo>
                    <a:pt x="6351" y="19"/>
                  </a:lnTo>
                  <a:lnTo>
                    <a:pt x="6351" y="173"/>
                  </a:lnTo>
                  <a:close/>
                  <a:moveTo>
                    <a:pt x="6356" y="1205"/>
                  </a:moveTo>
                  <a:lnTo>
                    <a:pt x="6498" y="1205"/>
                  </a:lnTo>
                  <a:lnTo>
                    <a:pt x="6498" y="337"/>
                  </a:lnTo>
                  <a:lnTo>
                    <a:pt x="6356" y="337"/>
                  </a:lnTo>
                  <a:lnTo>
                    <a:pt x="6356" y="1205"/>
                  </a:lnTo>
                  <a:close/>
                  <a:moveTo>
                    <a:pt x="7115" y="1224"/>
                  </a:moveTo>
                  <a:cubicBezTo>
                    <a:pt x="7342" y="1224"/>
                    <a:pt x="7506" y="1029"/>
                    <a:pt x="7506" y="776"/>
                  </a:cubicBezTo>
                  <a:lnTo>
                    <a:pt x="7506" y="765"/>
                  </a:lnTo>
                  <a:cubicBezTo>
                    <a:pt x="7506" y="509"/>
                    <a:pt x="7343" y="319"/>
                    <a:pt x="7117" y="319"/>
                  </a:cubicBezTo>
                  <a:cubicBezTo>
                    <a:pt x="6892" y="319"/>
                    <a:pt x="6726" y="512"/>
                    <a:pt x="6726" y="766"/>
                  </a:cubicBezTo>
                  <a:lnTo>
                    <a:pt x="6726" y="777"/>
                  </a:lnTo>
                  <a:cubicBezTo>
                    <a:pt x="6726" y="1033"/>
                    <a:pt x="6890" y="1224"/>
                    <a:pt x="7115" y="1224"/>
                  </a:cubicBezTo>
                  <a:close/>
                  <a:moveTo>
                    <a:pt x="7117" y="1098"/>
                  </a:moveTo>
                  <a:cubicBezTo>
                    <a:pt x="6975" y="1098"/>
                    <a:pt x="6868" y="959"/>
                    <a:pt x="6868" y="774"/>
                  </a:cubicBezTo>
                  <a:lnTo>
                    <a:pt x="6868" y="766"/>
                  </a:lnTo>
                  <a:cubicBezTo>
                    <a:pt x="6868" y="583"/>
                    <a:pt x="6970" y="444"/>
                    <a:pt x="7115" y="444"/>
                  </a:cubicBezTo>
                  <a:cubicBezTo>
                    <a:pt x="7257" y="444"/>
                    <a:pt x="7366" y="583"/>
                    <a:pt x="7366" y="768"/>
                  </a:cubicBezTo>
                  <a:lnTo>
                    <a:pt x="7366" y="776"/>
                  </a:lnTo>
                  <a:cubicBezTo>
                    <a:pt x="7366" y="959"/>
                    <a:pt x="7264" y="1098"/>
                    <a:pt x="7117" y="1098"/>
                  </a:cubicBezTo>
                  <a:close/>
                  <a:moveTo>
                    <a:pt x="7733" y="1205"/>
                  </a:moveTo>
                  <a:lnTo>
                    <a:pt x="7872" y="1205"/>
                  </a:lnTo>
                  <a:lnTo>
                    <a:pt x="7872" y="677"/>
                  </a:lnTo>
                  <a:cubicBezTo>
                    <a:pt x="7872" y="536"/>
                    <a:pt x="7958" y="445"/>
                    <a:pt x="8076" y="445"/>
                  </a:cubicBezTo>
                  <a:cubicBezTo>
                    <a:pt x="8194" y="445"/>
                    <a:pt x="8261" y="527"/>
                    <a:pt x="8261" y="672"/>
                  </a:cubicBezTo>
                  <a:lnTo>
                    <a:pt x="8261" y="1205"/>
                  </a:lnTo>
                  <a:lnTo>
                    <a:pt x="8403" y="1205"/>
                  </a:lnTo>
                  <a:lnTo>
                    <a:pt x="8403" y="630"/>
                  </a:lnTo>
                  <a:cubicBezTo>
                    <a:pt x="8403" y="441"/>
                    <a:pt x="8298" y="319"/>
                    <a:pt x="8124" y="319"/>
                  </a:cubicBezTo>
                  <a:cubicBezTo>
                    <a:pt x="7996" y="319"/>
                    <a:pt x="7921" y="390"/>
                    <a:pt x="7872" y="472"/>
                  </a:cubicBezTo>
                  <a:lnTo>
                    <a:pt x="7872" y="337"/>
                  </a:lnTo>
                  <a:lnTo>
                    <a:pt x="7733" y="337"/>
                  </a:lnTo>
                  <a:lnTo>
                    <a:pt x="7733" y="1205"/>
                  </a:lnTo>
                  <a:close/>
                  <a:moveTo>
                    <a:pt x="8903" y="1221"/>
                  </a:moveTo>
                  <a:cubicBezTo>
                    <a:pt x="9064" y="1221"/>
                    <a:pt x="9190" y="1127"/>
                    <a:pt x="9190" y="966"/>
                  </a:cubicBezTo>
                  <a:lnTo>
                    <a:pt x="9190" y="964"/>
                  </a:lnTo>
                  <a:cubicBezTo>
                    <a:pt x="9190" y="830"/>
                    <a:pt x="9088" y="771"/>
                    <a:pt x="8948" y="707"/>
                  </a:cubicBezTo>
                  <a:cubicBezTo>
                    <a:pt x="8836" y="658"/>
                    <a:pt x="8761" y="622"/>
                    <a:pt x="8761" y="555"/>
                  </a:cubicBezTo>
                  <a:lnTo>
                    <a:pt x="8761" y="551"/>
                  </a:lnTo>
                  <a:cubicBezTo>
                    <a:pt x="8761" y="488"/>
                    <a:pt x="8817" y="442"/>
                    <a:pt x="8900" y="442"/>
                  </a:cubicBezTo>
                  <a:cubicBezTo>
                    <a:pt x="8973" y="442"/>
                    <a:pt x="9048" y="474"/>
                    <a:pt x="9115" y="520"/>
                  </a:cubicBezTo>
                  <a:lnTo>
                    <a:pt x="9179" y="417"/>
                  </a:lnTo>
                  <a:cubicBezTo>
                    <a:pt x="9102" y="359"/>
                    <a:pt x="9002" y="322"/>
                    <a:pt x="8903" y="322"/>
                  </a:cubicBezTo>
                  <a:cubicBezTo>
                    <a:pt x="8745" y="322"/>
                    <a:pt x="8628" y="417"/>
                    <a:pt x="8628" y="565"/>
                  </a:cubicBezTo>
                  <a:lnTo>
                    <a:pt x="8628" y="568"/>
                  </a:lnTo>
                  <a:cubicBezTo>
                    <a:pt x="8628" y="705"/>
                    <a:pt x="8737" y="763"/>
                    <a:pt x="8873" y="820"/>
                  </a:cubicBezTo>
                  <a:cubicBezTo>
                    <a:pt x="8986" y="868"/>
                    <a:pt x="9056" y="903"/>
                    <a:pt x="9056" y="975"/>
                  </a:cubicBezTo>
                  <a:lnTo>
                    <a:pt x="9056" y="978"/>
                  </a:lnTo>
                  <a:cubicBezTo>
                    <a:pt x="9056" y="1050"/>
                    <a:pt x="8997" y="1101"/>
                    <a:pt x="8908" y="1101"/>
                  </a:cubicBezTo>
                  <a:cubicBezTo>
                    <a:pt x="8823" y="1101"/>
                    <a:pt x="8737" y="1064"/>
                    <a:pt x="8657" y="996"/>
                  </a:cubicBezTo>
                  <a:lnTo>
                    <a:pt x="8587" y="1098"/>
                  </a:lnTo>
                  <a:cubicBezTo>
                    <a:pt x="8681" y="1179"/>
                    <a:pt x="8798" y="1221"/>
                    <a:pt x="8903" y="1221"/>
                  </a:cubicBezTo>
                  <a:close/>
                  <a:moveTo>
                    <a:pt x="9408" y="1205"/>
                  </a:moveTo>
                  <a:lnTo>
                    <a:pt x="9547" y="1205"/>
                  </a:lnTo>
                  <a:lnTo>
                    <a:pt x="9547" y="677"/>
                  </a:lnTo>
                  <a:cubicBezTo>
                    <a:pt x="9547" y="536"/>
                    <a:pt x="9633" y="445"/>
                    <a:pt x="9751" y="445"/>
                  </a:cubicBezTo>
                  <a:cubicBezTo>
                    <a:pt x="9869" y="445"/>
                    <a:pt x="9936" y="527"/>
                    <a:pt x="9936" y="672"/>
                  </a:cubicBezTo>
                  <a:lnTo>
                    <a:pt x="9936" y="1205"/>
                  </a:lnTo>
                  <a:lnTo>
                    <a:pt x="10078" y="1205"/>
                  </a:lnTo>
                  <a:lnTo>
                    <a:pt x="10078" y="630"/>
                  </a:lnTo>
                  <a:cubicBezTo>
                    <a:pt x="10078" y="441"/>
                    <a:pt x="9973" y="319"/>
                    <a:pt x="9799" y="319"/>
                  </a:cubicBezTo>
                  <a:cubicBezTo>
                    <a:pt x="9672" y="319"/>
                    <a:pt x="9597" y="390"/>
                    <a:pt x="9547" y="472"/>
                  </a:cubicBezTo>
                  <a:lnTo>
                    <a:pt x="9547" y="7"/>
                  </a:lnTo>
                  <a:lnTo>
                    <a:pt x="9408" y="7"/>
                  </a:lnTo>
                  <a:lnTo>
                    <a:pt x="9408" y="1205"/>
                  </a:lnTo>
                  <a:close/>
                  <a:moveTo>
                    <a:pt x="10594" y="1111"/>
                  </a:moveTo>
                  <a:cubicBezTo>
                    <a:pt x="10497" y="1111"/>
                    <a:pt x="10422" y="1049"/>
                    <a:pt x="10422" y="946"/>
                  </a:cubicBezTo>
                  <a:lnTo>
                    <a:pt x="10422" y="942"/>
                  </a:lnTo>
                  <a:cubicBezTo>
                    <a:pt x="10422" y="838"/>
                    <a:pt x="10495" y="771"/>
                    <a:pt x="10623" y="771"/>
                  </a:cubicBezTo>
                  <a:cubicBezTo>
                    <a:pt x="10701" y="771"/>
                    <a:pt x="10768" y="785"/>
                    <a:pt x="10819" y="803"/>
                  </a:cubicBezTo>
                  <a:lnTo>
                    <a:pt x="10819" y="907"/>
                  </a:lnTo>
                  <a:cubicBezTo>
                    <a:pt x="10819" y="1025"/>
                    <a:pt x="10720" y="1111"/>
                    <a:pt x="10594" y="1111"/>
                  </a:cubicBezTo>
                  <a:close/>
                  <a:moveTo>
                    <a:pt x="10559" y="1222"/>
                  </a:moveTo>
                  <a:cubicBezTo>
                    <a:pt x="10682" y="1222"/>
                    <a:pt x="10765" y="1162"/>
                    <a:pt x="10816" y="1085"/>
                  </a:cubicBezTo>
                  <a:lnTo>
                    <a:pt x="10816" y="1205"/>
                  </a:lnTo>
                  <a:lnTo>
                    <a:pt x="10954" y="1205"/>
                  </a:lnTo>
                  <a:lnTo>
                    <a:pt x="10954" y="651"/>
                  </a:lnTo>
                  <a:cubicBezTo>
                    <a:pt x="10954" y="547"/>
                    <a:pt x="10926" y="465"/>
                    <a:pt x="10870" y="412"/>
                  </a:cubicBezTo>
                  <a:cubicBezTo>
                    <a:pt x="10814" y="354"/>
                    <a:pt x="10729" y="326"/>
                    <a:pt x="10623" y="326"/>
                  </a:cubicBezTo>
                  <a:cubicBezTo>
                    <a:pt x="10512" y="326"/>
                    <a:pt x="10426" y="353"/>
                    <a:pt x="10345" y="394"/>
                  </a:cubicBezTo>
                  <a:lnTo>
                    <a:pt x="10388" y="508"/>
                  </a:lnTo>
                  <a:cubicBezTo>
                    <a:pt x="10447" y="477"/>
                    <a:pt x="10520" y="452"/>
                    <a:pt x="10607" y="452"/>
                  </a:cubicBezTo>
                  <a:cubicBezTo>
                    <a:pt x="10737" y="452"/>
                    <a:pt x="10817" y="522"/>
                    <a:pt x="10817" y="656"/>
                  </a:cubicBezTo>
                  <a:lnTo>
                    <a:pt x="10817" y="702"/>
                  </a:lnTo>
                  <a:cubicBezTo>
                    <a:pt x="10753" y="682"/>
                    <a:pt x="10690" y="667"/>
                    <a:pt x="10600" y="667"/>
                  </a:cubicBezTo>
                  <a:cubicBezTo>
                    <a:pt x="10412" y="667"/>
                    <a:pt x="10283" y="766"/>
                    <a:pt x="10283" y="946"/>
                  </a:cubicBezTo>
                  <a:lnTo>
                    <a:pt x="10283" y="954"/>
                  </a:lnTo>
                  <a:cubicBezTo>
                    <a:pt x="10283" y="1125"/>
                    <a:pt x="10414" y="1222"/>
                    <a:pt x="10559" y="1222"/>
                  </a:cubicBezTo>
                  <a:close/>
                  <a:moveTo>
                    <a:pt x="11217" y="1205"/>
                  </a:moveTo>
                  <a:lnTo>
                    <a:pt x="11355" y="1205"/>
                  </a:lnTo>
                  <a:lnTo>
                    <a:pt x="11355" y="677"/>
                  </a:lnTo>
                  <a:cubicBezTo>
                    <a:pt x="11355" y="536"/>
                    <a:pt x="11442" y="445"/>
                    <a:pt x="11560" y="445"/>
                  </a:cubicBezTo>
                  <a:cubicBezTo>
                    <a:pt x="11678" y="445"/>
                    <a:pt x="11745" y="527"/>
                    <a:pt x="11745" y="672"/>
                  </a:cubicBezTo>
                  <a:lnTo>
                    <a:pt x="11745" y="1205"/>
                  </a:lnTo>
                  <a:lnTo>
                    <a:pt x="11887" y="1205"/>
                  </a:lnTo>
                  <a:lnTo>
                    <a:pt x="11887" y="630"/>
                  </a:lnTo>
                  <a:cubicBezTo>
                    <a:pt x="11887" y="441"/>
                    <a:pt x="11782" y="319"/>
                    <a:pt x="11608" y="319"/>
                  </a:cubicBezTo>
                  <a:cubicBezTo>
                    <a:pt x="11480" y="319"/>
                    <a:pt x="11405" y="390"/>
                    <a:pt x="11355" y="472"/>
                  </a:cubicBezTo>
                  <a:lnTo>
                    <a:pt x="11355" y="337"/>
                  </a:lnTo>
                  <a:lnTo>
                    <a:pt x="11217" y="337"/>
                  </a:lnTo>
                  <a:lnTo>
                    <a:pt x="11217" y="1205"/>
                  </a:lnTo>
                  <a:close/>
                  <a:moveTo>
                    <a:pt x="12390" y="1218"/>
                  </a:moveTo>
                  <a:cubicBezTo>
                    <a:pt x="12443" y="1218"/>
                    <a:pt x="12487" y="1207"/>
                    <a:pt x="12527" y="1186"/>
                  </a:cubicBezTo>
                  <a:lnTo>
                    <a:pt x="12527" y="1068"/>
                  </a:lnTo>
                  <a:cubicBezTo>
                    <a:pt x="12494" y="1082"/>
                    <a:pt x="12460" y="1090"/>
                    <a:pt x="12427" y="1090"/>
                  </a:cubicBezTo>
                  <a:cubicBezTo>
                    <a:pt x="12355" y="1090"/>
                    <a:pt x="12312" y="1060"/>
                    <a:pt x="12312" y="975"/>
                  </a:cubicBezTo>
                  <a:lnTo>
                    <a:pt x="12312" y="458"/>
                  </a:lnTo>
                  <a:lnTo>
                    <a:pt x="12527" y="458"/>
                  </a:lnTo>
                  <a:lnTo>
                    <a:pt x="12527" y="337"/>
                  </a:lnTo>
                  <a:lnTo>
                    <a:pt x="12312" y="337"/>
                  </a:lnTo>
                  <a:lnTo>
                    <a:pt x="12312" y="88"/>
                  </a:lnTo>
                  <a:lnTo>
                    <a:pt x="12170" y="88"/>
                  </a:lnTo>
                  <a:lnTo>
                    <a:pt x="12170" y="337"/>
                  </a:lnTo>
                  <a:lnTo>
                    <a:pt x="12068" y="337"/>
                  </a:lnTo>
                  <a:lnTo>
                    <a:pt x="12068" y="458"/>
                  </a:lnTo>
                  <a:lnTo>
                    <a:pt x="12170" y="458"/>
                  </a:lnTo>
                  <a:lnTo>
                    <a:pt x="12170" y="1001"/>
                  </a:lnTo>
                  <a:cubicBezTo>
                    <a:pt x="12170" y="1160"/>
                    <a:pt x="12264" y="1218"/>
                    <a:pt x="12390" y="1218"/>
                  </a:cubicBezTo>
                  <a:close/>
                  <a:moveTo>
                    <a:pt x="13058" y="1224"/>
                  </a:moveTo>
                  <a:cubicBezTo>
                    <a:pt x="13189" y="1224"/>
                    <a:pt x="13281" y="1173"/>
                    <a:pt x="13359" y="1092"/>
                  </a:cubicBezTo>
                  <a:lnTo>
                    <a:pt x="13283" y="1004"/>
                  </a:lnTo>
                  <a:cubicBezTo>
                    <a:pt x="13222" y="1061"/>
                    <a:pt x="13157" y="1101"/>
                    <a:pt x="13066" y="1101"/>
                  </a:cubicBezTo>
                  <a:cubicBezTo>
                    <a:pt x="12935" y="1101"/>
                    <a:pt x="12825" y="1002"/>
                    <a:pt x="12810" y="825"/>
                  </a:cubicBezTo>
                  <a:lnTo>
                    <a:pt x="13383" y="825"/>
                  </a:lnTo>
                  <a:cubicBezTo>
                    <a:pt x="13385" y="806"/>
                    <a:pt x="13385" y="782"/>
                    <a:pt x="13385" y="771"/>
                  </a:cubicBezTo>
                  <a:cubicBezTo>
                    <a:pt x="13385" y="509"/>
                    <a:pt x="13256" y="319"/>
                    <a:pt x="13034" y="319"/>
                  </a:cubicBezTo>
                  <a:cubicBezTo>
                    <a:pt x="12826" y="319"/>
                    <a:pt x="12670" y="504"/>
                    <a:pt x="12670" y="768"/>
                  </a:cubicBezTo>
                  <a:lnTo>
                    <a:pt x="12670" y="779"/>
                  </a:lnTo>
                  <a:cubicBezTo>
                    <a:pt x="12670" y="1053"/>
                    <a:pt x="12844" y="1224"/>
                    <a:pt x="13058" y="1224"/>
                  </a:cubicBezTo>
                  <a:close/>
                  <a:moveTo>
                    <a:pt x="12810" y="721"/>
                  </a:moveTo>
                  <a:cubicBezTo>
                    <a:pt x="12823" y="551"/>
                    <a:pt x="12913" y="439"/>
                    <a:pt x="13032" y="439"/>
                  </a:cubicBezTo>
                  <a:cubicBezTo>
                    <a:pt x="13163" y="439"/>
                    <a:pt x="13236" y="563"/>
                    <a:pt x="13244" y="721"/>
                  </a:cubicBezTo>
                  <a:lnTo>
                    <a:pt x="12810" y="721"/>
                  </a:lnTo>
                  <a:close/>
                  <a:moveTo>
                    <a:pt x="13610" y="1205"/>
                  </a:moveTo>
                  <a:lnTo>
                    <a:pt x="13748" y="1205"/>
                  </a:lnTo>
                  <a:lnTo>
                    <a:pt x="13748" y="800"/>
                  </a:lnTo>
                  <a:cubicBezTo>
                    <a:pt x="13748" y="584"/>
                    <a:pt x="13871" y="476"/>
                    <a:pt x="14029" y="476"/>
                  </a:cubicBezTo>
                  <a:lnTo>
                    <a:pt x="14037" y="476"/>
                  </a:lnTo>
                  <a:lnTo>
                    <a:pt x="14037" y="324"/>
                  </a:lnTo>
                  <a:cubicBezTo>
                    <a:pt x="13898" y="316"/>
                    <a:pt x="13799" y="402"/>
                    <a:pt x="13748" y="520"/>
                  </a:cubicBezTo>
                  <a:lnTo>
                    <a:pt x="13748" y="337"/>
                  </a:lnTo>
                  <a:lnTo>
                    <a:pt x="13610" y="337"/>
                  </a:lnTo>
                  <a:lnTo>
                    <a:pt x="13610" y="1205"/>
                  </a:lnTo>
                  <a:close/>
                  <a:moveTo>
                    <a:pt x="14224" y="173"/>
                  </a:moveTo>
                  <a:lnTo>
                    <a:pt x="14377" y="173"/>
                  </a:lnTo>
                  <a:lnTo>
                    <a:pt x="14377" y="19"/>
                  </a:lnTo>
                  <a:lnTo>
                    <a:pt x="14224" y="19"/>
                  </a:lnTo>
                  <a:lnTo>
                    <a:pt x="14224" y="173"/>
                  </a:lnTo>
                  <a:close/>
                  <a:moveTo>
                    <a:pt x="14229" y="1205"/>
                  </a:moveTo>
                  <a:lnTo>
                    <a:pt x="14371" y="1205"/>
                  </a:lnTo>
                  <a:lnTo>
                    <a:pt x="14371" y="337"/>
                  </a:lnTo>
                  <a:lnTo>
                    <a:pt x="14229" y="337"/>
                  </a:lnTo>
                  <a:lnTo>
                    <a:pt x="14229" y="1205"/>
                  </a:lnTo>
                  <a:close/>
                  <a:moveTo>
                    <a:pt x="14644" y="1205"/>
                  </a:moveTo>
                  <a:lnTo>
                    <a:pt x="14783" y="1205"/>
                  </a:lnTo>
                  <a:lnTo>
                    <a:pt x="14783" y="677"/>
                  </a:lnTo>
                  <a:cubicBezTo>
                    <a:pt x="14783" y="536"/>
                    <a:pt x="14869" y="445"/>
                    <a:pt x="14987" y="445"/>
                  </a:cubicBezTo>
                  <a:cubicBezTo>
                    <a:pt x="15105" y="445"/>
                    <a:pt x="15172" y="527"/>
                    <a:pt x="15172" y="672"/>
                  </a:cubicBezTo>
                  <a:lnTo>
                    <a:pt x="15172" y="1205"/>
                  </a:lnTo>
                  <a:lnTo>
                    <a:pt x="15314" y="1205"/>
                  </a:lnTo>
                  <a:lnTo>
                    <a:pt x="15314" y="630"/>
                  </a:lnTo>
                  <a:cubicBezTo>
                    <a:pt x="15314" y="441"/>
                    <a:pt x="15209" y="319"/>
                    <a:pt x="15035" y="319"/>
                  </a:cubicBezTo>
                  <a:cubicBezTo>
                    <a:pt x="14907" y="319"/>
                    <a:pt x="14832" y="390"/>
                    <a:pt x="14783" y="472"/>
                  </a:cubicBezTo>
                  <a:lnTo>
                    <a:pt x="14783" y="337"/>
                  </a:lnTo>
                  <a:lnTo>
                    <a:pt x="14644" y="337"/>
                  </a:lnTo>
                  <a:lnTo>
                    <a:pt x="14644" y="1205"/>
                  </a:lnTo>
                  <a:close/>
                  <a:moveTo>
                    <a:pt x="15906" y="1020"/>
                  </a:moveTo>
                  <a:cubicBezTo>
                    <a:pt x="15779" y="1020"/>
                    <a:pt x="15675" y="910"/>
                    <a:pt x="15675" y="733"/>
                  </a:cubicBezTo>
                  <a:lnTo>
                    <a:pt x="15675" y="729"/>
                  </a:lnTo>
                  <a:cubicBezTo>
                    <a:pt x="15675" y="551"/>
                    <a:pt x="15777" y="444"/>
                    <a:pt x="15906" y="444"/>
                  </a:cubicBezTo>
                  <a:cubicBezTo>
                    <a:pt x="16034" y="444"/>
                    <a:pt x="16154" y="552"/>
                    <a:pt x="16154" y="729"/>
                  </a:cubicBezTo>
                  <a:lnTo>
                    <a:pt x="16154" y="734"/>
                  </a:lnTo>
                  <a:cubicBezTo>
                    <a:pt x="16154" y="908"/>
                    <a:pt x="16034" y="1020"/>
                    <a:pt x="15906" y="1020"/>
                  </a:cubicBezTo>
                  <a:close/>
                  <a:moveTo>
                    <a:pt x="15897" y="1457"/>
                  </a:moveTo>
                  <a:cubicBezTo>
                    <a:pt x="16025" y="1457"/>
                    <a:pt x="16127" y="1425"/>
                    <a:pt x="16194" y="1358"/>
                  </a:cubicBezTo>
                  <a:cubicBezTo>
                    <a:pt x="16254" y="1294"/>
                    <a:pt x="16289" y="1205"/>
                    <a:pt x="16289" y="1082"/>
                  </a:cubicBezTo>
                  <a:lnTo>
                    <a:pt x="16289" y="337"/>
                  </a:lnTo>
                  <a:lnTo>
                    <a:pt x="16149" y="337"/>
                  </a:lnTo>
                  <a:lnTo>
                    <a:pt x="16149" y="484"/>
                  </a:lnTo>
                  <a:cubicBezTo>
                    <a:pt x="16092" y="396"/>
                    <a:pt x="16005" y="319"/>
                    <a:pt x="15871" y="319"/>
                  </a:cubicBezTo>
                  <a:cubicBezTo>
                    <a:pt x="15696" y="319"/>
                    <a:pt x="15531" y="465"/>
                    <a:pt x="15531" y="728"/>
                  </a:cubicBezTo>
                  <a:lnTo>
                    <a:pt x="15531" y="734"/>
                  </a:lnTo>
                  <a:cubicBezTo>
                    <a:pt x="15531" y="999"/>
                    <a:pt x="15694" y="1144"/>
                    <a:pt x="15871" y="1144"/>
                  </a:cubicBezTo>
                  <a:cubicBezTo>
                    <a:pt x="16004" y="1144"/>
                    <a:pt x="16090" y="1066"/>
                    <a:pt x="16149" y="974"/>
                  </a:cubicBezTo>
                  <a:lnTo>
                    <a:pt x="16149" y="1087"/>
                  </a:lnTo>
                  <a:cubicBezTo>
                    <a:pt x="16149" y="1254"/>
                    <a:pt x="16053" y="1337"/>
                    <a:pt x="15894" y="1337"/>
                  </a:cubicBezTo>
                  <a:cubicBezTo>
                    <a:pt x="15795" y="1337"/>
                    <a:pt x="15699" y="1307"/>
                    <a:pt x="15619" y="1256"/>
                  </a:cubicBezTo>
                  <a:lnTo>
                    <a:pt x="15567" y="1368"/>
                  </a:lnTo>
                  <a:cubicBezTo>
                    <a:pt x="15669" y="1427"/>
                    <a:pt x="15779" y="1457"/>
                    <a:pt x="15897" y="1457"/>
                  </a:cubicBezTo>
                  <a:close/>
                  <a:moveTo>
                    <a:pt x="16801" y="1221"/>
                  </a:moveTo>
                  <a:cubicBezTo>
                    <a:pt x="16962" y="1221"/>
                    <a:pt x="17088" y="1127"/>
                    <a:pt x="17088" y="966"/>
                  </a:cubicBezTo>
                  <a:lnTo>
                    <a:pt x="17088" y="964"/>
                  </a:lnTo>
                  <a:cubicBezTo>
                    <a:pt x="17088" y="830"/>
                    <a:pt x="16986" y="771"/>
                    <a:pt x="16846" y="707"/>
                  </a:cubicBezTo>
                  <a:cubicBezTo>
                    <a:pt x="16734" y="658"/>
                    <a:pt x="16659" y="622"/>
                    <a:pt x="16659" y="555"/>
                  </a:cubicBezTo>
                  <a:lnTo>
                    <a:pt x="16659" y="551"/>
                  </a:lnTo>
                  <a:cubicBezTo>
                    <a:pt x="16659" y="488"/>
                    <a:pt x="16715" y="442"/>
                    <a:pt x="16798" y="442"/>
                  </a:cubicBezTo>
                  <a:cubicBezTo>
                    <a:pt x="16871" y="442"/>
                    <a:pt x="16946" y="474"/>
                    <a:pt x="17013" y="520"/>
                  </a:cubicBezTo>
                  <a:lnTo>
                    <a:pt x="17077" y="417"/>
                  </a:lnTo>
                  <a:cubicBezTo>
                    <a:pt x="17000" y="359"/>
                    <a:pt x="16900" y="322"/>
                    <a:pt x="16801" y="322"/>
                  </a:cubicBezTo>
                  <a:cubicBezTo>
                    <a:pt x="16643" y="322"/>
                    <a:pt x="16526" y="417"/>
                    <a:pt x="16526" y="565"/>
                  </a:cubicBezTo>
                  <a:lnTo>
                    <a:pt x="16526" y="568"/>
                  </a:lnTo>
                  <a:cubicBezTo>
                    <a:pt x="16526" y="705"/>
                    <a:pt x="16635" y="763"/>
                    <a:pt x="16771" y="820"/>
                  </a:cubicBezTo>
                  <a:cubicBezTo>
                    <a:pt x="16884" y="868"/>
                    <a:pt x="16954" y="903"/>
                    <a:pt x="16954" y="975"/>
                  </a:cubicBezTo>
                  <a:lnTo>
                    <a:pt x="16954" y="978"/>
                  </a:lnTo>
                  <a:cubicBezTo>
                    <a:pt x="16954" y="1050"/>
                    <a:pt x="16895" y="1101"/>
                    <a:pt x="16806" y="1101"/>
                  </a:cubicBezTo>
                  <a:cubicBezTo>
                    <a:pt x="16721" y="1101"/>
                    <a:pt x="16635" y="1064"/>
                    <a:pt x="16555" y="996"/>
                  </a:cubicBezTo>
                  <a:lnTo>
                    <a:pt x="16485" y="1098"/>
                  </a:lnTo>
                  <a:cubicBezTo>
                    <a:pt x="16579" y="1179"/>
                    <a:pt x="16696" y="1221"/>
                    <a:pt x="16801" y="1221"/>
                  </a:cubicBezTo>
                  <a:close/>
                  <a:moveTo>
                    <a:pt x="17306" y="1205"/>
                  </a:moveTo>
                  <a:lnTo>
                    <a:pt x="17445" y="1205"/>
                  </a:lnTo>
                  <a:lnTo>
                    <a:pt x="17445" y="677"/>
                  </a:lnTo>
                  <a:cubicBezTo>
                    <a:pt x="17445" y="536"/>
                    <a:pt x="17531" y="445"/>
                    <a:pt x="17649" y="445"/>
                  </a:cubicBezTo>
                  <a:cubicBezTo>
                    <a:pt x="17767" y="445"/>
                    <a:pt x="17834" y="527"/>
                    <a:pt x="17834" y="672"/>
                  </a:cubicBezTo>
                  <a:lnTo>
                    <a:pt x="17834" y="1205"/>
                  </a:lnTo>
                  <a:lnTo>
                    <a:pt x="17976" y="1205"/>
                  </a:lnTo>
                  <a:lnTo>
                    <a:pt x="17976" y="630"/>
                  </a:lnTo>
                  <a:cubicBezTo>
                    <a:pt x="17976" y="441"/>
                    <a:pt x="17871" y="319"/>
                    <a:pt x="17697" y="319"/>
                  </a:cubicBezTo>
                  <a:cubicBezTo>
                    <a:pt x="17569" y="319"/>
                    <a:pt x="17494" y="390"/>
                    <a:pt x="17445" y="472"/>
                  </a:cubicBezTo>
                  <a:lnTo>
                    <a:pt x="17445" y="337"/>
                  </a:lnTo>
                  <a:lnTo>
                    <a:pt x="17306" y="337"/>
                  </a:lnTo>
                  <a:lnTo>
                    <a:pt x="17306" y="1205"/>
                  </a:lnTo>
                  <a:close/>
                  <a:moveTo>
                    <a:pt x="18331" y="224"/>
                  </a:moveTo>
                  <a:lnTo>
                    <a:pt x="18481" y="224"/>
                  </a:lnTo>
                  <a:lnTo>
                    <a:pt x="18481" y="66"/>
                  </a:lnTo>
                  <a:lnTo>
                    <a:pt x="18331" y="66"/>
                  </a:lnTo>
                  <a:lnTo>
                    <a:pt x="18331" y="224"/>
                  </a:lnTo>
                  <a:close/>
                  <a:moveTo>
                    <a:pt x="18595" y="224"/>
                  </a:moveTo>
                  <a:lnTo>
                    <a:pt x="18745" y="224"/>
                  </a:lnTo>
                  <a:lnTo>
                    <a:pt x="18745" y="66"/>
                  </a:lnTo>
                  <a:lnTo>
                    <a:pt x="18595" y="66"/>
                  </a:lnTo>
                  <a:lnTo>
                    <a:pt x="18595" y="224"/>
                  </a:lnTo>
                  <a:close/>
                  <a:moveTo>
                    <a:pt x="18492" y="1111"/>
                  </a:moveTo>
                  <a:cubicBezTo>
                    <a:pt x="18394" y="1111"/>
                    <a:pt x="18319" y="1049"/>
                    <a:pt x="18319" y="946"/>
                  </a:cubicBezTo>
                  <a:lnTo>
                    <a:pt x="18319" y="942"/>
                  </a:lnTo>
                  <a:cubicBezTo>
                    <a:pt x="18319" y="838"/>
                    <a:pt x="18393" y="771"/>
                    <a:pt x="18520" y="771"/>
                  </a:cubicBezTo>
                  <a:cubicBezTo>
                    <a:pt x="18599" y="771"/>
                    <a:pt x="18666" y="785"/>
                    <a:pt x="18717" y="803"/>
                  </a:cubicBezTo>
                  <a:lnTo>
                    <a:pt x="18717" y="907"/>
                  </a:lnTo>
                  <a:cubicBezTo>
                    <a:pt x="18717" y="1025"/>
                    <a:pt x="18618" y="1111"/>
                    <a:pt x="18492" y="1111"/>
                  </a:cubicBezTo>
                  <a:close/>
                  <a:moveTo>
                    <a:pt x="18457" y="1222"/>
                  </a:moveTo>
                  <a:cubicBezTo>
                    <a:pt x="18580" y="1222"/>
                    <a:pt x="18663" y="1162"/>
                    <a:pt x="18714" y="1085"/>
                  </a:cubicBezTo>
                  <a:lnTo>
                    <a:pt x="18714" y="1205"/>
                  </a:lnTo>
                  <a:lnTo>
                    <a:pt x="18852" y="1205"/>
                  </a:lnTo>
                  <a:lnTo>
                    <a:pt x="18852" y="651"/>
                  </a:lnTo>
                  <a:cubicBezTo>
                    <a:pt x="18852" y="547"/>
                    <a:pt x="18824" y="465"/>
                    <a:pt x="18768" y="412"/>
                  </a:cubicBezTo>
                  <a:cubicBezTo>
                    <a:pt x="18712" y="354"/>
                    <a:pt x="18627" y="326"/>
                    <a:pt x="18520" y="326"/>
                  </a:cubicBezTo>
                  <a:cubicBezTo>
                    <a:pt x="18410" y="326"/>
                    <a:pt x="18324" y="353"/>
                    <a:pt x="18243" y="394"/>
                  </a:cubicBezTo>
                  <a:lnTo>
                    <a:pt x="18286" y="508"/>
                  </a:lnTo>
                  <a:cubicBezTo>
                    <a:pt x="18345" y="477"/>
                    <a:pt x="18418" y="452"/>
                    <a:pt x="18505" y="452"/>
                  </a:cubicBezTo>
                  <a:cubicBezTo>
                    <a:pt x="18635" y="452"/>
                    <a:pt x="18715" y="522"/>
                    <a:pt x="18715" y="656"/>
                  </a:cubicBezTo>
                  <a:lnTo>
                    <a:pt x="18715" y="702"/>
                  </a:lnTo>
                  <a:cubicBezTo>
                    <a:pt x="18651" y="682"/>
                    <a:pt x="18588" y="667"/>
                    <a:pt x="18498" y="667"/>
                  </a:cubicBezTo>
                  <a:cubicBezTo>
                    <a:pt x="18310" y="667"/>
                    <a:pt x="18181" y="766"/>
                    <a:pt x="18181" y="946"/>
                  </a:cubicBezTo>
                  <a:lnTo>
                    <a:pt x="18181" y="954"/>
                  </a:lnTo>
                  <a:cubicBezTo>
                    <a:pt x="18181" y="1125"/>
                    <a:pt x="18311" y="1222"/>
                    <a:pt x="18457" y="1222"/>
                  </a:cubicBezTo>
                  <a:close/>
                  <a:moveTo>
                    <a:pt x="19115" y="1205"/>
                  </a:moveTo>
                  <a:lnTo>
                    <a:pt x="19253" y="1205"/>
                  </a:lnTo>
                  <a:lnTo>
                    <a:pt x="19253" y="677"/>
                  </a:lnTo>
                  <a:cubicBezTo>
                    <a:pt x="19253" y="540"/>
                    <a:pt x="19336" y="445"/>
                    <a:pt x="19445" y="445"/>
                  </a:cubicBezTo>
                  <a:cubicBezTo>
                    <a:pt x="19555" y="445"/>
                    <a:pt x="19620" y="524"/>
                    <a:pt x="19620" y="670"/>
                  </a:cubicBezTo>
                  <a:lnTo>
                    <a:pt x="19620" y="1205"/>
                  </a:lnTo>
                  <a:lnTo>
                    <a:pt x="19761" y="1205"/>
                  </a:lnTo>
                  <a:lnTo>
                    <a:pt x="19761" y="675"/>
                  </a:lnTo>
                  <a:cubicBezTo>
                    <a:pt x="19761" y="530"/>
                    <a:pt x="19844" y="445"/>
                    <a:pt x="19951" y="445"/>
                  </a:cubicBezTo>
                  <a:cubicBezTo>
                    <a:pt x="20061" y="445"/>
                    <a:pt x="20128" y="524"/>
                    <a:pt x="20128" y="672"/>
                  </a:cubicBezTo>
                  <a:lnTo>
                    <a:pt x="20128" y="1205"/>
                  </a:lnTo>
                  <a:lnTo>
                    <a:pt x="20267" y="1205"/>
                  </a:lnTo>
                  <a:lnTo>
                    <a:pt x="20267" y="632"/>
                  </a:lnTo>
                  <a:cubicBezTo>
                    <a:pt x="20267" y="433"/>
                    <a:pt x="20158" y="319"/>
                    <a:pt x="19992" y="319"/>
                  </a:cubicBezTo>
                  <a:cubicBezTo>
                    <a:pt x="19865" y="319"/>
                    <a:pt x="19785" y="390"/>
                    <a:pt x="19731" y="472"/>
                  </a:cubicBezTo>
                  <a:cubicBezTo>
                    <a:pt x="19689" y="380"/>
                    <a:pt x="19608" y="319"/>
                    <a:pt x="19494" y="319"/>
                  </a:cubicBezTo>
                  <a:cubicBezTo>
                    <a:pt x="19373" y="319"/>
                    <a:pt x="19303" y="390"/>
                    <a:pt x="19253" y="471"/>
                  </a:cubicBezTo>
                  <a:lnTo>
                    <a:pt x="19253" y="337"/>
                  </a:lnTo>
                  <a:lnTo>
                    <a:pt x="19115" y="337"/>
                  </a:lnTo>
                  <a:lnTo>
                    <a:pt x="19115" y="1205"/>
                  </a:lnTo>
                  <a:close/>
                  <a:moveTo>
                    <a:pt x="20534" y="1205"/>
                  </a:moveTo>
                  <a:lnTo>
                    <a:pt x="20672" y="1205"/>
                  </a:lnTo>
                  <a:lnTo>
                    <a:pt x="20672" y="677"/>
                  </a:lnTo>
                  <a:cubicBezTo>
                    <a:pt x="20672" y="536"/>
                    <a:pt x="20759" y="445"/>
                    <a:pt x="20877" y="445"/>
                  </a:cubicBezTo>
                  <a:cubicBezTo>
                    <a:pt x="20995" y="445"/>
                    <a:pt x="21062" y="527"/>
                    <a:pt x="21062" y="672"/>
                  </a:cubicBezTo>
                  <a:lnTo>
                    <a:pt x="21062" y="1205"/>
                  </a:lnTo>
                  <a:lnTo>
                    <a:pt x="21204" y="1205"/>
                  </a:lnTo>
                  <a:lnTo>
                    <a:pt x="21204" y="630"/>
                  </a:lnTo>
                  <a:cubicBezTo>
                    <a:pt x="21204" y="441"/>
                    <a:pt x="21098" y="319"/>
                    <a:pt x="20925" y="319"/>
                  </a:cubicBezTo>
                  <a:cubicBezTo>
                    <a:pt x="20797" y="319"/>
                    <a:pt x="20722" y="390"/>
                    <a:pt x="20672" y="472"/>
                  </a:cubicBezTo>
                  <a:lnTo>
                    <a:pt x="20672" y="337"/>
                  </a:lnTo>
                  <a:lnTo>
                    <a:pt x="20534" y="337"/>
                  </a:lnTo>
                  <a:lnTo>
                    <a:pt x="20534" y="1205"/>
                  </a:lnTo>
                  <a:close/>
                  <a:moveTo>
                    <a:pt x="21804" y="1096"/>
                  </a:moveTo>
                  <a:cubicBezTo>
                    <a:pt x="21676" y="1096"/>
                    <a:pt x="21571" y="977"/>
                    <a:pt x="21571" y="776"/>
                  </a:cubicBezTo>
                  <a:lnTo>
                    <a:pt x="21571" y="763"/>
                  </a:lnTo>
                  <a:cubicBezTo>
                    <a:pt x="21571" y="560"/>
                    <a:pt x="21673" y="445"/>
                    <a:pt x="21804" y="445"/>
                  </a:cubicBezTo>
                  <a:cubicBezTo>
                    <a:pt x="21933" y="445"/>
                    <a:pt x="22049" y="568"/>
                    <a:pt x="22049" y="761"/>
                  </a:cubicBezTo>
                  <a:lnTo>
                    <a:pt x="22049" y="779"/>
                  </a:lnTo>
                  <a:cubicBezTo>
                    <a:pt x="22049" y="972"/>
                    <a:pt x="21933" y="1096"/>
                    <a:pt x="21804" y="1096"/>
                  </a:cubicBezTo>
                  <a:close/>
                  <a:moveTo>
                    <a:pt x="21772" y="1222"/>
                  </a:moveTo>
                  <a:cubicBezTo>
                    <a:pt x="21904" y="1222"/>
                    <a:pt x="21989" y="1141"/>
                    <a:pt x="22045" y="1047"/>
                  </a:cubicBezTo>
                  <a:lnTo>
                    <a:pt x="22045" y="1205"/>
                  </a:lnTo>
                  <a:lnTo>
                    <a:pt x="22185" y="1205"/>
                  </a:lnTo>
                  <a:lnTo>
                    <a:pt x="22185" y="7"/>
                  </a:lnTo>
                  <a:lnTo>
                    <a:pt x="22045" y="7"/>
                  </a:lnTo>
                  <a:lnTo>
                    <a:pt x="22045" y="488"/>
                  </a:lnTo>
                  <a:cubicBezTo>
                    <a:pt x="21989" y="399"/>
                    <a:pt x="21906" y="319"/>
                    <a:pt x="21772" y="319"/>
                  </a:cubicBezTo>
                  <a:cubicBezTo>
                    <a:pt x="21595" y="319"/>
                    <a:pt x="21427" y="472"/>
                    <a:pt x="21427" y="761"/>
                  </a:cubicBezTo>
                  <a:lnTo>
                    <a:pt x="21427" y="780"/>
                  </a:lnTo>
                  <a:cubicBezTo>
                    <a:pt x="21427" y="1071"/>
                    <a:pt x="21595" y="1222"/>
                    <a:pt x="21772" y="1222"/>
                  </a:cubicBezTo>
                  <a:close/>
                  <a:moveTo>
                    <a:pt x="22799" y="1224"/>
                  </a:moveTo>
                  <a:cubicBezTo>
                    <a:pt x="22930" y="1224"/>
                    <a:pt x="23022" y="1173"/>
                    <a:pt x="23101" y="1092"/>
                  </a:cubicBezTo>
                  <a:lnTo>
                    <a:pt x="23024" y="1004"/>
                  </a:lnTo>
                  <a:cubicBezTo>
                    <a:pt x="22963" y="1061"/>
                    <a:pt x="22898" y="1101"/>
                    <a:pt x="22807" y="1101"/>
                  </a:cubicBezTo>
                  <a:cubicBezTo>
                    <a:pt x="22676" y="1101"/>
                    <a:pt x="22566" y="1002"/>
                    <a:pt x="22552" y="825"/>
                  </a:cubicBezTo>
                  <a:lnTo>
                    <a:pt x="23124" y="825"/>
                  </a:lnTo>
                  <a:cubicBezTo>
                    <a:pt x="23126" y="806"/>
                    <a:pt x="23126" y="782"/>
                    <a:pt x="23126" y="771"/>
                  </a:cubicBezTo>
                  <a:cubicBezTo>
                    <a:pt x="23126" y="509"/>
                    <a:pt x="22997" y="319"/>
                    <a:pt x="22775" y="319"/>
                  </a:cubicBezTo>
                  <a:cubicBezTo>
                    <a:pt x="22568" y="319"/>
                    <a:pt x="22411" y="504"/>
                    <a:pt x="22411" y="768"/>
                  </a:cubicBezTo>
                  <a:lnTo>
                    <a:pt x="22411" y="779"/>
                  </a:lnTo>
                  <a:cubicBezTo>
                    <a:pt x="22411" y="1053"/>
                    <a:pt x="22585" y="1224"/>
                    <a:pt x="22799" y="1224"/>
                  </a:cubicBezTo>
                  <a:close/>
                  <a:moveTo>
                    <a:pt x="22552" y="721"/>
                  </a:moveTo>
                  <a:cubicBezTo>
                    <a:pt x="22564" y="551"/>
                    <a:pt x="22654" y="439"/>
                    <a:pt x="22773" y="439"/>
                  </a:cubicBezTo>
                  <a:cubicBezTo>
                    <a:pt x="22904" y="439"/>
                    <a:pt x="22978" y="563"/>
                    <a:pt x="22986" y="721"/>
                  </a:cubicBezTo>
                  <a:lnTo>
                    <a:pt x="22552" y="721"/>
                  </a:lnTo>
                  <a:close/>
                  <a:moveTo>
                    <a:pt x="23351" y="1205"/>
                  </a:moveTo>
                  <a:lnTo>
                    <a:pt x="23490" y="1205"/>
                  </a:lnTo>
                  <a:lnTo>
                    <a:pt x="23490" y="677"/>
                  </a:lnTo>
                  <a:cubicBezTo>
                    <a:pt x="23490" y="536"/>
                    <a:pt x="23576" y="445"/>
                    <a:pt x="23694" y="445"/>
                  </a:cubicBezTo>
                  <a:cubicBezTo>
                    <a:pt x="23812" y="445"/>
                    <a:pt x="23879" y="527"/>
                    <a:pt x="23879" y="672"/>
                  </a:cubicBezTo>
                  <a:lnTo>
                    <a:pt x="23879" y="1205"/>
                  </a:lnTo>
                  <a:lnTo>
                    <a:pt x="24021" y="1205"/>
                  </a:lnTo>
                  <a:lnTo>
                    <a:pt x="24021" y="630"/>
                  </a:lnTo>
                  <a:cubicBezTo>
                    <a:pt x="24021" y="441"/>
                    <a:pt x="23916" y="319"/>
                    <a:pt x="23742" y="319"/>
                  </a:cubicBezTo>
                  <a:cubicBezTo>
                    <a:pt x="23614" y="319"/>
                    <a:pt x="23539" y="390"/>
                    <a:pt x="23490" y="472"/>
                  </a:cubicBezTo>
                  <a:lnTo>
                    <a:pt x="23490" y="337"/>
                  </a:lnTo>
                  <a:lnTo>
                    <a:pt x="23351" y="337"/>
                  </a:lnTo>
                  <a:lnTo>
                    <a:pt x="23351" y="12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3" name="Freeform 8">
              <a:extLst>
                <a:ext uri="{FF2B5EF4-FFF2-40B4-BE49-F238E27FC236}">
                  <a16:creationId xmlns:a16="http://schemas.microsoft.com/office/drawing/2014/main" id="{AE2C61B6-BA0D-40EF-A4C6-37995F4C33EC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55776" y="3606801"/>
              <a:ext cx="6729413" cy="438150"/>
            </a:xfrm>
            <a:custGeom>
              <a:avLst/>
              <a:gdLst>
                <a:gd name="T0" fmla="*/ 0 w 18689"/>
                <a:gd name="T1" fmla="*/ 36 h 1217"/>
                <a:gd name="T2" fmla="*/ 1163 w 18689"/>
                <a:gd name="T3" fmla="*/ 13 h 1217"/>
                <a:gd name="T4" fmla="*/ 1014 w 18689"/>
                <a:gd name="T5" fmla="*/ 330 h 1217"/>
                <a:gd name="T6" fmla="*/ 1540 w 18689"/>
                <a:gd name="T7" fmla="*/ 818 h 1217"/>
                <a:gd name="T8" fmla="*/ 1787 w 18689"/>
                <a:gd name="T9" fmla="*/ 1217 h 1217"/>
                <a:gd name="T10" fmla="*/ 2460 w 18689"/>
                <a:gd name="T11" fmla="*/ 769 h 1217"/>
                <a:gd name="T12" fmla="*/ 2661 w 18689"/>
                <a:gd name="T13" fmla="*/ 1216 h 1217"/>
                <a:gd name="T14" fmla="*/ 2934 w 18689"/>
                <a:gd name="T15" fmla="*/ 482 h 1217"/>
                <a:gd name="T16" fmla="*/ 4097 w 18689"/>
                <a:gd name="T17" fmla="*/ 769 h 1217"/>
                <a:gd name="T18" fmla="*/ 3707 w 18689"/>
                <a:gd name="T19" fmla="*/ 1091 h 1217"/>
                <a:gd name="T20" fmla="*/ 3707 w 18689"/>
                <a:gd name="T21" fmla="*/ 1091 h 1217"/>
                <a:gd name="T22" fmla="*/ 4868 w 18689"/>
                <a:gd name="T23" fmla="*/ 1198 h 1217"/>
                <a:gd name="T24" fmla="*/ 4340 w 18689"/>
                <a:gd name="T25" fmla="*/ 330 h 1217"/>
                <a:gd name="T26" fmla="*/ 5817 w 18689"/>
                <a:gd name="T27" fmla="*/ 665 h 1217"/>
                <a:gd name="T28" fmla="*/ 5428 w 18689"/>
                <a:gd name="T29" fmla="*/ 0 h 1217"/>
                <a:gd name="T30" fmla="*/ 6519 w 18689"/>
                <a:gd name="T31" fmla="*/ 764 h 1217"/>
                <a:gd name="T32" fmla="*/ 6712 w 18689"/>
                <a:gd name="T33" fmla="*/ 1198 h 1217"/>
                <a:gd name="T34" fmla="*/ 6285 w 18689"/>
                <a:gd name="T35" fmla="*/ 501 h 1217"/>
                <a:gd name="T36" fmla="*/ 6179 w 18689"/>
                <a:gd name="T37" fmla="*/ 948 h 1217"/>
                <a:gd name="T38" fmla="*/ 7133 w 18689"/>
                <a:gd name="T39" fmla="*/ 1198 h 1217"/>
                <a:gd name="T40" fmla="*/ 7997 w 18689"/>
                <a:gd name="T41" fmla="*/ 166 h 1217"/>
                <a:gd name="T42" fmla="*/ 8144 w 18689"/>
                <a:gd name="T43" fmla="*/ 1198 h 1217"/>
                <a:gd name="T44" fmla="*/ 8571 w 18689"/>
                <a:gd name="T45" fmla="*/ 670 h 1217"/>
                <a:gd name="T46" fmla="*/ 8823 w 18689"/>
                <a:gd name="T47" fmla="*/ 312 h 1217"/>
                <a:gd name="T48" fmla="*/ 9759 w 18689"/>
                <a:gd name="T49" fmla="*/ 1179 h 1217"/>
                <a:gd name="T50" fmla="*/ 9759 w 18689"/>
                <a:gd name="T51" fmla="*/ 330 h 1217"/>
                <a:gd name="T52" fmla="*/ 9299 w 18689"/>
                <a:gd name="T53" fmla="*/ 451 h 1217"/>
                <a:gd name="T54" fmla="*/ 10081 w 18689"/>
                <a:gd name="T55" fmla="*/ 935 h 1217"/>
                <a:gd name="T56" fmla="*/ 10475 w 18689"/>
                <a:gd name="T57" fmla="*/ 1078 h 1217"/>
                <a:gd name="T58" fmla="*/ 10004 w 18689"/>
                <a:gd name="T59" fmla="*/ 387 h 1217"/>
                <a:gd name="T60" fmla="*/ 9942 w 18689"/>
                <a:gd name="T61" fmla="*/ 940 h 1217"/>
                <a:gd name="T62" fmla="*/ 10896 w 18689"/>
                <a:gd name="T63" fmla="*/ 0 h 1217"/>
                <a:gd name="T64" fmla="*/ 11808 w 18689"/>
                <a:gd name="T65" fmla="*/ 796 h 1217"/>
                <a:gd name="T66" fmla="*/ 11943 w 18689"/>
                <a:gd name="T67" fmla="*/ 1198 h 1217"/>
                <a:gd name="T68" fmla="*/ 11595 w 18689"/>
                <a:gd name="T69" fmla="*/ 445 h 1217"/>
                <a:gd name="T70" fmla="*/ 11548 w 18689"/>
                <a:gd name="T71" fmla="*/ 1216 h 1217"/>
                <a:gd name="T72" fmla="*/ 12741 w 18689"/>
                <a:gd name="T73" fmla="*/ 330 h 1217"/>
                <a:gd name="T74" fmla="*/ 12211 w 18689"/>
                <a:gd name="T75" fmla="*/ 903 h 1217"/>
                <a:gd name="T76" fmla="*/ 13339 w 18689"/>
                <a:gd name="T77" fmla="*/ 968 h 1217"/>
                <a:gd name="T78" fmla="*/ 13197 w 18689"/>
                <a:gd name="T79" fmla="*/ 81 h 1217"/>
                <a:gd name="T80" fmla="*/ 13417 w 18689"/>
                <a:gd name="T81" fmla="*/ 1211 h 1217"/>
                <a:gd name="T82" fmla="*/ 14273 w 18689"/>
                <a:gd name="T83" fmla="*/ 900 h 1217"/>
                <a:gd name="T84" fmla="*/ 14409 w 18689"/>
                <a:gd name="T85" fmla="*/ 644 h 1217"/>
                <a:gd name="T86" fmla="*/ 14272 w 18689"/>
                <a:gd name="T87" fmla="*/ 649 h 1217"/>
                <a:gd name="T88" fmla="*/ 14687 w 18689"/>
                <a:gd name="T89" fmla="*/ 1198 h 1217"/>
                <a:gd name="T90" fmla="*/ 15053 w 18689"/>
                <a:gd name="T91" fmla="*/ 691 h 1217"/>
                <a:gd name="T92" fmla="*/ 14687 w 18689"/>
                <a:gd name="T93" fmla="*/ 1198 h 1217"/>
                <a:gd name="T94" fmla="*/ 16082 w 18689"/>
                <a:gd name="T95" fmla="*/ 330 h 1217"/>
                <a:gd name="T96" fmla="*/ 15552 w 18689"/>
                <a:gd name="T97" fmla="*/ 903 h 1217"/>
                <a:gd name="T98" fmla="*/ 17036 w 18689"/>
                <a:gd name="T99" fmla="*/ 665 h 1217"/>
                <a:gd name="T100" fmla="*/ 16647 w 18689"/>
                <a:gd name="T101" fmla="*/ 330 h 1217"/>
                <a:gd name="T102" fmla="*/ 17734 w 18689"/>
                <a:gd name="T103" fmla="*/ 1083 h 1217"/>
                <a:gd name="T104" fmla="*/ 17619 w 18689"/>
                <a:gd name="T105" fmla="*/ 81 h 1217"/>
                <a:gd name="T106" fmla="*/ 17477 w 18689"/>
                <a:gd name="T107" fmla="*/ 994 h 1217"/>
                <a:gd name="T108" fmla="*/ 18554 w 18689"/>
                <a:gd name="T109" fmla="*/ 796 h 1217"/>
                <a:gd name="T110" fmla="*/ 18689 w 18689"/>
                <a:gd name="T111" fmla="*/ 1198 h 1217"/>
                <a:gd name="T112" fmla="*/ 18341 w 18689"/>
                <a:gd name="T113" fmla="*/ 445 h 1217"/>
                <a:gd name="T114" fmla="*/ 18293 w 18689"/>
                <a:gd name="T115" fmla="*/ 1216 h 1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689" h="1217">
                  <a:moveTo>
                    <a:pt x="321" y="1198"/>
                  </a:moveTo>
                  <a:lnTo>
                    <a:pt x="466" y="1198"/>
                  </a:lnTo>
                  <a:lnTo>
                    <a:pt x="466" y="170"/>
                  </a:lnTo>
                  <a:lnTo>
                    <a:pt x="787" y="170"/>
                  </a:lnTo>
                  <a:lnTo>
                    <a:pt x="787" y="36"/>
                  </a:lnTo>
                  <a:lnTo>
                    <a:pt x="0" y="36"/>
                  </a:lnTo>
                  <a:lnTo>
                    <a:pt x="0" y="170"/>
                  </a:lnTo>
                  <a:lnTo>
                    <a:pt x="321" y="170"/>
                  </a:lnTo>
                  <a:lnTo>
                    <a:pt x="321" y="1198"/>
                  </a:lnTo>
                  <a:close/>
                  <a:moveTo>
                    <a:pt x="1009" y="166"/>
                  </a:moveTo>
                  <a:lnTo>
                    <a:pt x="1163" y="166"/>
                  </a:lnTo>
                  <a:lnTo>
                    <a:pt x="1163" y="13"/>
                  </a:lnTo>
                  <a:lnTo>
                    <a:pt x="1009" y="13"/>
                  </a:lnTo>
                  <a:lnTo>
                    <a:pt x="1009" y="166"/>
                  </a:lnTo>
                  <a:close/>
                  <a:moveTo>
                    <a:pt x="1014" y="1198"/>
                  </a:moveTo>
                  <a:lnTo>
                    <a:pt x="1156" y="1198"/>
                  </a:lnTo>
                  <a:lnTo>
                    <a:pt x="1156" y="330"/>
                  </a:lnTo>
                  <a:lnTo>
                    <a:pt x="1014" y="330"/>
                  </a:lnTo>
                  <a:lnTo>
                    <a:pt x="1014" y="1198"/>
                  </a:lnTo>
                  <a:close/>
                  <a:moveTo>
                    <a:pt x="1787" y="1217"/>
                  </a:moveTo>
                  <a:cubicBezTo>
                    <a:pt x="1918" y="1217"/>
                    <a:pt x="2011" y="1166"/>
                    <a:pt x="2089" y="1085"/>
                  </a:cubicBezTo>
                  <a:lnTo>
                    <a:pt x="2012" y="997"/>
                  </a:lnTo>
                  <a:cubicBezTo>
                    <a:pt x="1952" y="1054"/>
                    <a:pt x="1886" y="1094"/>
                    <a:pt x="1795" y="1094"/>
                  </a:cubicBezTo>
                  <a:cubicBezTo>
                    <a:pt x="1665" y="1094"/>
                    <a:pt x="1554" y="995"/>
                    <a:pt x="1540" y="818"/>
                  </a:cubicBezTo>
                  <a:lnTo>
                    <a:pt x="2113" y="818"/>
                  </a:lnTo>
                  <a:cubicBezTo>
                    <a:pt x="2115" y="799"/>
                    <a:pt x="2115" y="775"/>
                    <a:pt x="2115" y="764"/>
                  </a:cubicBezTo>
                  <a:cubicBezTo>
                    <a:pt x="2115" y="502"/>
                    <a:pt x="1985" y="312"/>
                    <a:pt x="1763" y="312"/>
                  </a:cubicBezTo>
                  <a:cubicBezTo>
                    <a:pt x="1556" y="312"/>
                    <a:pt x="1400" y="498"/>
                    <a:pt x="1400" y="761"/>
                  </a:cubicBezTo>
                  <a:lnTo>
                    <a:pt x="1400" y="772"/>
                  </a:lnTo>
                  <a:cubicBezTo>
                    <a:pt x="1400" y="1047"/>
                    <a:pt x="1574" y="1217"/>
                    <a:pt x="1787" y="1217"/>
                  </a:cubicBezTo>
                  <a:close/>
                  <a:moveTo>
                    <a:pt x="1540" y="715"/>
                  </a:moveTo>
                  <a:cubicBezTo>
                    <a:pt x="1553" y="544"/>
                    <a:pt x="1642" y="432"/>
                    <a:pt x="1762" y="432"/>
                  </a:cubicBezTo>
                  <a:cubicBezTo>
                    <a:pt x="1893" y="432"/>
                    <a:pt x="1966" y="557"/>
                    <a:pt x="1974" y="715"/>
                  </a:cubicBezTo>
                  <a:lnTo>
                    <a:pt x="1540" y="715"/>
                  </a:lnTo>
                  <a:close/>
                  <a:moveTo>
                    <a:pt x="2693" y="1090"/>
                  </a:moveTo>
                  <a:cubicBezTo>
                    <a:pt x="2565" y="1090"/>
                    <a:pt x="2460" y="970"/>
                    <a:pt x="2460" y="769"/>
                  </a:cubicBezTo>
                  <a:lnTo>
                    <a:pt x="2460" y="756"/>
                  </a:lnTo>
                  <a:cubicBezTo>
                    <a:pt x="2460" y="553"/>
                    <a:pt x="2562" y="439"/>
                    <a:pt x="2693" y="439"/>
                  </a:cubicBezTo>
                  <a:cubicBezTo>
                    <a:pt x="2822" y="439"/>
                    <a:pt x="2939" y="561"/>
                    <a:pt x="2939" y="755"/>
                  </a:cubicBezTo>
                  <a:lnTo>
                    <a:pt x="2939" y="772"/>
                  </a:lnTo>
                  <a:cubicBezTo>
                    <a:pt x="2939" y="965"/>
                    <a:pt x="2822" y="1090"/>
                    <a:pt x="2693" y="1090"/>
                  </a:cubicBezTo>
                  <a:close/>
                  <a:moveTo>
                    <a:pt x="2661" y="1216"/>
                  </a:moveTo>
                  <a:cubicBezTo>
                    <a:pt x="2793" y="1216"/>
                    <a:pt x="2878" y="1134"/>
                    <a:pt x="2934" y="1040"/>
                  </a:cubicBezTo>
                  <a:lnTo>
                    <a:pt x="2934" y="1198"/>
                  </a:lnTo>
                  <a:lnTo>
                    <a:pt x="3074" y="1198"/>
                  </a:lnTo>
                  <a:lnTo>
                    <a:pt x="3074" y="0"/>
                  </a:lnTo>
                  <a:lnTo>
                    <a:pt x="2934" y="0"/>
                  </a:lnTo>
                  <a:lnTo>
                    <a:pt x="2934" y="482"/>
                  </a:lnTo>
                  <a:cubicBezTo>
                    <a:pt x="2878" y="392"/>
                    <a:pt x="2795" y="312"/>
                    <a:pt x="2661" y="312"/>
                  </a:cubicBezTo>
                  <a:cubicBezTo>
                    <a:pt x="2484" y="312"/>
                    <a:pt x="2316" y="466"/>
                    <a:pt x="2316" y="755"/>
                  </a:cubicBezTo>
                  <a:lnTo>
                    <a:pt x="2316" y="774"/>
                  </a:lnTo>
                  <a:cubicBezTo>
                    <a:pt x="2316" y="1064"/>
                    <a:pt x="2484" y="1216"/>
                    <a:pt x="2661" y="1216"/>
                  </a:cubicBezTo>
                  <a:close/>
                  <a:moveTo>
                    <a:pt x="3706" y="1217"/>
                  </a:moveTo>
                  <a:cubicBezTo>
                    <a:pt x="3932" y="1217"/>
                    <a:pt x="4097" y="1023"/>
                    <a:pt x="4097" y="769"/>
                  </a:cubicBezTo>
                  <a:lnTo>
                    <a:pt x="4097" y="758"/>
                  </a:lnTo>
                  <a:cubicBezTo>
                    <a:pt x="4097" y="502"/>
                    <a:pt x="3934" y="312"/>
                    <a:pt x="3707" y="312"/>
                  </a:cubicBezTo>
                  <a:cubicBezTo>
                    <a:pt x="3482" y="312"/>
                    <a:pt x="3317" y="506"/>
                    <a:pt x="3317" y="759"/>
                  </a:cubicBezTo>
                  <a:lnTo>
                    <a:pt x="3317" y="770"/>
                  </a:lnTo>
                  <a:cubicBezTo>
                    <a:pt x="3317" y="1026"/>
                    <a:pt x="3481" y="1217"/>
                    <a:pt x="3706" y="1217"/>
                  </a:cubicBezTo>
                  <a:close/>
                  <a:moveTo>
                    <a:pt x="3707" y="1091"/>
                  </a:moveTo>
                  <a:cubicBezTo>
                    <a:pt x="3565" y="1091"/>
                    <a:pt x="3459" y="952"/>
                    <a:pt x="3459" y="767"/>
                  </a:cubicBezTo>
                  <a:lnTo>
                    <a:pt x="3459" y="759"/>
                  </a:lnTo>
                  <a:cubicBezTo>
                    <a:pt x="3459" y="576"/>
                    <a:pt x="3561" y="437"/>
                    <a:pt x="3706" y="437"/>
                  </a:cubicBezTo>
                  <a:cubicBezTo>
                    <a:pt x="3848" y="437"/>
                    <a:pt x="3956" y="576"/>
                    <a:pt x="3956" y="761"/>
                  </a:cubicBezTo>
                  <a:lnTo>
                    <a:pt x="3956" y="769"/>
                  </a:lnTo>
                  <a:cubicBezTo>
                    <a:pt x="3956" y="952"/>
                    <a:pt x="3854" y="1091"/>
                    <a:pt x="3707" y="1091"/>
                  </a:cubicBezTo>
                  <a:close/>
                  <a:moveTo>
                    <a:pt x="4340" y="1198"/>
                  </a:moveTo>
                  <a:lnTo>
                    <a:pt x="4479" y="1198"/>
                  </a:lnTo>
                  <a:lnTo>
                    <a:pt x="4479" y="670"/>
                  </a:lnTo>
                  <a:cubicBezTo>
                    <a:pt x="4479" y="530"/>
                    <a:pt x="4565" y="439"/>
                    <a:pt x="4683" y="439"/>
                  </a:cubicBezTo>
                  <a:cubicBezTo>
                    <a:pt x="4801" y="439"/>
                    <a:pt x="4868" y="520"/>
                    <a:pt x="4868" y="665"/>
                  </a:cubicBezTo>
                  <a:lnTo>
                    <a:pt x="4868" y="1198"/>
                  </a:lnTo>
                  <a:lnTo>
                    <a:pt x="5010" y="1198"/>
                  </a:lnTo>
                  <a:lnTo>
                    <a:pt x="5010" y="624"/>
                  </a:lnTo>
                  <a:cubicBezTo>
                    <a:pt x="5010" y="434"/>
                    <a:pt x="4905" y="312"/>
                    <a:pt x="4731" y="312"/>
                  </a:cubicBezTo>
                  <a:cubicBezTo>
                    <a:pt x="4603" y="312"/>
                    <a:pt x="4528" y="383"/>
                    <a:pt x="4479" y="466"/>
                  </a:cubicBezTo>
                  <a:lnTo>
                    <a:pt x="4479" y="330"/>
                  </a:lnTo>
                  <a:lnTo>
                    <a:pt x="4340" y="330"/>
                  </a:lnTo>
                  <a:lnTo>
                    <a:pt x="4340" y="1198"/>
                  </a:lnTo>
                  <a:close/>
                  <a:moveTo>
                    <a:pt x="5289" y="1198"/>
                  </a:moveTo>
                  <a:lnTo>
                    <a:pt x="5428" y="1198"/>
                  </a:lnTo>
                  <a:lnTo>
                    <a:pt x="5428" y="670"/>
                  </a:lnTo>
                  <a:cubicBezTo>
                    <a:pt x="5428" y="530"/>
                    <a:pt x="5514" y="439"/>
                    <a:pt x="5632" y="439"/>
                  </a:cubicBezTo>
                  <a:cubicBezTo>
                    <a:pt x="5750" y="439"/>
                    <a:pt x="5817" y="520"/>
                    <a:pt x="5817" y="665"/>
                  </a:cubicBezTo>
                  <a:lnTo>
                    <a:pt x="5817" y="1198"/>
                  </a:lnTo>
                  <a:lnTo>
                    <a:pt x="5959" y="1198"/>
                  </a:lnTo>
                  <a:lnTo>
                    <a:pt x="5959" y="624"/>
                  </a:lnTo>
                  <a:cubicBezTo>
                    <a:pt x="5959" y="434"/>
                    <a:pt x="5854" y="312"/>
                    <a:pt x="5680" y="312"/>
                  </a:cubicBezTo>
                  <a:cubicBezTo>
                    <a:pt x="5552" y="312"/>
                    <a:pt x="5477" y="383"/>
                    <a:pt x="5428" y="466"/>
                  </a:cubicBezTo>
                  <a:lnTo>
                    <a:pt x="5428" y="0"/>
                  </a:lnTo>
                  <a:lnTo>
                    <a:pt x="5289" y="0"/>
                  </a:lnTo>
                  <a:lnTo>
                    <a:pt x="5289" y="1198"/>
                  </a:lnTo>
                  <a:close/>
                  <a:moveTo>
                    <a:pt x="6490" y="1104"/>
                  </a:moveTo>
                  <a:cubicBezTo>
                    <a:pt x="6393" y="1104"/>
                    <a:pt x="6318" y="1042"/>
                    <a:pt x="6318" y="940"/>
                  </a:cubicBezTo>
                  <a:lnTo>
                    <a:pt x="6318" y="935"/>
                  </a:lnTo>
                  <a:cubicBezTo>
                    <a:pt x="6318" y="831"/>
                    <a:pt x="6392" y="764"/>
                    <a:pt x="6519" y="764"/>
                  </a:cubicBezTo>
                  <a:cubicBezTo>
                    <a:pt x="6597" y="764"/>
                    <a:pt x="6664" y="778"/>
                    <a:pt x="6715" y="796"/>
                  </a:cubicBezTo>
                  <a:lnTo>
                    <a:pt x="6715" y="900"/>
                  </a:lnTo>
                  <a:cubicBezTo>
                    <a:pt x="6715" y="1018"/>
                    <a:pt x="6617" y="1104"/>
                    <a:pt x="6490" y="1104"/>
                  </a:cubicBezTo>
                  <a:close/>
                  <a:moveTo>
                    <a:pt x="6455" y="1216"/>
                  </a:moveTo>
                  <a:cubicBezTo>
                    <a:pt x="6578" y="1216"/>
                    <a:pt x="6661" y="1155"/>
                    <a:pt x="6712" y="1078"/>
                  </a:cubicBezTo>
                  <a:lnTo>
                    <a:pt x="6712" y="1198"/>
                  </a:lnTo>
                  <a:lnTo>
                    <a:pt x="6851" y="1198"/>
                  </a:lnTo>
                  <a:lnTo>
                    <a:pt x="6851" y="644"/>
                  </a:lnTo>
                  <a:cubicBezTo>
                    <a:pt x="6851" y="541"/>
                    <a:pt x="6822" y="458"/>
                    <a:pt x="6767" y="405"/>
                  </a:cubicBezTo>
                  <a:cubicBezTo>
                    <a:pt x="6711" y="348"/>
                    <a:pt x="6626" y="319"/>
                    <a:pt x="6519" y="319"/>
                  </a:cubicBezTo>
                  <a:cubicBezTo>
                    <a:pt x="6409" y="319"/>
                    <a:pt x="6323" y="346"/>
                    <a:pt x="6242" y="387"/>
                  </a:cubicBezTo>
                  <a:lnTo>
                    <a:pt x="6285" y="501"/>
                  </a:lnTo>
                  <a:cubicBezTo>
                    <a:pt x="6344" y="470"/>
                    <a:pt x="6417" y="445"/>
                    <a:pt x="6503" y="445"/>
                  </a:cubicBezTo>
                  <a:cubicBezTo>
                    <a:pt x="6634" y="445"/>
                    <a:pt x="6714" y="515"/>
                    <a:pt x="6714" y="649"/>
                  </a:cubicBezTo>
                  <a:lnTo>
                    <a:pt x="6714" y="695"/>
                  </a:lnTo>
                  <a:cubicBezTo>
                    <a:pt x="6650" y="675"/>
                    <a:pt x="6586" y="660"/>
                    <a:pt x="6497" y="660"/>
                  </a:cubicBezTo>
                  <a:cubicBezTo>
                    <a:pt x="6309" y="660"/>
                    <a:pt x="6179" y="759"/>
                    <a:pt x="6179" y="940"/>
                  </a:cubicBezTo>
                  <a:lnTo>
                    <a:pt x="6179" y="948"/>
                  </a:lnTo>
                  <a:cubicBezTo>
                    <a:pt x="6179" y="1118"/>
                    <a:pt x="6310" y="1216"/>
                    <a:pt x="6455" y="1216"/>
                  </a:cubicBezTo>
                  <a:close/>
                  <a:moveTo>
                    <a:pt x="7133" y="1198"/>
                  </a:moveTo>
                  <a:lnTo>
                    <a:pt x="7275" y="1198"/>
                  </a:lnTo>
                  <a:lnTo>
                    <a:pt x="7275" y="0"/>
                  </a:lnTo>
                  <a:lnTo>
                    <a:pt x="7133" y="0"/>
                  </a:lnTo>
                  <a:lnTo>
                    <a:pt x="7133" y="1198"/>
                  </a:lnTo>
                  <a:close/>
                  <a:moveTo>
                    <a:pt x="7567" y="1198"/>
                  </a:moveTo>
                  <a:lnTo>
                    <a:pt x="7709" y="1198"/>
                  </a:lnTo>
                  <a:lnTo>
                    <a:pt x="7709" y="0"/>
                  </a:lnTo>
                  <a:lnTo>
                    <a:pt x="7567" y="0"/>
                  </a:lnTo>
                  <a:lnTo>
                    <a:pt x="7567" y="1198"/>
                  </a:lnTo>
                  <a:close/>
                  <a:moveTo>
                    <a:pt x="7997" y="166"/>
                  </a:moveTo>
                  <a:lnTo>
                    <a:pt x="8150" y="166"/>
                  </a:lnTo>
                  <a:lnTo>
                    <a:pt x="8150" y="13"/>
                  </a:lnTo>
                  <a:lnTo>
                    <a:pt x="7997" y="13"/>
                  </a:lnTo>
                  <a:lnTo>
                    <a:pt x="7997" y="166"/>
                  </a:lnTo>
                  <a:close/>
                  <a:moveTo>
                    <a:pt x="8002" y="1198"/>
                  </a:moveTo>
                  <a:lnTo>
                    <a:pt x="8144" y="1198"/>
                  </a:lnTo>
                  <a:lnTo>
                    <a:pt x="8144" y="330"/>
                  </a:lnTo>
                  <a:lnTo>
                    <a:pt x="8002" y="330"/>
                  </a:lnTo>
                  <a:lnTo>
                    <a:pt x="8002" y="1198"/>
                  </a:lnTo>
                  <a:close/>
                  <a:moveTo>
                    <a:pt x="8432" y="1198"/>
                  </a:moveTo>
                  <a:lnTo>
                    <a:pt x="8571" y="1198"/>
                  </a:lnTo>
                  <a:lnTo>
                    <a:pt x="8571" y="670"/>
                  </a:lnTo>
                  <a:cubicBezTo>
                    <a:pt x="8571" y="530"/>
                    <a:pt x="8657" y="439"/>
                    <a:pt x="8775" y="439"/>
                  </a:cubicBezTo>
                  <a:cubicBezTo>
                    <a:pt x="8894" y="439"/>
                    <a:pt x="8961" y="520"/>
                    <a:pt x="8961" y="665"/>
                  </a:cubicBezTo>
                  <a:lnTo>
                    <a:pt x="8961" y="1198"/>
                  </a:lnTo>
                  <a:lnTo>
                    <a:pt x="9103" y="1198"/>
                  </a:lnTo>
                  <a:lnTo>
                    <a:pt x="9103" y="624"/>
                  </a:lnTo>
                  <a:cubicBezTo>
                    <a:pt x="9103" y="434"/>
                    <a:pt x="8997" y="312"/>
                    <a:pt x="8823" y="312"/>
                  </a:cubicBezTo>
                  <a:cubicBezTo>
                    <a:pt x="8696" y="312"/>
                    <a:pt x="8621" y="383"/>
                    <a:pt x="8571" y="466"/>
                  </a:cubicBezTo>
                  <a:lnTo>
                    <a:pt x="8571" y="330"/>
                  </a:lnTo>
                  <a:lnTo>
                    <a:pt x="8432" y="330"/>
                  </a:lnTo>
                  <a:lnTo>
                    <a:pt x="8432" y="1198"/>
                  </a:lnTo>
                  <a:close/>
                  <a:moveTo>
                    <a:pt x="9622" y="1211"/>
                  </a:moveTo>
                  <a:cubicBezTo>
                    <a:pt x="9674" y="1211"/>
                    <a:pt x="9719" y="1200"/>
                    <a:pt x="9759" y="1179"/>
                  </a:cubicBezTo>
                  <a:lnTo>
                    <a:pt x="9759" y="1061"/>
                  </a:lnTo>
                  <a:cubicBezTo>
                    <a:pt x="9725" y="1075"/>
                    <a:pt x="9692" y="1083"/>
                    <a:pt x="9658" y="1083"/>
                  </a:cubicBezTo>
                  <a:cubicBezTo>
                    <a:pt x="9587" y="1083"/>
                    <a:pt x="9543" y="1053"/>
                    <a:pt x="9543" y="968"/>
                  </a:cubicBezTo>
                  <a:lnTo>
                    <a:pt x="9543" y="451"/>
                  </a:lnTo>
                  <a:lnTo>
                    <a:pt x="9759" y="451"/>
                  </a:lnTo>
                  <a:lnTo>
                    <a:pt x="9759" y="330"/>
                  </a:lnTo>
                  <a:lnTo>
                    <a:pt x="9543" y="330"/>
                  </a:lnTo>
                  <a:lnTo>
                    <a:pt x="9543" y="81"/>
                  </a:lnTo>
                  <a:lnTo>
                    <a:pt x="9401" y="81"/>
                  </a:lnTo>
                  <a:lnTo>
                    <a:pt x="9401" y="330"/>
                  </a:lnTo>
                  <a:lnTo>
                    <a:pt x="9299" y="330"/>
                  </a:lnTo>
                  <a:lnTo>
                    <a:pt x="9299" y="451"/>
                  </a:lnTo>
                  <a:lnTo>
                    <a:pt x="9401" y="451"/>
                  </a:lnTo>
                  <a:lnTo>
                    <a:pt x="9401" y="994"/>
                  </a:lnTo>
                  <a:cubicBezTo>
                    <a:pt x="9401" y="1153"/>
                    <a:pt x="9496" y="1211"/>
                    <a:pt x="9622" y="1211"/>
                  </a:cubicBezTo>
                  <a:close/>
                  <a:moveTo>
                    <a:pt x="10253" y="1104"/>
                  </a:moveTo>
                  <a:cubicBezTo>
                    <a:pt x="10156" y="1104"/>
                    <a:pt x="10081" y="1042"/>
                    <a:pt x="10081" y="940"/>
                  </a:cubicBezTo>
                  <a:lnTo>
                    <a:pt x="10081" y="935"/>
                  </a:lnTo>
                  <a:cubicBezTo>
                    <a:pt x="10081" y="831"/>
                    <a:pt x="10154" y="764"/>
                    <a:pt x="10282" y="764"/>
                  </a:cubicBezTo>
                  <a:cubicBezTo>
                    <a:pt x="10360" y="764"/>
                    <a:pt x="10427" y="778"/>
                    <a:pt x="10478" y="796"/>
                  </a:cubicBezTo>
                  <a:lnTo>
                    <a:pt x="10478" y="900"/>
                  </a:lnTo>
                  <a:cubicBezTo>
                    <a:pt x="10478" y="1018"/>
                    <a:pt x="10379" y="1104"/>
                    <a:pt x="10253" y="1104"/>
                  </a:cubicBezTo>
                  <a:close/>
                  <a:moveTo>
                    <a:pt x="10218" y="1216"/>
                  </a:moveTo>
                  <a:cubicBezTo>
                    <a:pt x="10341" y="1216"/>
                    <a:pt x="10424" y="1155"/>
                    <a:pt x="10475" y="1078"/>
                  </a:cubicBezTo>
                  <a:lnTo>
                    <a:pt x="10475" y="1198"/>
                  </a:lnTo>
                  <a:lnTo>
                    <a:pt x="10613" y="1198"/>
                  </a:lnTo>
                  <a:lnTo>
                    <a:pt x="10613" y="644"/>
                  </a:lnTo>
                  <a:cubicBezTo>
                    <a:pt x="10613" y="541"/>
                    <a:pt x="10585" y="458"/>
                    <a:pt x="10529" y="405"/>
                  </a:cubicBezTo>
                  <a:cubicBezTo>
                    <a:pt x="10473" y="348"/>
                    <a:pt x="10389" y="319"/>
                    <a:pt x="10282" y="319"/>
                  </a:cubicBezTo>
                  <a:cubicBezTo>
                    <a:pt x="10172" y="319"/>
                    <a:pt x="10085" y="346"/>
                    <a:pt x="10004" y="387"/>
                  </a:cubicBezTo>
                  <a:lnTo>
                    <a:pt x="10047" y="501"/>
                  </a:lnTo>
                  <a:cubicBezTo>
                    <a:pt x="10106" y="470"/>
                    <a:pt x="10179" y="445"/>
                    <a:pt x="10266" y="445"/>
                  </a:cubicBezTo>
                  <a:cubicBezTo>
                    <a:pt x="10397" y="445"/>
                    <a:pt x="10476" y="515"/>
                    <a:pt x="10476" y="649"/>
                  </a:cubicBezTo>
                  <a:lnTo>
                    <a:pt x="10476" y="695"/>
                  </a:lnTo>
                  <a:cubicBezTo>
                    <a:pt x="10412" y="675"/>
                    <a:pt x="10349" y="660"/>
                    <a:pt x="10259" y="660"/>
                  </a:cubicBezTo>
                  <a:cubicBezTo>
                    <a:pt x="10071" y="660"/>
                    <a:pt x="9942" y="759"/>
                    <a:pt x="9942" y="940"/>
                  </a:cubicBezTo>
                  <a:lnTo>
                    <a:pt x="9942" y="948"/>
                  </a:lnTo>
                  <a:cubicBezTo>
                    <a:pt x="9942" y="1118"/>
                    <a:pt x="10073" y="1216"/>
                    <a:pt x="10218" y="1216"/>
                  </a:cubicBezTo>
                  <a:close/>
                  <a:moveTo>
                    <a:pt x="10896" y="1198"/>
                  </a:moveTo>
                  <a:lnTo>
                    <a:pt x="11038" y="1198"/>
                  </a:lnTo>
                  <a:lnTo>
                    <a:pt x="11038" y="0"/>
                  </a:lnTo>
                  <a:lnTo>
                    <a:pt x="10896" y="0"/>
                  </a:lnTo>
                  <a:lnTo>
                    <a:pt x="10896" y="1198"/>
                  </a:lnTo>
                  <a:close/>
                  <a:moveTo>
                    <a:pt x="11583" y="1104"/>
                  </a:moveTo>
                  <a:cubicBezTo>
                    <a:pt x="11485" y="1104"/>
                    <a:pt x="11410" y="1042"/>
                    <a:pt x="11410" y="940"/>
                  </a:cubicBezTo>
                  <a:lnTo>
                    <a:pt x="11410" y="935"/>
                  </a:lnTo>
                  <a:cubicBezTo>
                    <a:pt x="11410" y="831"/>
                    <a:pt x="11484" y="764"/>
                    <a:pt x="11611" y="764"/>
                  </a:cubicBezTo>
                  <a:cubicBezTo>
                    <a:pt x="11690" y="764"/>
                    <a:pt x="11757" y="778"/>
                    <a:pt x="11808" y="796"/>
                  </a:cubicBezTo>
                  <a:lnTo>
                    <a:pt x="11808" y="900"/>
                  </a:lnTo>
                  <a:cubicBezTo>
                    <a:pt x="11808" y="1018"/>
                    <a:pt x="11709" y="1104"/>
                    <a:pt x="11583" y="1104"/>
                  </a:cubicBezTo>
                  <a:close/>
                  <a:moveTo>
                    <a:pt x="11548" y="1216"/>
                  </a:moveTo>
                  <a:cubicBezTo>
                    <a:pt x="11670" y="1216"/>
                    <a:pt x="11753" y="1155"/>
                    <a:pt x="11805" y="1078"/>
                  </a:cubicBezTo>
                  <a:lnTo>
                    <a:pt x="11805" y="1198"/>
                  </a:lnTo>
                  <a:lnTo>
                    <a:pt x="11943" y="1198"/>
                  </a:lnTo>
                  <a:lnTo>
                    <a:pt x="11943" y="644"/>
                  </a:lnTo>
                  <a:cubicBezTo>
                    <a:pt x="11943" y="541"/>
                    <a:pt x="11915" y="458"/>
                    <a:pt x="11859" y="405"/>
                  </a:cubicBezTo>
                  <a:cubicBezTo>
                    <a:pt x="11803" y="348"/>
                    <a:pt x="11718" y="319"/>
                    <a:pt x="11611" y="319"/>
                  </a:cubicBezTo>
                  <a:cubicBezTo>
                    <a:pt x="11501" y="319"/>
                    <a:pt x="11415" y="346"/>
                    <a:pt x="11334" y="387"/>
                  </a:cubicBezTo>
                  <a:lnTo>
                    <a:pt x="11377" y="501"/>
                  </a:lnTo>
                  <a:cubicBezTo>
                    <a:pt x="11436" y="470"/>
                    <a:pt x="11509" y="445"/>
                    <a:pt x="11595" y="445"/>
                  </a:cubicBezTo>
                  <a:cubicBezTo>
                    <a:pt x="11726" y="445"/>
                    <a:pt x="11806" y="515"/>
                    <a:pt x="11806" y="649"/>
                  </a:cubicBezTo>
                  <a:lnTo>
                    <a:pt x="11806" y="695"/>
                  </a:lnTo>
                  <a:cubicBezTo>
                    <a:pt x="11742" y="675"/>
                    <a:pt x="11678" y="660"/>
                    <a:pt x="11589" y="660"/>
                  </a:cubicBezTo>
                  <a:cubicBezTo>
                    <a:pt x="11401" y="660"/>
                    <a:pt x="11272" y="759"/>
                    <a:pt x="11272" y="940"/>
                  </a:cubicBezTo>
                  <a:lnTo>
                    <a:pt x="11272" y="948"/>
                  </a:lnTo>
                  <a:cubicBezTo>
                    <a:pt x="11272" y="1118"/>
                    <a:pt x="11402" y="1216"/>
                    <a:pt x="11548" y="1216"/>
                  </a:cubicBezTo>
                  <a:close/>
                  <a:moveTo>
                    <a:pt x="12490" y="1216"/>
                  </a:moveTo>
                  <a:cubicBezTo>
                    <a:pt x="12616" y="1216"/>
                    <a:pt x="12693" y="1144"/>
                    <a:pt x="12741" y="1062"/>
                  </a:cubicBezTo>
                  <a:lnTo>
                    <a:pt x="12741" y="1198"/>
                  </a:lnTo>
                  <a:lnTo>
                    <a:pt x="12881" y="1198"/>
                  </a:lnTo>
                  <a:lnTo>
                    <a:pt x="12881" y="330"/>
                  </a:lnTo>
                  <a:lnTo>
                    <a:pt x="12741" y="330"/>
                  </a:lnTo>
                  <a:lnTo>
                    <a:pt x="12741" y="858"/>
                  </a:lnTo>
                  <a:cubicBezTo>
                    <a:pt x="12741" y="999"/>
                    <a:pt x="12654" y="1088"/>
                    <a:pt x="12538" y="1088"/>
                  </a:cubicBezTo>
                  <a:cubicBezTo>
                    <a:pt x="12420" y="1088"/>
                    <a:pt x="12351" y="1008"/>
                    <a:pt x="12351" y="863"/>
                  </a:cubicBezTo>
                  <a:lnTo>
                    <a:pt x="12351" y="330"/>
                  </a:lnTo>
                  <a:lnTo>
                    <a:pt x="12211" y="330"/>
                  </a:lnTo>
                  <a:lnTo>
                    <a:pt x="12211" y="903"/>
                  </a:lnTo>
                  <a:cubicBezTo>
                    <a:pt x="12211" y="1094"/>
                    <a:pt x="12316" y="1216"/>
                    <a:pt x="12490" y="1216"/>
                  </a:cubicBezTo>
                  <a:close/>
                  <a:moveTo>
                    <a:pt x="13417" y="1211"/>
                  </a:moveTo>
                  <a:cubicBezTo>
                    <a:pt x="13470" y="1211"/>
                    <a:pt x="13515" y="1200"/>
                    <a:pt x="13554" y="1179"/>
                  </a:cubicBezTo>
                  <a:lnTo>
                    <a:pt x="13554" y="1061"/>
                  </a:lnTo>
                  <a:cubicBezTo>
                    <a:pt x="13521" y="1075"/>
                    <a:pt x="13487" y="1083"/>
                    <a:pt x="13454" y="1083"/>
                  </a:cubicBezTo>
                  <a:cubicBezTo>
                    <a:pt x="13382" y="1083"/>
                    <a:pt x="13339" y="1053"/>
                    <a:pt x="13339" y="968"/>
                  </a:cubicBezTo>
                  <a:lnTo>
                    <a:pt x="13339" y="451"/>
                  </a:lnTo>
                  <a:lnTo>
                    <a:pt x="13554" y="451"/>
                  </a:lnTo>
                  <a:lnTo>
                    <a:pt x="13554" y="330"/>
                  </a:lnTo>
                  <a:lnTo>
                    <a:pt x="13339" y="330"/>
                  </a:lnTo>
                  <a:lnTo>
                    <a:pt x="13339" y="81"/>
                  </a:lnTo>
                  <a:lnTo>
                    <a:pt x="13197" y="81"/>
                  </a:lnTo>
                  <a:lnTo>
                    <a:pt x="13197" y="330"/>
                  </a:lnTo>
                  <a:lnTo>
                    <a:pt x="13095" y="330"/>
                  </a:lnTo>
                  <a:lnTo>
                    <a:pt x="13095" y="451"/>
                  </a:lnTo>
                  <a:lnTo>
                    <a:pt x="13197" y="451"/>
                  </a:lnTo>
                  <a:lnTo>
                    <a:pt x="13197" y="994"/>
                  </a:lnTo>
                  <a:cubicBezTo>
                    <a:pt x="13197" y="1153"/>
                    <a:pt x="13291" y="1211"/>
                    <a:pt x="13417" y="1211"/>
                  </a:cubicBezTo>
                  <a:close/>
                  <a:moveTo>
                    <a:pt x="14048" y="1104"/>
                  </a:moveTo>
                  <a:cubicBezTo>
                    <a:pt x="13951" y="1104"/>
                    <a:pt x="13876" y="1042"/>
                    <a:pt x="13876" y="940"/>
                  </a:cubicBezTo>
                  <a:lnTo>
                    <a:pt x="13876" y="935"/>
                  </a:lnTo>
                  <a:cubicBezTo>
                    <a:pt x="13876" y="831"/>
                    <a:pt x="13950" y="764"/>
                    <a:pt x="14077" y="764"/>
                  </a:cubicBezTo>
                  <a:cubicBezTo>
                    <a:pt x="14155" y="764"/>
                    <a:pt x="14222" y="778"/>
                    <a:pt x="14273" y="796"/>
                  </a:cubicBezTo>
                  <a:lnTo>
                    <a:pt x="14273" y="900"/>
                  </a:lnTo>
                  <a:cubicBezTo>
                    <a:pt x="14273" y="1018"/>
                    <a:pt x="14175" y="1104"/>
                    <a:pt x="14048" y="1104"/>
                  </a:cubicBezTo>
                  <a:close/>
                  <a:moveTo>
                    <a:pt x="14013" y="1216"/>
                  </a:moveTo>
                  <a:cubicBezTo>
                    <a:pt x="14136" y="1216"/>
                    <a:pt x="14219" y="1155"/>
                    <a:pt x="14270" y="1078"/>
                  </a:cubicBezTo>
                  <a:lnTo>
                    <a:pt x="14270" y="1198"/>
                  </a:lnTo>
                  <a:lnTo>
                    <a:pt x="14409" y="1198"/>
                  </a:lnTo>
                  <a:lnTo>
                    <a:pt x="14409" y="644"/>
                  </a:lnTo>
                  <a:cubicBezTo>
                    <a:pt x="14409" y="541"/>
                    <a:pt x="14380" y="458"/>
                    <a:pt x="14325" y="405"/>
                  </a:cubicBezTo>
                  <a:cubicBezTo>
                    <a:pt x="14269" y="348"/>
                    <a:pt x="14184" y="319"/>
                    <a:pt x="14077" y="319"/>
                  </a:cubicBezTo>
                  <a:cubicBezTo>
                    <a:pt x="13967" y="319"/>
                    <a:pt x="13881" y="346"/>
                    <a:pt x="13800" y="387"/>
                  </a:cubicBezTo>
                  <a:lnTo>
                    <a:pt x="13843" y="501"/>
                  </a:lnTo>
                  <a:cubicBezTo>
                    <a:pt x="13902" y="470"/>
                    <a:pt x="13975" y="445"/>
                    <a:pt x="14061" y="445"/>
                  </a:cubicBezTo>
                  <a:cubicBezTo>
                    <a:pt x="14192" y="445"/>
                    <a:pt x="14272" y="515"/>
                    <a:pt x="14272" y="649"/>
                  </a:cubicBezTo>
                  <a:lnTo>
                    <a:pt x="14272" y="695"/>
                  </a:lnTo>
                  <a:cubicBezTo>
                    <a:pt x="14208" y="675"/>
                    <a:pt x="14144" y="660"/>
                    <a:pt x="14055" y="660"/>
                  </a:cubicBezTo>
                  <a:cubicBezTo>
                    <a:pt x="13867" y="660"/>
                    <a:pt x="13737" y="759"/>
                    <a:pt x="13737" y="940"/>
                  </a:cubicBezTo>
                  <a:lnTo>
                    <a:pt x="13737" y="948"/>
                  </a:lnTo>
                  <a:cubicBezTo>
                    <a:pt x="13737" y="1118"/>
                    <a:pt x="13868" y="1216"/>
                    <a:pt x="14013" y="1216"/>
                  </a:cubicBezTo>
                  <a:close/>
                  <a:moveTo>
                    <a:pt x="14687" y="1198"/>
                  </a:moveTo>
                  <a:lnTo>
                    <a:pt x="14826" y="1198"/>
                  </a:lnTo>
                  <a:lnTo>
                    <a:pt x="14826" y="956"/>
                  </a:lnTo>
                  <a:lnTo>
                    <a:pt x="14957" y="801"/>
                  </a:lnTo>
                  <a:lnTo>
                    <a:pt x="15199" y="1198"/>
                  </a:lnTo>
                  <a:lnTo>
                    <a:pt x="15364" y="1198"/>
                  </a:lnTo>
                  <a:lnTo>
                    <a:pt x="15053" y="691"/>
                  </a:lnTo>
                  <a:lnTo>
                    <a:pt x="15353" y="330"/>
                  </a:lnTo>
                  <a:lnTo>
                    <a:pt x="15185" y="330"/>
                  </a:lnTo>
                  <a:lnTo>
                    <a:pt x="14826" y="775"/>
                  </a:lnTo>
                  <a:lnTo>
                    <a:pt x="14826" y="0"/>
                  </a:lnTo>
                  <a:lnTo>
                    <a:pt x="14687" y="0"/>
                  </a:lnTo>
                  <a:lnTo>
                    <a:pt x="14687" y="1198"/>
                  </a:lnTo>
                  <a:close/>
                  <a:moveTo>
                    <a:pt x="15832" y="1216"/>
                  </a:moveTo>
                  <a:cubicBezTo>
                    <a:pt x="15958" y="1216"/>
                    <a:pt x="16034" y="1144"/>
                    <a:pt x="16082" y="1062"/>
                  </a:cubicBezTo>
                  <a:lnTo>
                    <a:pt x="16082" y="1198"/>
                  </a:lnTo>
                  <a:lnTo>
                    <a:pt x="16222" y="1198"/>
                  </a:lnTo>
                  <a:lnTo>
                    <a:pt x="16222" y="330"/>
                  </a:lnTo>
                  <a:lnTo>
                    <a:pt x="16082" y="330"/>
                  </a:lnTo>
                  <a:lnTo>
                    <a:pt x="16082" y="858"/>
                  </a:lnTo>
                  <a:cubicBezTo>
                    <a:pt x="16082" y="999"/>
                    <a:pt x="15996" y="1088"/>
                    <a:pt x="15879" y="1088"/>
                  </a:cubicBezTo>
                  <a:cubicBezTo>
                    <a:pt x="15761" y="1088"/>
                    <a:pt x="15693" y="1008"/>
                    <a:pt x="15693" y="863"/>
                  </a:cubicBezTo>
                  <a:lnTo>
                    <a:pt x="15693" y="330"/>
                  </a:lnTo>
                  <a:lnTo>
                    <a:pt x="15552" y="330"/>
                  </a:lnTo>
                  <a:lnTo>
                    <a:pt x="15552" y="903"/>
                  </a:lnTo>
                  <a:cubicBezTo>
                    <a:pt x="15552" y="1094"/>
                    <a:pt x="15658" y="1216"/>
                    <a:pt x="15832" y="1216"/>
                  </a:cubicBezTo>
                  <a:close/>
                  <a:moveTo>
                    <a:pt x="16508" y="1198"/>
                  </a:moveTo>
                  <a:lnTo>
                    <a:pt x="16647" y="1198"/>
                  </a:lnTo>
                  <a:lnTo>
                    <a:pt x="16647" y="670"/>
                  </a:lnTo>
                  <a:cubicBezTo>
                    <a:pt x="16647" y="530"/>
                    <a:pt x="16733" y="439"/>
                    <a:pt x="16851" y="439"/>
                  </a:cubicBezTo>
                  <a:cubicBezTo>
                    <a:pt x="16969" y="439"/>
                    <a:pt x="17036" y="520"/>
                    <a:pt x="17036" y="665"/>
                  </a:cubicBezTo>
                  <a:lnTo>
                    <a:pt x="17036" y="1198"/>
                  </a:lnTo>
                  <a:lnTo>
                    <a:pt x="17178" y="1198"/>
                  </a:lnTo>
                  <a:lnTo>
                    <a:pt x="17178" y="624"/>
                  </a:lnTo>
                  <a:cubicBezTo>
                    <a:pt x="17178" y="434"/>
                    <a:pt x="17073" y="312"/>
                    <a:pt x="16899" y="312"/>
                  </a:cubicBezTo>
                  <a:cubicBezTo>
                    <a:pt x="16771" y="312"/>
                    <a:pt x="16696" y="383"/>
                    <a:pt x="16647" y="466"/>
                  </a:cubicBezTo>
                  <a:lnTo>
                    <a:pt x="16647" y="330"/>
                  </a:lnTo>
                  <a:lnTo>
                    <a:pt x="16508" y="330"/>
                  </a:lnTo>
                  <a:lnTo>
                    <a:pt x="16508" y="1198"/>
                  </a:lnTo>
                  <a:close/>
                  <a:moveTo>
                    <a:pt x="17697" y="1211"/>
                  </a:moveTo>
                  <a:cubicBezTo>
                    <a:pt x="17750" y="1211"/>
                    <a:pt x="17795" y="1200"/>
                    <a:pt x="17835" y="1179"/>
                  </a:cubicBezTo>
                  <a:lnTo>
                    <a:pt x="17835" y="1061"/>
                  </a:lnTo>
                  <a:cubicBezTo>
                    <a:pt x="17801" y="1075"/>
                    <a:pt x="17767" y="1083"/>
                    <a:pt x="17734" y="1083"/>
                  </a:cubicBezTo>
                  <a:cubicBezTo>
                    <a:pt x="17662" y="1083"/>
                    <a:pt x="17619" y="1053"/>
                    <a:pt x="17619" y="968"/>
                  </a:cubicBezTo>
                  <a:lnTo>
                    <a:pt x="17619" y="451"/>
                  </a:lnTo>
                  <a:lnTo>
                    <a:pt x="17835" y="451"/>
                  </a:lnTo>
                  <a:lnTo>
                    <a:pt x="17835" y="330"/>
                  </a:lnTo>
                  <a:lnTo>
                    <a:pt x="17619" y="330"/>
                  </a:lnTo>
                  <a:lnTo>
                    <a:pt x="17619" y="81"/>
                  </a:lnTo>
                  <a:lnTo>
                    <a:pt x="17477" y="81"/>
                  </a:lnTo>
                  <a:lnTo>
                    <a:pt x="17477" y="330"/>
                  </a:lnTo>
                  <a:lnTo>
                    <a:pt x="17375" y="330"/>
                  </a:lnTo>
                  <a:lnTo>
                    <a:pt x="17375" y="451"/>
                  </a:lnTo>
                  <a:lnTo>
                    <a:pt x="17477" y="451"/>
                  </a:lnTo>
                  <a:lnTo>
                    <a:pt x="17477" y="994"/>
                  </a:lnTo>
                  <a:cubicBezTo>
                    <a:pt x="17477" y="1153"/>
                    <a:pt x="17571" y="1211"/>
                    <a:pt x="17697" y="1211"/>
                  </a:cubicBezTo>
                  <a:close/>
                  <a:moveTo>
                    <a:pt x="18329" y="1104"/>
                  </a:moveTo>
                  <a:cubicBezTo>
                    <a:pt x="18231" y="1104"/>
                    <a:pt x="18156" y="1042"/>
                    <a:pt x="18156" y="940"/>
                  </a:cubicBezTo>
                  <a:lnTo>
                    <a:pt x="18156" y="935"/>
                  </a:lnTo>
                  <a:cubicBezTo>
                    <a:pt x="18156" y="831"/>
                    <a:pt x="18230" y="764"/>
                    <a:pt x="18357" y="764"/>
                  </a:cubicBezTo>
                  <a:cubicBezTo>
                    <a:pt x="18435" y="764"/>
                    <a:pt x="18502" y="778"/>
                    <a:pt x="18554" y="796"/>
                  </a:cubicBezTo>
                  <a:lnTo>
                    <a:pt x="18554" y="900"/>
                  </a:lnTo>
                  <a:cubicBezTo>
                    <a:pt x="18554" y="1018"/>
                    <a:pt x="18455" y="1104"/>
                    <a:pt x="18329" y="1104"/>
                  </a:cubicBezTo>
                  <a:close/>
                  <a:moveTo>
                    <a:pt x="18293" y="1216"/>
                  </a:moveTo>
                  <a:cubicBezTo>
                    <a:pt x="18416" y="1216"/>
                    <a:pt x="18499" y="1155"/>
                    <a:pt x="18550" y="1078"/>
                  </a:cubicBezTo>
                  <a:lnTo>
                    <a:pt x="18550" y="1198"/>
                  </a:lnTo>
                  <a:lnTo>
                    <a:pt x="18689" y="1198"/>
                  </a:lnTo>
                  <a:lnTo>
                    <a:pt x="18689" y="644"/>
                  </a:lnTo>
                  <a:cubicBezTo>
                    <a:pt x="18689" y="541"/>
                    <a:pt x="18660" y="458"/>
                    <a:pt x="18605" y="405"/>
                  </a:cubicBezTo>
                  <a:cubicBezTo>
                    <a:pt x="18549" y="348"/>
                    <a:pt x="18464" y="319"/>
                    <a:pt x="18357" y="319"/>
                  </a:cubicBezTo>
                  <a:cubicBezTo>
                    <a:pt x="18247" y="319"/>
                    <a:pt x="18161" y="346"/>
                    <a:pt x="18080" y="387"/>
                  </a:cubicBezTo>
                  <a:lnTo>
                    <a:pt x="18123" y="501"/>
                  </a:lnTo>
                  <a:cubicBezTo>
                    <a:pt x="18182" y="470"/>
                    <a:pt x="18255" y="445"/>
                    <a:pt x="18341" y="445"/>
                  </a:cubicBezTo>
                  <a:cubicBezTo>
                    <a:pt x="18472" y="445"/>
                    <a:pt x="18552" y="515"/>
                    <a:pt x="18552" y="649"/>
                  </a:cubicBezTo>
                  <a:lnTo>
                    <a:pt x="18552" y="695"/>
                  </a:lnTo>
                  <a:cubicBezTo>
                    <a:pt x="18488" y="675"/>
                    <a:pt x="18424" y="660"/>
                    <a:pt x="18335" y="660"/>
                  </a:cubicBezTo>
                  <a:cubicBezTo>
                    <a:pt x="18147" y="660"/>
                    <a:pt x="18017" y="759"/>
                    <a:pt x="18017" y="940"/>
                  </a:cubicBezTo>
                  <a:lnTo>
                    <a:pt x="18017" y="948"/>
                  </a:lnTo>
                  <a:cubicBezTo>
                    <a:pt x="18017" y="1118"/>
                    <a:pt x="18148" y="1216"/>
                    <a:pt x="18293" y="12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79676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Lopetu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00B751F-0AFF-4434-A006-48FE2C8D5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8942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76B69D-2D83-4287-9008-AAB6718A8E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59600" y="2554923"/>
            <a:ext cx="4464992" cy="2387600"/>
          </a:xfrm>
        </p:spPr>
        <p:txBody>
          <a:bodyPr anchor="b"/>
          <a:lstStyle>
            <a:lvl1pPr algn="l">
              <a:lnSpc>
                <a:spcPct val="95000"/>
              </a:lnSpc>
              <a:defRPr sz="37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Kehotus / </a:t>
            </a:r>
            <a:br>
              <a:rPr lang="fi-FI" dirty="0"/>
            </a:br>
            <a:r>
              <a:rPr lang="fi-FI" dirty="0"/>
              <a:t>Kiitos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0CE723-861A-4984-9EB9-C393132CE2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59600" y="5201920"/>
            <a:ext cx="4464992" cy="90424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etunimi.sukunimi@loremipsum.fi</a:t>
            </a:r>
          </a:p>
        </p:txBody>
      </p:sp>
      <p:grpSp>
        <p:nvGrpSpPr>
          <p:cNvPr id="49" name="Ryhmä 48">
            <a:extLst>
              <a:ext uri="{FF2B5EF4-FFF2-40B4-BE49-F238E27FC236}">
                <a16:creationId xmlns:a16="http://schemas.microsoft.com/office/drawing/2014/main" id="{EC68559A-722B-4FC3-8264-735707CCF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823784" y="595965"/>
            <a:ext cx="4322256" cy="1375407"/>
            <a:chOff x="1755776" y="2047876"/>
            <a:chExt cx="8680450" cy="2762250"/>
          </a:xfrm>
          <a:solidFill>
            <a:srgbClr val="FFFFFF"/>
          </a:solidFill>
        </p:grpSpPr>
        <p:sp>
          <p:nvSpPr>
            <p:cNvPr id="50" name="Freeform 5">
              <a:extLst>
                <a:ext uri="{FF2B5EF4-FFF2-40B4-BE49-F238E27FC236}">
                  <a16:creationId xmlns:a16="http://schemas.microsoft.com/office/drawing/2014/main" id="{B35C2727-444C-44C0-8747-57BA4E14FA0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215313" y="2047876"/>
              <a:ext cx="1668463" cy="1657350"/>
            </a:xfrm>
            <a:custGeom>
              <a:avLst/>
              <a:gdLst>
                <a:gd name="T0" fmla="*/ 4614 w 4631"/>
                <a:gd name="T1" fmla="*/ 1121 h 4591"/>
                <a:gd name="T2" fmla="*/ 3968 w 4631"/>
                <a:gd name="T3" fmla="*/ 0 h 4591"/>
                <a:gd name="T4" fmla="*/ 2673 w 4631"/>
                <a:gd name="T5" fmla="*/ 0 h 4591"/>
                <a:gd name="T6" fmla="*/ 1987 w 4631"/>
                <a:gd name="T7" fmla="*/ 1190 h 4591"/>
                <a:gd name="T8" fmla="*/ 647 w 4631"/>
                <a:gd name="T9" fmla="*/ 1190 h 4591"/>
                <a:gd name="T10" fmla="*/ 0 w 4631"/>
                <a:gd name="T11" fmla="*/ 2311 h 4591"/>
                <a:gd name="T12" fmla="*/ 647 w 4631"/>
                <a:gd name="T13" fmla="*/ 3432 h 4591"/>
                <a:gd name="T14" fmla="*/ 2020 w 4631"/>
                <a:gd name="T15" fmla="*/ 3431 h 4591"/>
                <a:gd name="T16" fmla="*/ 2690 w 4631"/>
                <a:gd name="T17" fmla="*/ 4591 h 4591"/>
                <a:gd name="T18" fmla="*/ 3984 w 4631"/>
                <a:gd name="T19" fmla="*/ 4591 h 4591"/>
                <a:gd name="T20" fmla="*/ 4631 w 4631"/>
                <a:gd name="T21" fmla="*/ 3470 h 4591"/>
                <a:gd name="T22" fmla="*/ 3944 w 4631"/>
                <a:gd name="T23" fmla="*/ 2282 h 4591"/>
                <a:gd name="T24" fmla="*/ 4614 w 4631"/>
                <a:gd name="T25" fmla="*/ 1121 h 4591"/>
                <a:gd name="T26" fmla="*/ 4022 w 4631"/>
                <a:gd name="T27" fmla="*/ 1121 h 4591"/>
                <a:gd name="T28" fmla="*/ 3648 w 4631"/>
                <a:gd name="T29" fmla="*/ 1768 h 4591"/>
                <a:gd name="T30" fmla="*/ 3314 w 4631"/>
                <a:gd name="T31" fmla="*/ 1190 h 4591"/>
                <a:gd name="T32" fmla="*/ 2721 w 4631"/>
                <a:gd name="T33" fmla="*/ 1190 h 4591"/>
                <a:gd name="T34" fmla="*/ 4038 w 4631"/>
                <a:gd name="T35" fmla="*/ 3470 h 4591"/>
                <a:gd name="T36" fmla="*/ 3688 w 4631"/>
                <a:gd name="T37" fmla="*/ 4078 h 4591"/>
                <a:gd name="T38" fmla="*/ 2986 w 4631"/>
                <a:gd name="T39" fmla="*/ 4078 h 4591"/>
                <a:gd name="T40" fmla="*/ 2613 w 4631"/>
                <a:gd name="T41" fmla="*/ 3431 h 4591"/>
                <a:gd name="T42" fmla="*/ 3280 w 4631"/>
                <a:gd name="T43" fmla="*/ 3431 h 4591"/>
                <a:gd name="T44" fmla="*/ 3576 w 4631"/>
                <a:gd name="T45" fmla="*/ 2918 h 4591"/>
                <a:gd name="T46" fmla="*/ 943 w 4631"/>
                <a:gd name="T47" fmla="*/ 2918 h 4591"/>
                <a:gd name="T48" fmla="*/ 593 w 4631"/>
                <a:gd name="T49" fmla="*/ 2311 h 4591"/>
                <a:gd name="T50" fmla="*/ 943 w 4631"/>
                <a:gd name="T51" fmla="*/ 1704 h 4591"/>
                <a:gd name="T52" fmla="*/ 1690 w 4631"/>
                <a:gd name="T53" fmla="*/ 1703 h 4591"/>
                <a:gd name="T54" fmla="*/ 1357 w 4631"/>
                <a:gd name="T55" fmla="*/ 2281 h 4591"/>
                <a:gd name="T56" fmla="*/ 1654 w 4631"/>
                <a:gd name="T57" fmla="*/ 2794 h 4591"/>
                <a:gd name="T58" fmla="*/ 2970 w 4631"/>
                <a:gd name="T59" fmla="*/ 514 h 4591"/>
                <a:gd name="T60" fmla="*/ 3671 w 4631"/>
                <a:gd name="T61" fmla="*/ 514 h 4591"/>
                <a:gd name="T62" fmla="*/ 4022 w 4631"/>
                <a:gd name="T63" fmla="*/ 1121 h 4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631" h="4591">
                  <a:moveTo>
                    <a:pt x="4614" y="1121"/>
                  </a:moveTo>
                  <a:lnTo>
                    <a:pt x="3968" y="0"/>
                  </a:lnTo>
                  <a:lnTo>
                    <a:pt x="2673" y="0"/>
                  </a:lnTo>
                  <a:lnTo>
                    <a:pt x="1987" y="1190"/>
                  </a:lnTo>
                  <a:lnTo>
                    <a:pt x="647" y="1190"/>
                  </a:lnTo>
                  <a:lnTo>
                    <a:pt x="0" y="2311"/>
                  </a:lnTo>
                  <a:lnTo>
                    <a:pt x="647" y="3432"/>
                  </a:lnTo>
                  <a:lnTo>
                    <a:pt x="2020" y="3431"/>
                  </a:lnTo>
                  <a:lnTo>
                    <a:pt x="2690" y="4591"/>
                  </a:lnTo>
                  <a:lnTo>
                    <a:pt x="3984" y="4591"/>
                  </a:lnTo>
                  <a:lnTo>
                    <a:pt x="4631" y="3470"/>
                  </a:lnTo>
                  <a:lnTo>
                    <a:pt x="3944" y="2282"/>
                  </a:lnTo>
                  <a:lnTo>
                    <a:pt x="4614" y="1121"/>
                  </a:lnTo>
                  <a:close/>
                  <a:moveTo>
                    <a:pt x="4022" y="1121"/>
                  </a:moveTo>
                  <a:lnTo>
                    <a:pt x="3648" y="1768"/>
                  </a:lnTo>
                  <a:lnTo>
                    <a:pt x="3314" y="1190"/>
                  </a:lnTo>
                  <a:lnTo>
                    <a:pt x="2721" y="1190"/>
                  </a:lnTo>
                  <a:lnTo>
                    <a:pt x="4038" y="3470"/>
                  </a:lnTo>
                  <a:lnTo>
                    <a:pt x="3688" y="4078"/>
                  </a:lnTo>
                  <a:lnTo>
                    <a:pt x="2986" y="4078"/>
                  </a:lnTo>
                  <a:lnTo>
                    <a:pt x="2613" y="3431"/>
                  </a:lnTo>
                  <a:lnTo>
                    <a:pt x="3280" y="3431"/>
                  </a:lnTo>
                  <a:lnTo>
                    <a:pt x="3576" y="2918"/>
                  </a:lnTo>
                  <a:lnTo>
                    <a:pt x="943" y="2918"/>
                  </a:lnTo>
                  <a:lnTo>
                    <a:pt x="593" y="2311"/>
                  </a:lnTo>
                  <a:lnTo>
                    <a:pt x="943" y="1704"/>
                  </a:lnTo>
                  <a:lnTo>
                    <a:pt x="1690" y="1703"/>
                  </a:lnTo>
                  <a:lnTo>
                    <a:pt x="1357" y="2281"/>
                  </a:lnTo>
                  <a:lnTo>
                    <a:pt x="1654" y="2794"/>
                  </a:lnTo>
                  <a:lnTo>
                    <a:pt x="2970" y="514"/>
                  </a:lnTo>
                  <a:lnTo>
                    <a:pt x="3671" y="514"/>
                  </a:lnTo>
                  <a:lnTo>
                    <a:pt x="4022" y="11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id="{BBAB4B32-FE0D-456F-BD2C-D082068F192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9063038" y="2759076"/>
              <a:ext cx="212725" cy="184150"/>
            </a:xfrm>
            <a:custGeom>
              <a:avLst/>
              <a:gdLst>
                <a:gd name="T0" fmla="*/ 295 w 590"/>
                <a:gd name="T1" fmla="*/ 0 h 511"/>
                <a:gd name="T2" fmla="*/ 0 w 590"/>
                <a:gd name="T3" fmla="*/ 511 h 511"/>
                <a:gd name="T4" fmla="*/ 590 w 590"/>
                <a:gd name="T5" fmla="*/ 511 h 511"/>
                <a:gd name="T6" fmla="*/ 295 w 590"/>
                <a:gd name="T7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0" h="511">
                  <a:moveTo>
                    <a:pt x="295" y="0"/>
                  </a:moveTo>
                  <a:lnTo>
                    <a:pt x="0" y="511"/>
                  </a:lnTo>
                  <a:lnTo>
                    <a:pt x="590" y="511"/>
                  </a:lnTo>
                  <a:lnTo>
                    <a:pt x="2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2" name="Freeform 7">
              <a:extLst>
                <a:ext uri="{FF2B5EF4-FFF2-40B4-BE49-F238E27FC236}">
                  <a16:creationId xmlns:a16="http://schemas.microsoft.com/office/drawing/2014/main" id="{0DACDE49-FD8C-4A33-ADFB-431DC7AB8F75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85938" y="4284663"/>
              <a:ext cx="8650288" cy="525463"/>
            </a:xfrm>
            <a:custGeom>
              <a:avLst/>
              <a:gdLst>
                <a:gd name="T0" fmla="*/ 579 w 24021"/>
                <a:gd name="T1" fmla="*/ 677 h 1457"/>
                <a:gd name="T2" fmla="*/ 579 w 24021"/>
                <a:gd name="T3" fmla="*/ 337 h 1457"/>
                <a:gd name="T4" fmla="*/ 1535 w 24021"/>
                <a:gd name="T5" fmla="*/ 338 h 1457"/>
                <a:gd name="T6" fmla="*/ 1396 w 24021"/>
                <a:gd name="T7" fmla="*/ 338 h 1457"/>
                <a:gd name="T8" fmla="*/ 2252 w 24021"/>
                <a:gd name="T9" fmla="*/ 319 h 1457"/>
                <a:gd name="T10" fmla="*/ 2501 w 24021"/>
                <a:gd name="T11" fmla="*/ 768 h 1457"/>
                <a:gd name="T12" fmla="*/ 3296 w 24021"/>
                <a:gd name="T13" fmla="*/ 324 h 1457"/>
                <a:gd name="T14" fmla="*/ 3815 w 24021"/>
                <a:gd name="T15" fmla="*/ 445 h 1457"/>
                <a:gd name="T16" fmla="*/ 4636 w 24021"/>
                <a:gd name="T17" fmla="*/ 1205 h 1457"/>
                <a:gd name="T18" fmla="*/ 3484 w 24021"/>
                <a:gd name="T19" fmla="*/ 1205 h 1457"/>
                <a:gd name="T20" fmla="*/ 5121 w 24021"/>
                <a:gd name="T21" fmla="*/ 1222 h 1457"/>
                <a:gd name="T22" fmla="*/ 4950 w 24021"/>
                <a:gd name="T23" fmla="*/ 508 h 1457"/>
                <a:gd name="T24" fmla="*/ 6014 w 24021"/>
                <a:gd name="T25" fmla="*/ 1218 h 1457"/>
                <a:gd name="T26" fmla="*/ 5936 w 24021"/>
                <a:gd name="T27" fmla="*/ 337 h 1457"/>
                <a:gd name="T28" fmla="*/ 6014 w 24021"/>
                <a:gd name="T29" fmla="*/ 1218 h 1457"/>
                <a:gd name="T30" fmla="*/ 6498 w 24021"/>
                <a:gd name="T31" fmla="*/ 337 h 1457"/>
                <a:gd name="T32" fmla="*/ 6726 w 24021"/>
                <a:gd name="T33" fmla="*/ 777 h 1457"/>
                <a:gd name="T34" fmla="*/ 7117 w 24021"/>
                <a:gd name="T35" fmla="*/ 1098 h 1457"/>
                <a:gd name="T36" fmla="*/ 8403 w 24021"/>
                <a:gd name="T37" fmla="*/ 630 h 1457"/>
                <a:gd name="T38" fmla="*/ 9190 w 24021"/>
                <a:gd name="T39" fmla="*/ 964 h 1457"/>
                <a:gd name="T40" fmla="*/ 8628 w 24021"/>
                <a:gd name="T41" fmla="*/ 565 h 1457"/>
                <a:gd name="T42" fmla="*/ 8903 w 24021"/>
                <a:gd name="T43" fmla="*/ 1221 h 1457"/>
                <a:gd name="T44" fmla="*/ 10078 w 24021"/>
                <a:gd name="T45" fmla="*/ 630 h 1457"/>
                <a:gd name="T46" fmla="*/ 10422 w 24021"/>
                <a:gd name="T47" fmla="*/ 942 h 1457"/>
                <a:gd name="T48" fmla="*/ 10954 w 24021"/>
                <a:gd name="T49" fmla="*/ 1205 h 1457"/>
                <a:gd name="T50" fmla="*/ 10817 w 24021"/>
                <a:gd name="T51" fmla="*/ 702 h 1457"/>
                <a:gd name="T52" fmla="*/ 11560 w 24021"/>
                <a:gd name="T53" fmla="*/ 445 h 1457"/>
                <a:gd name="T54" fmla="*/ 11217 w 24021"/>
                <a:gd name="T55" fmla="*/ 337 h 1457"/>
                <a:gd name="T56" fmla="*/ 12527 w 24021"/>
                <a:gd name="T57" fmla="*/ 458 h 1457"/>
                <a:gd name="T58" fmla="*/ 12170 w 24021"/>
                <a:gd name="T59" fmla="*/ 458 h 1457"/>
                <a:gd name="T60" fmla="*/ 13383 w 24021"/>
                <a:gd name="T61" fmla="*/ 825 h 1457"/>
                <a:gd name="T62" fmla="*/ 13244 w 24021"/>
                <a:gd name="T63" fmla="*/ 721 h 1457"/>
                <a:gd name="T64" fmla="*/ 13748 w 24021"/>
                <a:gd name="T65" fmla="*/ 520 h 1457"/>
                <a:gd name="T66" fmla="*/ 14224 w 24021"/>
                <a:gd name="T67" fmla="*/ 173 h 1457"/>
                <a:gd name="T68" fmla="*/ 14783 w 24021"/>
                <a:gd name="T69" fmla="*/ 677 h 1457"/>
                <a:gd name="T70" fmla="*/ 14783 w 24021"/>
                <a:gd name="T71" fmla="*/ 337 h 1457"/>
                <a:gd name="T72" fmla="*/ 16154 w 24021"/>
                <a:gd name="T73" fmla="*/ 734 h 1457"/>
                <a:gd name="T74" fmla="*/ 15871 w 24021"/>
                <a:gd name="T75" fmla="*/ 319 h 1457"/>
                <a:gd name="T76" fmla="*/ 15567 w 24021"/>
                <a:gd name="T77" fmla="*/ 1368 h 1457"/>
                <a:gd name="T78" fmla="*/ 16798 w 24021"/>
                <a:gd name="T79" fmla="*/ 442 h 1457"/>
                <a:gd name="T80" fmla="*/ 16954 w 24021"/>
                <a:gd name="T81" fmla="*/ 978 h 1457"/>
                <a:gd name="T82" fmla="*/ 17649 w 24021"/>
                <a:gd name="T83" fmla="*/ 445 h 1457"/>
                <a:gd name="T84" fmla="*/ 17306 w 24021"/>
                <a:gd name="T85" fmla="*/ 337 h 1457"/>
                <a:gd name="T86" fmla="*/ 18745 w 24021"/>
                <a:gd name="T87" fmla="*/ 224 h 1457"/>
                <a:gd name="T88" fmla="*/ 18717 w 24021"/>
                <a:gd name="T89" fmla="*/ 803 h 1457"/>
                <a:gd name="T90" fmla="*/ 18768 w 24021"/>
                <a:gd name="T91" fmla="*/ 412 h 1457"/>
                <a:gd name="T92" fmla="*/ 18181 w 24021"/>
                <a:gd name="T93" fmla="*/ 946 h 1457"/>
                <a:gd name="T94" fmla="*/ 19620 w 24021"/>
                <a:gd name="T95" fmla="*/ 1205 h 1457"/>
                <a:gd name="T96" fmla="*/ 19992 w 24021"/>
                <a:gd name="T97" fmla="*/ 319 h 1457"/>
                <a:gd name="T98" fmla="*/ 20672 w 24021"/>
                <a:gd name="T99" fmla="*/ 1205 h 1457"/>
                <a:gd name="T100" fmla="*/ 20672 w 24021"/>
                <a:gd name="T101" fmla="*/ 472 h 1457"/>
                <a:gd name="T102" fmla="*/ 22049 w 24021"/>
                <a:gd name="T103" fmla="*/ 761 h 1457"/>
                <a:gd name="T104" fmla="*/ 22045 w 24021"/>
                <a:gd name="T105" fmla="*/ 7 h 1457"/>
                <a:gd name="T106" fmla="*/ 23024 w 24021"/>
                <a:gd name="T107" fmla="*/ 1004 h 1457"/>
                <a:gd name="T108" fmla="*/ 22799 w 24021"/>
                <a:gd name="T109" fmla="*/ 1224 h 1457"/>
                <a:gd name="T110" fmla="*/ 23694 w 24021"/>
                <a:gd name="T111" fmla="*/ 445 h 1457"/>
                <a:gd name="T112" fmla="*/ 23351 w 24021"/>
                <a:gd name="T113" fmla="*/ 337 h 1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4021" h="1457">
                  <a:moveTo>
                    <a:pt x="0" y="1205"/>
                  </a:moveTo>
                  <a:lnTo>
                    <a:pt x="147" y="1205"/>
                  </a:lnTo>
                  <a:lnTo>
                    <a:pt x="147" y="43"/>
                  </a:lnTo>
                  <a:lnTo>
                    <a:pt x="0" y="43"/>
                  </a:lnTo>
                  <a:lnTo>
                    <a:pt x="0" y="1205"/>
                  </a:lnTo>
                  <a:close/>
                  <a:moveTo>
                    <a:pt x="440" y="1205"/>
                  </a:moveTo>
                  <a:lnTo>
                    <a:pt x="579" y="1205"/>
                  </a:lnTo>
                  <a:lnTo>
                    <a:pt x="579" y="677"/>
                  </a:lnTo>
                  <a:cubicBezTo>
                    <a:pt x="579" y="536"/>
                    <a:pt x="665" y="445"/>
                    <a:pt x="783" y="445"/>
                  </a:cubicBezTo>
                  <a:cubicBezTo>
                    <a:pt x="901" y="445"/>
                    <a:pt x="968" y="527"/>
                    <a:pt x="968" y="672"/>
                  </a:cubicBezTo>
                  <a:lnTo>
                    <a:pt x="968" y="1205"/>
                  </a:lnTo>
                  <a:lnTo>
                    <a:pt x="1110" y="1205"/>
                  </a:lnTo>
                  <a:lnTo>
                    <a:pt x="1110" y="630"/>
                  </a:lnTo>
                  <a:cubicBezTo>
                    <a:pt x="1110" y="441"/>
                    <a:pt x="1005" y="319"/>
                    <a:pt x="831" y="319"/>
                  </a:cubicBezTo>
                  <a:cubicBezTo>
                    <a:pt x="703" y="319"/>
                    <a:pt x="628" y="390"/>
                    <a:pt x="579" y="472"/>
                  </a:cubicBezTo>
                  <a:lnTo>
                    <a:pt x="579" y="337"/>
                  </a:lnTo>
                  <a:lnTo>
                    <a:pt x="440" y="337"/>
                  </a:lnTo>
                  <a:lnTo>
                    <a:pt x="440" y="1205"/>
                  </a:lnTo>
                  <a:close/>
                  <a:moveTo>
                    <a:pt x="1396" y="1205"/>
                  </a:moveTo>
                  <a:lnTo>
                    <a:pt x="1535" y="1205"/>
                  </a:lnTo>
                  <a:lnTo>
                    <a:pt x="1535" y="458"/>
                  </a:lnTo>
                  <a:lnTo>
                    <a:pt x="1752" y="458"/>
                  </a:lnTo>
                  <a:lnTo>
                    <a:pt x="1752" y="338"/>
                  </a:lnTo>
                  <a:lnTo>
                    <a:pt x="1535" y="338"/>
                  </a:lnTo>
                  <a:lnTo>
                    <a:pt x="1535" y="273"/>
                  </a:lnTo>
                  <a:cubicBezTo>
                    <a:pt x="1535" y="171"/>
                    <a:pt x="1576" y="123"/>
                    <a:pt x="1658" y="123"/>
                  </a:cubicBezTo>
                  <a:cubicBezTo>
                    <a:pt x="1691" y="123"/>
                    <a:pt x="1720" y="129"/>
                    <a:pt x="1753" y="139"/>
                  </a:cubicBezTo>
                  <a:lnTo>
                    <a:pt x="1753" y="16"/>
                  </a:lnTo>
                  <a:cubicBezTo>
                    <a:pt x="1720" y="7"/>
                    <a:pt x="1683" y="0"/>
                    <a:pt x="1634" y="0"/>
                  </a:cubicBezTo>
                  <a:cubicBezTo>
                    <a:pt x="1560" y="0"/>
                    <a:pt x="1503" y="21"/>
                    <a:pt x="1461" y="61"/>
                  </a:cubicBezTo>
                  <a:cubicBezTo>
                    <a:pt x="1418" y="104"/>
                    <a:pt x="1396" y="173"/>
                    <a:pt x="1396" y="262"/>
                  </a:cubicBezTo>
                  <a:lnTo>
                    <a:pt x="1396" y="338"/>
                  </a:lnTo>
                  <a:lnTo>
                    <a:pt x="1292" y="338"/>
                  </a:lnTo>
                  <a:lnTo>
                    <a:pt x="1292" y="458"/>
                  </a:lnTo>
                  <a:lnTo>
                    <a:pt x="1396" y="458"/>
                  </a:lnTo>
                  <a:lnTo>
                    <a:pt x="1396" y="1205"/>
                  </a:lnTo>
                  <a:close/>
                  <a:moveTo>
                    <a:pt x="2250" y="1224"/>
                  </a:moveTo>
                  <a:cubicBezTo>
                    <a:pt x="2477" y="1224"/>
                    <a:pt x="2641" y="1029"/>
                    <a:pt x="2641" y="776"/>
                  </a:cubicBezTo>
                  <a:lnTo>
                    <a:pt x="2641" y="765"/>
                  </a:lnTo>
                  <a:cubicBezTo>
                    <a:pt x="2641" y="509"/>
                    <a:pt x="2479" y="319"/>
                    <a:pt x="2252" y="319"/>
                  </a:cubicBezTo>
                  <a:cubicBezTo>
                    <a:pt x="2027" y="319"/>
                    <a:pt x="1861" y="512"/>
                    <a:pt x="1861" y="766"/>
                  </a:cubicBezTo>
                  <a:lnTo>
                    <a:pt x="1861" y="777"/>
                  </a:lnTo>
                  <a:cubicBezTo>
                    <a:pt x="1861" y="1033"/>
                    <a:pt x="2025" y="1224"/>
                    <a:pt x="2250" y="1224"/>
                  </a:cubicBezTo>
                  <a:close/>
                  <a:moveTo>
                    <a:pt x="2252" y="1098"/>
                  </a:moveTo>
                  <a:cubicBezTo>
                    <a:pt x="2110" y="1098"/>
                    <a:pt x="2003" y="959"/>
                    <a:pt x="2003" y="774"/>
                  </a:cubicBezTo>
                  <a:lnTo>
                    <a:pt x="2003" y="766"/>
                  </a:lnTo>
                  <a:cubicBezTo>
                    <a:pt x="2003" y="583"/>
                    <a:pt x="2105" y="444"/>
                    <a:pt x="2250" y="444"/>
                  </a:cubicBezTo>
                  <a:cubicBezTo>
                    <a:pt x="2392" y="444"/>
                    <a:pt x="2501" y="583"/>
                    <a:pt x="2501" y="768"/>
                  </a:cubicBezTo>
                  <a:lnTo>
                    <a:pt x="2501" y="776"/>
                  </a:lnTo>
                  <a:cubicBezTo>
                    <a:pt x="2501" y="959"/>
                    <a:pt x="2399" y="1098"/>
                    <a:pt x="2252" y="1098"/>
                  </a:cubicBezTo>
                  <a:close/>
                  <a:moveTo>
                    <a:pt x="2868" y="1205"/>
                  </a:moveTo>
                  <a:lnTo>
                    <a:pt x="3007" y="1205"/>
                  </a:lnTo>
                  <a:lnTo>
                    <a:pt x="3007" y="800"/>
                  </a:lnTo>
                  <a:cubicBezTo>
                    <a:pt x="3007" y="584"/>
                    <a:pt x="3130" y="476"/>
                    <a:pt x="3288" y="476"/>
                  </a:cubicBezTo>
                  <a:lnTo>
                    <a:pt x="3296" y="476"/>
                  </a:lnTo>
                  <a:lnTo>
                    <a:pt x="3296" y="324"/>
                  </a:lnTo>
                  <a:cubicBezTo>
                    <a:pt x="3157" y="316"/>
                    <a:pt x="3058" y="402"/>
                    <a:pt x="3007" y="520"/>
                  </a:cubicBezTo>
                  <a:lnTo>
                    <a:pt x="3007" y="337"/>
                  </a:lnTo>
                  <a:lnTo>
                    <a:pt x="2868" y="337"/>
                  </a:lnTo>
                  <a:lnTo>
                    <a:pt x="2868" y="1205"/>
                  </a:lnTo>
                  <a:close/>
                  <a:moveTo>
                    <a:pt x="3484" y="1205"/>
                  </a:moveTo>
                  <a:lnTo>
                    <a:pt x="3623" y="1205"/>
                  </a:lnTo>
                  <a:lnTo>
                    <a:pt x="3623" y="677"/>
                  </a:lnTo>
                  <a:cubicBezTo>
                    <a:pt x="3623" y="540"/>
                    <a:pt x="3706" y="445"/>
                    <a:pt x="3815" y="445"/>
                  </a:cubicBezTo>
                  <a:cubicBezTo>
                    <a:pt x="3925" y="445"/>
                    <a:pt x="3990" y="524"/>
                    <a:pt x="3990" y="670"/>
                  </a:cubicBezTo>
                  <a:lnTo>
                    <a:pt x="3990" y="1205"/>
                  </a:lnTo>
                  <a:lnTo>
                    <a:pt x="4130" y="1205"/>
                  </a:lnTo>
                  <a:lnTo>
                    <a:pt x="4130" y="675"/>
                  </a:lnTo>
                  <a:cubicBezTo>
                    <a:pt x="4130" y="530"/>
                    <a:pt x="4213" y="445"/>
                    <a:pt x="4320" y="445"/>
                  </a:cubicBezTo>
                  <a:cubicBezTo>
                    <a:pt x="4430" y="445"/>
                    <a:pt x="4498" y="524"/>
                    <a:pt x="4498" y="672"/>
                  </a:cubicBezTo>
                  <a:lnTo>
                    <a:pt x="4498" y="1205"/>
                  </a:lnTo>
                  <a:lnTo>
                    <a:pt x="4636" y="1205"/>
                  </a:lnTo>
                  <a:lnTo>
                    <a:pt x="4636" y="632"/>
                  </a:lnTo>
                  <a:cubicBezTo>
                    <a:pt x="4636" y="433"/>
                    <a:pt x="4528" y="319"/>
                    <a:pt x="4362" y="319"/>
                  </a:cubicBezTo>
                  <a:cubicBezTo>
                    <a:pt x="4234" y="319"/>
                    <a:pt x="4154" y="390"/>
                    <a:pt x="4100" y="472"/>
                  </a:cubicBezTo>
                  <a:cubicBezTo>
                    <a:pt x="4059" y="380"/>
                    <a:pt x="3977" y="319"/>
                    <a:pt x="3864" y="319"/>
                  </a:cubicBezTo>
                  <a:cubicBezTo>
                    <a:pt x="3743" y="319"/>
                    <a:pt x="3673" y="390"/>
                    <a:pt x="3623" y="471"/>
                  </a:cubicBezTo>
                  <a:lnTo>
                    <a:pt x="3623" y="337"/>
                  </a:lnTo>
                  <a:lnTo>
                    <a:pt x="3484" y="337"/>
                  </a:lnTo>
                  <a:lnTo>
                    <a:pt x="3484" y="1205"/>
                  </a:lnTo>
                  <a:close/>
                  <a:moveTo>
                    <a:pt x="5156" y="1111"/>
                  </a:moveTo>
                  <a:cubicBezTo>
                    <a:pt x="5058" y="1111"/>
                    <a:pt x="4983" y="1049"/>
                    <a:pt x="4983" y="946"/>
                  </a:cubicBezTo>
                  <a:lnTo>
                    <a:pt x="4983" y="942"/>
                  </a:lnTo>
                  <a:cubicBezTo>
                    <a:pt x="4983" y="838"/>
                    <a:pt x="5057" y="771"/>
                    <a:pt x="5184" y="771"/>
                  </a:cubicBezTo>
                  <a:cubicBezTo>
                    <a:pt x="5263" y="771"/>
                    <a:pt x="5330" y="785"/>
                    <a:pt x="5381" y="803"/>
                  </a:cubicBezTo>
                  <a:lnTo>
                    <a:pt x="5381" y="907"/>
                  </a:lnTo>
                  <a:cubicBezTo>
                    <a:pt x="5381" y="1025"/>
                    <a:pt x="5282" y="1111"/>
                    <a:pt x="5156" y="1111"/>
                  </a:cubicBezTo>
                  <a:close/>
                  <a:moveTo>
                    <a:pt x="5121" y="1222"/>
                  </a:moveTo>
                  <a:cubicBezTo>
                    <a:pt x="5243" y="1222"/>
                    <a:pt x="5326" y="1162"/>
                    <a:pt x="5377" y="1085"/>
                  </a:cubicBezTo>
                  <a:lnTo>
                    <a:pt x="5377" y="1205"/>
                  </a:lnTo>
                  <a:lnTo>
                    <a:pt x="5516" y="1205"/>
                  </a:lnTo>
                  <a:lnTo>
                    <a:pt x="5516" y="651"/>
                  </a:lnTo>
                  <a:cubicBezTo>
                    <a:pt x="5516" y="547"/>
                    <a:pt x="5488" y="465"/>
                    <a:pt x="5432" y="412"/>
                  </a:cubicBezTo>
                  <a:cubicBezTo>
                    <a:pt x="5376" y="354"/>
                    <a:pt x="5291" y="326"/>
                    <a:pt x="5184" y="326"/>
                  </a:cubicBezTo>
                  <a:cubicBezTo>
                    <a:pt x="5074" y="326"/>
                    <a:pt x="4988" y="353"/>
                    <a:pt x="4907" y="394"/>
                  </a:cubicBezTo>
                  <a:lnTo>
                    <a:pt x="4950" y="508"/>
                  </a:lnTo>
                  <a:cubicBezTo>
                    <a:pt x="5009" y="477"/>
                    <a:pt x="5082" y="452"/>
                    <a:pt x="5168" y="452"/>
                  </a:cubicBezTo>
                  <a:cubicBezTo>
                    <a:pt x="5299" y="452"/>
                    <a:pt x="5379" y="522"/>
                    <a:pt x="5379" y="656"/>
                  </a:cubicBezTo>
                  <a:lnTo>
                    <a:pt x="5379" y="702"/>
                  </a:lnTo>
                  <a:cubicBezTo>
                    <a:pt x="5315" y="682"/>
                    <a:pt x="5251" y="667"/>
                    <a:pt x="5162" y="667"/>
                  </a:cubicBezTo>
                  <a:cubicBezTo>
                    <a:pt x="4974" y="667"/>
                    <a:pt x="4845" y="766"/>
                    <a:pt x="4845" y="946"/>
                  </a:cubicBezTo>
                  <a:lnTo>
                    <a:pt x="4845" y="954"/>
                  </a:lnTo>
                  <a:cubicBezTo>
                    <a:pt x="4845" y="1125"/>
                    <a:pt x="4975" y="1222"/>
                    <a:pt x="5121" y="1222"/>
                  </a:cubicBezTo>
                  <a:close/>
                  <a:moveTo>
                    <a:pt x="6014" y="1218"/>
                  </a:moveTo>
                  <a:cubicBezTo>
                    <a:pt x="6067" y="1218"/>
                    <a:pt x="6112" y="1207"/>
                    <a:pt x="6152" y="1186"/>
                  </a:cubicBezTo>
                  <a:lnTo>
                    <a:pt x="6152" y="1068"/>
                  </a:lnTo>
                  <a:cubicBezTo>
                    <a:pt x="6118" y="1082"/>
                    <a:pt x="6085" y="1090"/>
                    <a:pt x="6051" y="1090"/>
                  </a:cubicBezTo>
                  <a:cubicBezTo>
                    <a:pt x="5979" y="1090"/>
                    <a:pt x="5936" y="1060"/>
                    <a:pt x="5936" y="975"/>
                  </a:cubicBezTo>
                  <a:lnTo>
                    <a:pt x="5936" y="458"/>
                  </a:lnTo>
                  <a:lnTo>
                    <a:pt x="6152" y="458"/>
                  </a:lnTo>
                  <a:lnTo>
                    <a:pt x="6152" y="337"/>
                  </a:lnTo>
                  <a:lnTo>
                    <a:pt x="5936" y="337"/>
                  </a:lnTo>
                  <a:lnTo>
                    <a:pt x="5936" y="88"/>
                  </a:lnTo>
                  <a:lnTo>
                    <a:pt x="5794" y="88"/>
                  </a:lnTo>
                  <a:lnTo>
                    <a:pt x="5794" y="337"/>
                  </a:lnTo>
                  <a:lnTo>
                    <a:pt x="5692" y="337"/>
                  </a:lnTo>
                  <a:lnTo>
                    <a:pt x="5692" y="458"/>
                  </a:lnTo>
                  <a:lnTo>
                    <a:pt x="5794" y="458"/>
                  </a:lnTo>
                  <a:lnTo>
                    <a:pt x="5794" y="1001"/>
                  </a:lnTo>
                  <a:cubicBezTo>
                    <a:pt x="5794" y="1160"/>
                    <a:pt x="5888" y="1218"/>
                    <a:pt x="6014" y="1218"/>
                  </a:cubicBezTo>
                  <a:close/>
                  <a:moveTo>
                    <a:pt x="6351" y="173"/>
                  </a:moveTo>
                  <a:lnTo>
                    <a:pt x="6505" y="173"/>
                  </a:lnTo>
                  <a:lnTo>
                    <a:pt x="6505" y="19"/>
                  </a:lnTo>
                  <a:lnTo>
                    <a:pt x="6351" y="19"/>
                  </a:lnTo>
                  <a:lnTo>
                    <a:pt x="6351" y="173"/>
                  </a:lnTo>
                  <a:close/>
                  <a:moveTo>
                    <a:pt x="6356" y="1205"/>
                  </a:moveTo>
                  <a:lnTo>
                    <a:pt x="6498" y="1205"/>
                  </a:lnTo>
                  <a:lnTo>
                    <a:pt x="6498" y="337"/>
                  </a:lnTo>
                  <a:lnTo>
                    <a:pt x="6356" y="337"/>
                  </a:lnTo>
                  <a:lnTo>
                    <a:pt x="6356" y="1205"/>
                  </a:lnTo>
                  <a:close/>
                  <a:moveTo>
                    <a:pt x="7115" y="1224"/>
                  </a:moveTo>
                  <a:cubicBezTo>
                    <a:pt x="7342" y="1224"/>
                    <a:pt x="7506" y="1029"/>
                    <a:pt x="7506" y="776"/>
                  </a:cubicBezTo>
                  <a:lnTo>
                    <a:pt x="7506" y="765"/>
                  </a:lnTo>
                  <a:cubicBezTo>
                    <a:pt x="7506" y="509"/>
                    <a:pt x="7343" y="319"/>
                    <a:pt x="7117" y="319"/>
                  </a:cubicBezTo>
                  <a:cubicBezTo>
                    <a:pt x="6892" y="319"/>
                    <a:pt x="6726" y="512"/>
                    <a:pt x="6726" y="766"/>
                  </a:cubicBezTo>
                  <a:lnTo>
                    <a:pt x="6726" y="777"/>
                  </a:lnTo>
                  <a:cubicBezTo>
                    <a:pt x="6726" y="1033"/>
                    <a:pt x="6890" y="1224"/>
                    <a:pt x="7115" y="1224"/>
                  </a:cubicBezTo>
                  <a:close/>
                  <a:moveTo>
                    <a:pt x="7117" y="1098"/>
                  </a:moveTo>
                  <a:cubicBezTo>
                    <a:pt x="6975" y="1098"/>
                    <a:pt x="6868" y="959"/>
                    <a:pt x="6868" y="774"/>
                  </a:cubicBezTo>
                  <a:lnTo>
                    <a:pt x="6868" y="766"/>
                  </a:lnTo>
                  <a:cubicBezTo>
                    <a:pt x="6868" y="583"/>
                    <a:pt x="6970" y="444"/>
                    <a:pt x="7115" y="444"/>
                  </a:cubicBezTo>
                  <a:cubicBezTo>
                    <a:pt x="7257" y="444"/>
                    <a:pt x="7366" y="583"/>
                    <a:pt x="7366" y="768"/>
                  </a:cubicBezTo>
                  <a:lnTo>
                    <a:pt x="7366" y="776"/>
                  </a:lnTo>
                  <a:cubicBezTo>
                    <a:pt x="7366" y="959"/>
                    <a:pt x="7264" y="1098"/>
                    <a:pt x="7117" y="1098"/>
                  </a:cubicBezTo>
                  <a:close/>
                  <a:moveTo>
                    <a:pt x="7733" y="1205"/>
                  </a:moveTo>
                  <a:lnTo>
                    <a:pt x="7872" y="1205"/>
                  </a:lnTo>
                  <a:lnTo>
                    <a:pt x="7872" y="677"/>
                  </a:lnTo>
                  <a:cubicBezTo>
                    <a:pt x="7872" y="536"/>
                    <a:pt x="7958" y="445"/>
                    <a:pt x="8076" y="445"/>
                  </a:cubicBezTo>
                  <a:cubicBezTo>
                    <a:pt x="8194" y="445"/>
                    <a:pt x="8261" y="527"/>
                    <a:pt x="8261" y="672"/>
                  </a:cubicBezTo>
                  <a:lnTo>
                    <a:pt x="8261" y="1205"/>
                  </a:lnTo>
                  <a:lnTo>
                    <a:pt x="8403" y="1205"/>
                  </a:lnTo>
                  <a:lnTo>
                    <a:pt x="8403" y="630"/>
                  </a:lnTo>
                  <a:cubicBezTo>
                    <a:pt x="8403" y="441"/>
                    <a:pt x="8298" y="319"/>
                    <a:pt x="8124" y="319"/>
                  </a:cubicBezTo>
                  <a:cubicBezTo>
                    <a:pt x="7996" y="319"/>
                    <a:pt x="7921" y="390"/>
                    <a:pt x="7872" y="472"/>
                  </a:cubicBezTo>
                  <a:lnTo>
                    <a:pt x="7872" y="337"/>
                  </a:lnTo>
                  <a:lnTo>
                    <a:pt x="7733" y="337"/>
                  </a:lnTo>
                  <a:lnTo>
                    <a:pt x="7733" y="1205"/>
                  </a:lnTo>
                  <a:close/>
                  <a:moveTo>
                    <a:pt x="8903" y="1221"/>
                  </a:moveTo>
                  <a:cubicBezTo>
                    <a:pt x="9064" y="1221"/>
                    <a:pt x="9190" y="1127"/>
                    <a:pt x="9190" y="966"/>
                  </a:cubicBezTo>
                  <a:lnTo>
                    <a:pt x="9190" y="964"/>
                  </a:lnTo>
                  <a:cubicBezTo>
                    <a:pt x="9190" y="830"/>
                    <a:pt x="9088" y="771"/>
                    <a:pt x="8948" y="707"/>
                  </a:cubicBezTo>
                  <a:cubicBezTo>
                    <a:pt x="8836" y="658"/>
                    <a:pt x="8761" y="622"/>
                    <a:pt x="8761" y="555"/>
                  </a:cubicBezTo>
                  <a:lnTo>
                    <a:pt x="8761" y="551"/>
                  </a:lnTo>
                  <a:cubicBezTo>
                    <a:pt x="8761" y="488"/>
                    <a:pt x="8817" y="442"/>
                    <a:pt x="8900" y="442"/>
                  </a:cubicBezTo>
                  <a:cubicBezTo>
                    <a:pt x="8973" y="442"/>
                    <a:pt x="9048" y="474"/>
                    <a:pt x="9115" y="520"/>
                  </a:cubicBezTo>
                  <a:lnTo>
                    <a:pt x="9179" y="417"/>
                  </a:lnTo>
                  <a:cubicBezTo>
                    <a:pt x="9102" y="359"/>
                    <a:pt x="9002" y="322"/>
                    <a:pt x="8903" y="322"/>
                  </a:cubicBezTo>
                  <a:cubicBezTo>
                    <a:pt x="8745" y="322"/>
                    <a:pt x="8628" y="417"/>
                    <a:pt x="8628" y="565"/>
                  </a:cubicBezTo>
                  <a:lnTo>
                    <a:pt x="8628" y="568"/>
                  </a:lnTo>
                  <a:cubicBezTo>
                    <a:pt x="8628" y="705"/>
                    <a:pt x="8737" y="763"/>
                    <a:pt x="8873" y="820"/>
                  </a:cubicBezTo>
                  <a:cubicBezTo>
                    <a:pt x="8986" y="868"/>
                    <a:pt x="9056" y="903"/>
                    <a:pt x="9056" y="975"/>
                  </a:cubicBezTo>
                  <a:lnTo>
                    <a:pt x="9056" y="978"/>
                  </a:lnTo>
                  <a:cubicBezTo>
                    <a:pt x="9056" y="1050"/>
                    <a:pt x="8997" y="1101"/>
                    <a:pt x="8908" y="1101"/>
                  </a:cubicBezTo>
                  <a:cubicBezTo>
                    <a:pt x="8823" y="1101"/>
                    <a:pt x="8737" y="1064"/>
                    <a:pt x="8657" y="996"/>
                  </a:cubicBezTo>
                  <a:lnTo>
                    <a:pt x="8587" y="1098"/>
                  </a:lnTo>
                  <a:cubicBezTo>
                    <a:pt x="8681" y="1179"/>
                    <a:pt x="8798" y="1221"/>
                    <a:pt x="8903" y="1221"/>
                  </a:cubicBezTo>
                  <a:close/>
                  <a:moveTo>
                    <a:pt x="9408" y="1205"/>
                  </a:moveTo>
                  <a:lnTo>
                    <a:pt x="9547" y="1205"/>
                  </a:lnTo>
                  <a:lnTo>
                    <a:pt x="9547" y="677"/>
                  </a:lnTo>
                  <a:cubicBezTo>
                    <a:pt x="9547" y="536"/>
                    <a:pt x="9633" y="445"/>
                    <a:pt x="9751" y="445"/>
                  </a:cubicBezTo>
                  <a:cubicBezTo>
                    <a:pt x="9869" y="445"/>
                    <a:pt x="9936" y="527"/>
                    <a:pt x="9936" y="672"/>
                  </a:cubicBezTo>
                  <a:lnTo>
                    <a:pt x="9936" y="1205"/>
                  </a:lnTo>
                  <a:lnTo>
                    <a:pt x="10078" y="1205"/>
                  </a:lnTo>
                  <a:lnTo>
                    <a:pt x="10078" y="630"/>
                  </a:lnTo>
                  <a:cubicBezTo>
                    <a:pt x="10078" y="441"/>
                    <a:pt x="9973" y="319"/>
                    <a:pt x="9799" y="319"/>
                  </a:cubicBezTo>
                  <a:cubicBezTo>
                    <a:pt x="9672" y="319"/>
                    <a:pt x="9597" y="390"/>
                    <a:pt x="9547" y="472"/>
                  </a:cubicBezTo>
                  <a:lnTo>
                    <a:pt x="9547" y="7"/>
                  </a:lnTo>
                  <a:lnTo>
                    <a:pt x="9408" y="7"/>
                  </a:lnTo>
                  <a:lnTo>
                    <a:pt x="9408" y="1205"/>
                  </a:lnTo>
                  <a:close/>
                  <a:moveTo>
                    <a:pt x="10594" y="1111"/>
                  </a:moveTo>
                  <a:cubicBezTo>
                    <a:pt x="10497" y="1111"/>
                    <a:pt x="10422" y="1049"/>
                    <a:pt x="10422" y="946"/>
                  </a:cubicBezTo>
                  <a:lnTo>
                    <a:pt x="10422" y="942"/>
                  </a:lnTo>
                  <a:cubicBezTo>
                    <a:pt x="10422" y="838"/>
                    <a:pt x="10495" y="771"/>
                    <a:pt x="10623" y="771"/>
                  </a:cubicBezTo>
                  <a:cubicBezTo>
                    <a:pt x="10701" y="771"/>
                    <a:pt x="10768" y="785"/>
                    <a:pt x="10819" y="803"/>
                  </a:cubicBezTo>
                  <a:lnTo>
                    <a:pt x="10819" y="907"/>
                  </a:lnTo>
                  <a:cubicBezTo>
                    <a:pt x="10819" y="1025"/>
                    <a:pt x="10720" y="1111"/>
                    <a:pt x="10594" y="1111"/>
                  </a:cubicBezTo>
                  <a:close/>
                  <a:moveTo>
                    <a:pt x="10559" y="1222"/>
                  </a:moveTo>
                  <a:cubicBezTo>
                    <a:pt x="10682" y="1222"/>
                    <a:pt x="10765" y="1162"/>
                    <a:pt x="10816" y="1085"/>
                  </a:cubicBezTo>
                  <a:lnTo>
                    <a:pt x="10816" y="1205"/>
                  </a:lnTo>
                  <a:lnTo>
                    <a:pt x="10954" y="1205"/>
                  </a:lnTo>
                  <a:lnTo>
                    <a:pt x="10954" y="651"/>
                  </a:lnTo>
                  <a:cubicBezTo>
                    <a:pt x="10954" y="547"/>
                    <a:pt x="10926" y="465"/>
                    <a:pt x="10870" y="412"/>
                  </a:cubicBezTo>
                  <a:cubicBezTo>
                    <a:pt x="10814" y="354"/>
                    <a:pt x="10729" y="326"/>
                    <a:pt x="10623" y="326"/>
                  </a:cubicBezTo>
                  <a:cubicBezTo>
                    <a:pt x="10512" y="326"/>
                    <a:pt x="10426" y="353"/>
                    <a:pt x="10345" y="394"/>
                  </a:cubicBezTo>
                  <a:lnTo>
                    <a:pt x="10388" y="508"/>
                  </a:lnTo>
                  <a:cubicBezTo>
                    <a:pt x="10447" y="477"/>
                    <a:pt x="10520" y="452"/>
                    <a:pt x="10607" y="452"/>
                  </a:cubicBezTo>
                  <a:cubicBezTo>
                    <a:pt x="10737" y="452"/>
                    <a:pt x="10817" y="522"/>
                    <a:pt x="10817" y="656"/>
                  </a:cubicBezTo>
                  <a:lnTo>
                    <a:pt x="10817" y="702"/>
                  </a:lnTo>
                  <a:cubicBezTo>
                    <a:pt x="10753" y="682"/>
                    <a:pt x="10690" y="667"/>
                    <a:pt x="10600" y="667"/>
                  </a:cubicBezTo>
                  <a:cubicBezTo>
                    <a:pt x="10412" y="667"/>
                    <a:pt x="10283" y="766"/>
                    <a:pt x="10283" y="946"/>
                  </a:cubicBezTo>
                  <a:lnTo>
                    <a:pt x="10283" y="954"/>
                  </a:lnTo>
                  <a:cubicBezTo>
                    <a:pt x="10283" y="1125"/>
                    <a:pt x="10414" y="1222"/>
                    <a:pt x="10559" y="1222"/>
                  </a:cubicBezTo>
                  <a:close/>
                  <a:moveTo>
                    <a:pt x="11217" y="1205"/>
                  </a:moveTo>
                  <a:lnTo>
                    <a:pt x="11355" y="1205"/>
                  </a:lnTo>
                  <a:lnTo>
                    <a:pt x="11355" y="677"/>
                  </a:lnTo>
                  <a:cubicBezTo>
                    <a:pt x="11355" y="536"/>
                    <a:pt x="11442" y="445"/>
                    <a:pt x="11560" y="445"/>
                  </a:cubicBezTo>
                  <a:cubicBezTo>
                    <a:pt x="11678" y="445"/>
                    <a:pt x="11745" y="527"/>
                    <a:pt x="11745" y="672"/>
                  </a:cubicBezTo>
                  <a:lnTo>
                    <a:pt x="11745" y="1205"/>
                  </a:lnTo>
                  <a:lnTo>
                    <a:pt x="11887" y="1205"/>
                  </a:lnTo>
                  <a:lnTo>
                    <a:pt x="11887" y="630"/>
                  </a:lnTo>
                  <a:cubicBezTo>
                    <a:pt x="11887" y="441"/>
                    <a:pt x="11782" y="319"/>
                    <a:pt x="11608" y="319"/>
                  </a:cubicBezTo>
                  <a:cubicBezTo>
                    <a:pt x="11480" y="319"/>
                    <a:pt x="11405" y="390"/>
                    <a:pt x="11355" y="472"/>
                  </a:cubicBezTo>
                  <a:lnTo>
                    <a:pt x="11355" y="337"/>
                  </a:lnTo>
                  <a:lnTo>
                    <a:pt x="11217" y="337"/>
                  </a:lnTo>
                  <a:lnTo>
                    <a:pt x="11217" y="1205"/>
                  </a:lnTo>
                  <a:close/>
                  <a:moveTo>
                    <a:pt x="12390" y="1218"/>
                  </a:moveTo>
                  <a:cubicBezTo>
                    <a:pt x="12443" y="1218"/>
                    <a:pt x="12487" y="1207"/>
                    <a:pt x="12527" y="1186"/>
                  </a:cubicBezTo>
                  <a:lnTo>
                    <a:pt x="12527" y="1068"/>
                  </a:lnTo>
                  <a:cubicBezTo>
                    <a:pt x="12494" y="1082"/>
                    <a:pt x="12460" y="1090"/>
                    <a:pt x="12427" y="1090"/>
                  </a:cubicBezTo>
                  <a:cubicBezTo>
                    <a:pt x="12355" y="1090"/>
                    <a:pt x="12312" y="1060"/>
                    <a:pt x="12312" y="975"/>
                  </a:cubicBezTo>
                  <a:lnTo>
                    <a:pt x="12312" y="458"/>
                  </a:lnTo>
                  <a:lnTo>
                    <a:pt x="12527" y="458"/>
                  </a:lnTo>
                  <a:lnTo>
                    <a:pt x="12527" y="337"/>
                  </a:lnTo>
                  <a:lnTo>
                    <a:pt x="12312" y="337"/>
                  </a:lnTo>
                  <a:lnTo>
                    <a:pt x="12312" y="88"/>
                  </a:lnTo>
                  <a:lnTo>
                    <a:pt x="12170" y="88"/>
                  </a:lnTo>
                  <a:lnTo>
                    <a:pt x="12170" y="337"/>
                  </a:lnTo>
                  <a:lnTo>
                    <a:pt x="12068" y="337"/>
                  </a:lnTo>
                  <a:lnTo>
                    <a:pt x="12068" y="458"/>
                  </a:lnTo>
                  <a:lnTo>
                    <a:pt x="12170" y="458"/>
                  </a:lnTo>
                  <a:lnTo>
                    <a:pt x="12170" y="1001"/>
                  </a:lnTo>
                  <a:cubicBezTo>
                    <a:pt x="12170" y="1160"/>
                    <a:pt x="12264" y="1218"/>
                    <a:pt x="12390" y="1218"/>
                  </a:cubicBezTo>
                  <a:close/>
                  <a:moveTo>
                    <a:pt x="13058" y="1224"/>
                  </a:moveTo>
                  <a:cubicBezTo>
                    <a:pt x="13189" y="1224"/>
                    <a:pt x="13281" y="1173"/>
                    <a:pt x="13359" y="1092"/>
                  </a:cubicBezTo>
                  <a:lnTo>
                    <a:pt x="13283" y="1004"/>
                  </a:lnTo>
                  <a:cubicBezTo>
                    <a:pt x="13222" y="1061"/>
                    <a:pt x="13157" y="1101"/>
                    <a:pt x="13066" y="1101"/>
                  </a:cubicBezTo>
                  <a:cubicBezTo>
                    <a:pt x="12935" y="1101"/>
                    <a:pt x="12825" y="1002"/>
                    <a:pt x="12810" y="825"/>
                  </a:cubicBezTo>
                  <a:lnTo>
                    <a:pt x="13383" y="825"/>
                  </a:lnTo>
                  <a:cubicBezTo>
                    <a:pt x="13385" y="806"/>
                    <a:pt x="13385" y="782"/>
                    <a:pt x="13385" y="771"/>
                  </a:cubicBezTo>
                  <a:cubicBezTo>
                    <a:pt x="13385" y="509"/>
                    <a:pt x="13256" y="319"/>
                    <a:pt x="13034" y="319"/>
                  </a:cubicBezTo>
                  <a:cubicBezTo>
                    <a:pt x="12826" y="319"/>
                    <a:pt x="12670" y="504"/>
                    <a:pt x="12670" y="768"/>
                  </a:cubicBezTo>
                  <a:lnTo>
                    <a:pt x="12670" y="779"/>
                  </a:lnTo>
                  <a:cubicBezTo>
                    <a:pt x="12670" y="1053"/>
                    <a:pt x="12844" y="1224"/>
                    <a:pt x="13058" y="1224"/>
                  </a:cubicBezTo>
                  <a:close/>
                  <a:moveTo>
                    <a:pt x="12810" y="721"/>
                  </a:moveTo>
                  <a:cubicBezTo>
                    <a:pt x="12823" y="551"/>
                    <a:pt x="12913" y="439"/>
                    <a:pt x="13032" y="439"/>
                  </a:cubicBezTo>
                  <a:cubicBezTo>
                    <a:pt x="13163" y="439"/>
                    <a:pt x="13236" y="563"/>
                    <a:pt x="13244" y="721"/>
                  </a:cubicBezTo>
                  <a:lnTo>
                    <a:pt x="12810" y="721"/>
                  </a:lnTo>
                  <a:close/>
                  <a:moveTo>
                    <a:pt x="13610" y="1205"/>
                  </a:moveTo>
                  <a:lnTo>
                    <a:pt x="13748" y="1205"/>
                  </a:lnTo>
                  <a:lnTo>
                    <a:pt x="13748" y="800"/>
                  </a:lnTo>
                  <a:cubicBezTo>
                    <a:pt x="13748" y="584"/>
                    <a:pt x="13871" y="476"/>
                    <a:pt x="14029" y="476"/>
                  </a:cubicBezTo>
                  <a:lnTo>
                    <a:pt x="14037" y="476"/>
                  </a:lnTo>
                  <a:lnTo>
                    <a:pt x="14037" y="324"/>
                  </a:lnTo>
                  <a:cubicBezTo>
                    <a:pt x="13898" y="316"/>
                    <a:pt x="13799" y="402"/>
                    <a:pt x="13748" y="520"/>
                  </a:cubicBezTo>
                  <a:lnTo>
                    <a:pt x="13748" y="337"/>
                  </a:lnTo>
                  <a:lnTo>
                    <a:pt x="13610" y="337"/>
                  </a:lnTo>
                  <a:lnTo>
                    <a:pt x="13610" y="1205"/>
                  </a:lnTo>
                  <a:close/>
                  <a:moveTo>
                    <a:pt x="14224" y="173"/>
                  </a:moveTo>
                  <a:lnTo>
                    <a:pt x="14377" y="173"/>
                  </a:lnTo>
                  <a:lnTo>
                    <a:pt x="14377" y="19"/>
                  </a:lnTo>
                  <a:lnTo>
                    <a:pt x="14224" y="19"/>
                  </a:lnTo>
                  <a:lnTo>
                    <a:pt x="14224" y="173"/>
                  </a:lnTo>
                  <a:close/>
                  <a:moveTo>
                    <a:pt x="14229" y="1205"/>
                  </a:moveTo>
                  <a:lnTo>
                    <a:pt x="14371" y="1205"/>
                  </a:lnTo>
                  <a:lnTo>
                    <a:pt x="14371" y="337"/>
                  </a:lnTo>
                  <a:lnTo>
                    <a:pt x="14229" y="337"/>
                  </a:lnTo>
                  <a:lnTo>
                    <a:pt x="14229" y="1205"/>
                  </a:lnTo>
                  <a:close/>
                  <a:moveTo>
                    <a:pt x="14644" y="1205"/>
                  </a:moveTo>
                  <a:lnTo>
                    <a:pt x="14783" y="1205"/>
                  </a:lnTo>
                  <a:lnTo>
                    <a:pt x="14783" y="677"/>
                  </a:lnTo>
                  <a:cubicBezTo>
                    <a:pt x="14783" y="536"/>
                    <a:pt x="14869" y="445"/>
                    <a:pt x="14987" y="445"/>
                  </a:cubicBezTo>
                  <a:cubicBezTo>
                    <a:pt x="15105" y="445"/>
                    <a:pt x="15172" y="527"/>
                    <a:pt x="15172" y="672"/>
                  </a:cubicBezTo>
                  <a:lnTo>
                    <a:pt x="15172" y="1205"/>
                  </a:lnTo>
                  <a:lnTo>
                    <a:pt x="15314" y="1205"/>
                  </a:lnTo>
                  <a:lnTo>
                    <a:pt x="15314" y="630"/>
                  </a:lnTo>
                  <a:cubicBezTo>
                    <a:pt x="15314" y="441"/>
                    <a:pt x="15209" y="319"/>
                    <a:pt x="15035" y="319"/>
                  </a:cubicBezTo>
                  <a:cubicBezTo>
                    <a:pt x="14907" y="319"/>
                    <a:pt x="14832" y="390"/>
                    <a:pt x="14783" y="472"/>
                  </a:cubicBezTo>
                  <a:lnTo>
                    <a:pt x="14783" y="337"/>
                  </a:lnTo>
                  <a:lnTo>
                    <a:pt x="14644" y="337"/>
                  </a:lnTo>
                  <a:lnTo>
                    <a:pt x="14644" y="1205"/>
                  </a:lnTo>
                  <a:close/>
                  <a:moveTo>
                    <a:pt x="15906" y="1020"/>
                  </a:moveTo>
                  <a:cubicBezTo>
                    <a:pt x="15779" y="1020"/>
                    <a:pt x="15675" y="910"/>
                    <a:pt x="15675" y="733"/>
                  </a:cubicBezTo>
                  <a:lnTo>
                    <a:pt x="15675" y="729"/>
                  </a:lnTo>
                  <a:cubicBezTo>
                    <a:pt x="15675" y="551"/>
                    <a:pt x="15777" y="444"/>
                    <a:pt x="15906" y="444"/>
                  </a:cubicBezTo>
                  <a:cubicBezTo>
                    <a:pt x="16034" y="444"/>
                    <a:pt x="16154" y="552"/>
                    <a:pt x="16154" y="729"/>
                  </a:cubicBezTo>
                  <a:lnTo>
                    <a:pt x="16154" y="734"/>
                  </a:lnTo>
                  <a:cubicBezTo>
                    <a:pt x="16154" y="908"/>
                    <a:pt x="16034" y="1020"/>
                    <a:pt x="15906" y="1020"/>
                  </a:cubicBezTo>
                  <a:close/>
                  <a:moveTo>
                    <a:pt x="15897" y="1457"/>
                  </a:moveTo>
                  <a:cubicBezTo>
                    <a:pt x="16025" y="1457"/>
                    <a:pt x="16127" y="1425"/>
                    <a:pt x="16194" y="1358"/>
                  </a:cubicBezTo>
                  <a:cubicBezTo>
                    <a:pt x="16254" y="1294"/>
                    <a:pt x="16289" y="1205"/>
                    <a:pt x="16289" y="1082"/>
                  </a:cubicBezTo>
                  <a:lnTo>
                    <a:pt x="16289" y="337"/>
                  </a:lnTo>
                  <a:lnTo>
                    <a:pt x="16149" y="337"/>
                  </a:lnTo>
                  <a:lnTo>
                    <a:pt x="16149" y="484"/>
                  </a:lnTo>
                  <a:cubicBezTo>
                    <a:pt x="16092" y="396"/>
                    <a:pt x="16005" y="319"/>
                    <a:pt x="15871" y="319"/>
                  </a:cubicBezTo>
                  <a:cubicBezTo>
                    <a:pt x="15696" y="319"/>
                    <a:pt x="15531" y="465"/>
                    <a:pt x="15531" y="728"/>
                  </a:cubicBezTo>
                  <a:lnTo>
                    <a:pt x="15531" y="734"/>
                  </a:lnTo>
                  <a:cubicBezTo>
                    <a:pt x="15531" y="999"/>
                    <a:pt x="15694" y="1144"/>
                    <a:pt x="15871" y="1144"/>
                  </a:cubicBezTo>
                  <a:cubicBezTo>
                    <a:pt x="16004" y="1144"/>
                    <a:pt x="16090" y="1066"/>
                    <a:pt x="16149" y="974"/>
                  </a:cubicBezTo>
                  <a:lnTo>
                    <a:pt x="16149" y="1087"/>
                  </a:lnTo>
                  <a:cubicBezTo>
                    <a:pt x="16149" y="1254"/>
                    <a:pt x="16053" y="1337"/>
                    <a:pt x="15894" y="1337"/>
                  </a:cubicBezTo>
                  <a:cubicBezTo>
                    <a:pt x="15795" y="1337"/>
                    <a:pt x="15699" y="1307"/>
                    <a:pt x="15619" y="1256"/>
                  </a:cubicBezTo>
                  <a:lnTo>
                    <a:pt x="15567" y="1368"/>
                  </a:lnTo>
                  <a:cubicBezTo>
                    <a:pt x="15669" y="1427"/>
                    <a:pt x="15779" y="1457"/>
                    <a:pt x="15897" y="1457"/>
                  </a:cubicBezTo>
                  <a:close/>
                  <a:moveTo>
                    <a:pt x="16801" y="1221"/>
                  </a:moveTo>
                  <a:cubicBezTo>
                    <a:pt x="16962" y="1221"/>
                    <a:pt x="17088" y="1127"/>
                    <a:pt x="17088" y="966"/>
                  </a:cubicBezTo>
                  <a:lnTo>
                    <a:pt x="17088" y="964"/>
                  </a:lnTo>
                  <a:cubicBezTo>
                    <a:pt x="17088" y="830"/>
                    <a:pt x="16986" y="771"/>
                    <a:pt x="16846" y="707"/>
                  </a:cubicBezTo>
                  <a:cubicBezTo>
                    <a:pt x="16734" y="658"/>
                    <a:pt x="16659" y="622"/>
                    <a:pt x="16659" y="555"/>
                  </a:cubicBezTo>
                  <a:lnTo>
                    <a:pt x="16659" y="551"/>
                  </a:lnTo>
                  <a:cubicBezTo>
                    <a:pt x="16659" y="488"/>
                    <a:pt x="16715" y="442"/>
                    <a:pt x="16798" y="442"/>
                  </a:cubicBezTo>
                  <a:cubicBezTo>
                    <a:pt x="16871" y="442"/>
                    <a:pt x="16946" y="474"/>
                    <a:pt x="17013" y="520"/>
                  </a:cubicBezTo>
                  <a:lnTo>
                    <a:pt x="17077" y="417"/>
                  </a:lnTo>
                  <a:cubicBezTo>
                    <a:pt x="17000" y="359"/>
                    <a:pt x="16900" y="322"/>
                    <a:pt x="16801" y="322"/>
                  </a:cubicBezTo>
                  <a:cubicBezTo>
                    <a:pt x="16643" y="322"/>
                    <a:pt x="16526" y="417"/>
                    <a:pt x="16526" y="565"/>
                  </a:cubicBezTo>
                  <a:lnTo>
                    <a:pt x="16526" y="568"/>
                  </a:lnTo>
                  <a:cubicBezTo>
                    <a:pt x="16526" y="705"/>
                    <a:pt x="16635" y="763"/>
                    <a:pt x="16771" y="820"/>
                  </a:cubicBezTo>
                  <a:cubicBezTo>
                    <a:pt x="16884" y="868"/>
                    <a:pt x="16954" y="903"/>
                    <a:pt x="16954" y="975"/>
                  </a:cubicBezTo>
                  <a:lnTo>
                    <a:pt x="16954" y="978"/>
                  </a:lnTo>
                  <a:cubicBezTo>
                    <a:pt x="16954" y="1050"/>
                    <a:pt x="16895" y="1101"/>
                    <a:pt x="16806" y="1101"/>
                  </a:cubicBezTo>
                  <a:cubicBezTo>
                    <a:pt x="16721" y="1101"/>
                    <a:pt x="16635" y="1064"/>
                    <a:pt x="16555" y="996"/>
                  </a:cubicBezTo>
                  <a:lnTo>
                    <a:pt x="16485" y="1098"/>
                  </a:lnTo>
                  <a:cubicBezTo>
                    <a:pt x="16579" y="1179"/>
                    <a:pt x="16696" y="1221"/>
                    <a:pt x="16801" y="1221"/>
                  </a:cubicBezTo>
                  <a:close/>
                  <a:moveTo>
                    <a:pt x="17306" y="1205"/>
                  </a:moveTo>
                  <a:lnTo>
                    <a:pt x="17445" y="1205"/>
                  </a:lnTo>
                  <a:lnTo>
                    <a:pt x="17445" y="677"/>
                  </a:lnTo>
                  <a:cubicBezTo>
                    <a:pt x="17445" y="536"/>
                    <a:pt x="17531" y="445"/>
                    <a:pt x="17649" y="445"/>
                  </a:cubicBezTo>
                  <a:cubicBezTo>
                    <a:pt x="17767" y="445"/>
                    <a:pt x="17834" y="527"/>
                    <a:pt x="17834" y="672"/>
                  </a:cubicBezTo>
                  <a:lnTo>
                    <a:pt x="17834" y="1205"/>
                  </a:lnTo>
                  <a:lnTo>
                    <a:pt x="17976" y="1205"/>
                  </a:lnTo>
                  <a:lnTo>
                    <a:pt x="17976" y="630"/>
                  </a:lnTo>
                  <a:cubicBezTo>
                    <a:pt x="17976" y="441"/>
                    <a:pt x="17871" y="319"/>
                    <a:pt x="17697" y="319"/>
                  </a:cubicBezTo>
                  <a:cubicBezTo>
                    <a:pt x="17569" y="319"/>
                    <a:pt x="17494" y="390"/>
                    <a:pt x="17445" y="472"/>
                  </a:cubicBezTo>
                  <a:lnTo>
                    <a:pt x="17445" y="337"/>
                  </a:lnTo>
                  <a:lnTo>
                    <a:pt x="17306" y="337"/>
                  </a:lnTo>
                  <a:lnTo>
                    <a:pt x="17306" y="1205"/>
                  </a:lnTo>
                  <a:close/>
                  <a:moveTo>
                    <a:pt x="18331" y="224"/>
                  </a:moveTo>
                  <a:lnTo>
                    <a:pt x="18481" y="224"/>
                  </a:lnTo>
                  <a:lnTo>
                    <a:pt x="18481" y="66"/>
                  </a:lnTo>
                  <a:lnTo>
                    <a:pt x="18331" y="66"/>
                  </a:lnTo>
                  <a:lnTo>
                    <a:pt x="18331" y="224"/>
                  </a:lnTo>
                  <a:close/>
                  <a:moveTo>
                    <a:pt x="18595" y="224"/>
                  </a:moveTo>
                  <a:lnTo>
                    <a:pt x="18745" y="224"/>
                  </a:lnTo>
                  <a:lnTo>
                    <a:pt x="18745" y="66"/>
                  </a:lnTo>
                  <a:lnTo>
                    <a:pt x="18595" y="66"/>
                  </a:lnTo>
                  <a:lnTo>
                    <a:pt x="18595" y="224"/>
                  </a:lnTo>
                  <a:close/>
                  <a:moveTo>
                    <a:pt x="18492" y="1111"/>
                  </a:moveTo>
                  <a:cubicBezTo>
                    <a:pt x="18394" y="1111"/>
                    <a:pt x="18319" y="1049"/>
                    <a:pt x="18319" y="946"/>
                  </a:cubicBezTo>
                  <a:lnTo>
                    <a:pt x="18319" y="942"/>
                  </a:lnTo>
                  <a:cubicBezTo>
                    <a:pt x="18319" y="838"/>
                    <a:pt x="18393" y="771"/>
                    <a:pt x="18520" y="771"/>
                  </a:cubicBezTo>
                  <a:cubicBezTo>
                    <a:pt x="18599" y="771"/>
                    <a:pt x="18666" y="785"/>
                    <a:pt x="18717" y="803"/>
                  </a:cubicBezTo>
                  <a:lnTo>
                    <a:pt x="18717" y="907"/>
                  </a:lnTo>
                  <a:cubicBezTo>
                    <a:pt x="18717" y="1025"/>
                    <a:pt x="18618" y="1111"/>
                    <a:pt x="18492" y="1111"/>
                  </a:cubicBezTo>
                  <a:close/>
                  <a:moveTo>
                    <a:pt x="18457" y="1222"/>
                  </a:moveTo>
                  <a:cubicBezTo>
                    <a:pt x="18580" y="1222"/>
                    <a:pt x="18663" y="1162"/>
                    <a:pt x="18714" y="1085"/>
                  </a:cubicBezTo>
                  <a:lnTo>
                    <a:pt x="18714" y="1205"/>
                  </a:lnTo>
                  <a:lnTo>
                    <a:pt x="18852" y="1205"/>
                  </a:lnTo>
                  <a:lnTo>
                    <a:pt x="18852" y="651"/>
                  </a:lnTo>
                  <a:cubicBezTo>
                    <a:pt x="18852" y="547"/>
                    <a:pt x="18824" y="465"/>
                    <a:pt x="18768" y="412"/>
                  </a:cubicBezTo>
                  <a:cubicBezTo>
                    <a:pt x="18712" y="354"/>
                    <a:pt x="18627" y="326"/>
                    <a:pt x="18520" y="326"/>
                  </a:cubicBezTo>
                  <a:cubicBezTo>
                    <a:pt x="18410" y="326"/>
                    <a:pt x="18324" y="353"/>
                    <a:pt x="18243" y="394"/>
                  </a:cubicBezTo>
                  <a:lnTo>
                    <a:pt x="18286" y="508"/>
                  </a:lnTo>
                  <a:cubicBezTo>
                    <a:pt x="18345" y="477"/>
                    <a:pt x="18418" y="452"/>
                    <a:pt x="18505" y="452"/>
                  </a:cubicBezTo>
                  <a:cubicBezTo>
                    <a:pt x="18635" y="452"/>
                    <a:pt x="18715" y="522"/>
                    <a:pt x="18715" y="656"/>
                  </a:cubicBezTo>
                  <a:lnTo>
                    <a:pt x="18715" y="702"/>
                  </a:lnTo>
                  <a:cubicBezTo>
                    <a:pt x="18651" y="682"/>
                    <a:pt x="18588" y="667"/>
                    <a:pt x="18498" y="667"/>
                  </a:cubicBezTo>
                  <a:cubicBezTo>
                    <a:pt x="18310" y="667"/>
                    <a:pt x="18181" y="766"/>
                    <a:pt x="18181" y="946"/>
                  </a:cubicBezTo>
                  <a:lnTo>
                    <a:pt x="18181" y="954"/>
                  </a:lnTo>
                  <a:cubicBezTo>
                    <a:pt x="18181" y="1125"/>
                    <a:pt x="18311" y="1222"/>
                    <a:pt x="18457" y="1222"/>
                  </a:cubicBezTo>
                  <a:close/>
                  <a:moveTo>
                    <a:pt x="19115" y="1205"/>
                  </a:moveTo>
                  <a:lnTo>
                    <a:pt x="19253" y="1205"/>
                  </a:lnTo>
                  <a:lnTo>
                    <a:pt x="19253" y="677"/>
                  </a:lnTo>
                  <a:cubicBezTo>
                    <a:pt x="19253" y="540"/>
                    <a:pt x="19336" y="445"/>
                    <a:pt x="19445" y="445"/>
                  </a:cubicBezTo>
                  <a:cubicBezTo>
                    <a:pt x="19555" y="445"/>
                    <a:pt x="19620" y="524"/>
                    <a:pt x="19620" y="670"/>
                  </a:cubicBezTo>
                  <a:lnTo>
                    <a:pt x="19620" y="1205"/>
                  </a:lnTo>
                  <a:lnTo>
                    <a:pt x="19761" y="1205"/>
                  </a:lnTo>
                  <a:lnTo>
                    <a:pt x="19761" y="675"/>
                  </a:lnTo>
                  <a:cubicBezTo>
                    <a:pt x="19761" y="530"/>
                    <a:pt x="19844" y="445"/>
                    <a:pt x="19951" y="445"/>
                  </a:cubicBezTo>
                  <a:cubicBezTo>
                    <a:pt x="20061" y="445"/>
                    <a:pt x="20128" y="524"/>
                    <a:pt x="20128" y="672"/>
                  </a:cubicBezTo>
                  <a:lnTo>
                    <a:pt x="20128" y="1205"/>
                  </a:lnTo>
                  <a:lnTo>
                    <a:pt x="20267" y="1205"/>
                  </a:lnTo>
                  <a:lnTo>
                    <a:pt x="20267" y="632"/>
                  </a:lnTo>
                  <a:cubicBezTo>
                    <a:pt x="20267" y="433"/>
                    <a:pt x="20158" y="319"/>
                    <a:pt x="19992" y="319"/>
                  </a:cubicBezTo>
                  <a:cubicBezTo>
                    <a:pt x="19865" y="319"/>
                    <a:pt x="19785" y="390"/>
                    <a:pt x="19731" y="472"/>
                  </a:cubicBezTo>
                  <a:cubicBezTo>
                    <a:pt x="19689" y="380"/>
                    <a:pt x="19608" y="319"/>
                    <a:pt x="19494" y="319"/>
                  </a:cubicBezTo>
                  <a:cubicBezTo>
                    <a:pt x="19373" y="319"/>
                    <a:pt x="19303" y="390"/>
                    <a:pt x="19253" y="471"/>
                  </a:cubicBezTo>
                  <a:lnTo>
                    <a:pt x="19253" y="337"/>
                  </a:lnTo>
                  <a:lnTo>
                    <a:pt x="19115" y="337"/>
                  </a:lnTo>
                  <a:lnTo>
                    <a:pt x="19115" y="1205"/>
                  </a:lnTo>
                  <a:close/>
                  <a:moveTo>
                    <a:pt x="20534" y="1205"/>
                  </a:moveTo>
                  <a:lnTo>
                    <a:pt x="20672" y="1205"/>
                  </a:lnTo>
                  <a:lnTo>
                    <a:pt x="20672" y="677"/>
                  </a:lnTo>
                  <a:cubicBezTo>
                    <a:pt x="20672" y="536"/>
                    <a:pt x="20759" y="445"/>
                    <a:pt x="20877" y="445"/>
                  </a:cubicBezTo>
                  <a:cubicBezTo>
                    <a:pt x="20995" y="445"/>
                    <a:pt x="21062" y="527"/>
                    <a:pt x="21062" y="672"/>
                  </a:cubicBezTo>
                  <a:lnTo>
                    <a:pt x="21062" y="1205"/>
                  </a:lnTo>
                  <a:lnTo>
                    <a:pt x="21204" y="1205"/>
                  </a:lnTo>
                  <a:lnTo>
                    <a:pt x="21204" y="630"/>
                  </a:lnTo>
                  <a:cubicBezTo>
                    <a:pt x="21204" y="441"/>
                    <a:pt x="21098" y="319"/>
                    <a:pt x="20925" y="319"/>
                  </a:cubicBezTo>
                  <a:cubicBezTo>
                    <a:pt x="20797" y="319"/>
                    <a:pt x="20722" y="390"/>
                    <a:pt x="20672" y="472"/>
                  </a:cubicBezTo>
                  <a:lnTo>
                    <a:pt x="20672" y="337"/>
                  </a:lnTo>
                  <a:lnTo>
                    <a:pt x="20534" y="337"/>
                  </a:lnTo>
                  <a:lnTo>
                    <a:pt x="20534" y="1205"/>
                  </a:lnTo>
                  <a:close/>
                  <a:moveTo>
                    <a:pt x="21804" y="1096"/>
                  </a:moveTo>
                  <a:cubicBezTo>
                    <a:pt x="21676" y="1096"/>
                    <a:pt x="21571" y="977"/>
                    <a:pt x="21571" y="776"/>
                  </a:cubicBezTo>
                  <a:lnTo>
                    <a:pt x="21571" y="763"/>
                  </a:lnTo>
                  <a:cubicBezTo>
                    <a:pt x="21571" y="560"/>
                    <a:pt x="21673" y="445"/>
                    <a:pt x="21804" y="445"/>
                  </a:cubicBezTo>
                  <a:cubicBezTo>
                    <a:pt x="21933" y="445"/>
                    <a:pt x="22049" y="568"/>
                    <a:pt x="22049" y="761"/>
                  </a:cubicBezTo>
                  <a:lnTo>
                    <a:pt x="22049" y="779"/>
                  </a:lnTo>
                  <a:cubicBezTo>
                    <a:pt x="22049" y="972"/>
                    <a:pt x="21933" y="1096"/>
                    <a:pt x="21804" y="1096"/>
                  </a:cubicBezTo>
                  <a:close/>
                  <a:moveTo>
                    <a:pt x="21772" y="1222"/>
                  </a:moveTo>
                  <a:cubicBezTo>
                    <a:pt x="21904" y="1222"/>
                    <a:pt x="21989" y="1141"/>
                    <a:pt x="22045" y="1047"/>
                  </a:cubicBezTo>
                  <a:lnTo>
                    <a:pt x="22045" y="1205"/>
                  </a:lnTo>
                  <a:lnTo>
                    <a:pt x="22185" y="1205"/>
                  </a:lnTo>
                  <a:lnTo>
                    <a:pt x="22185" y="7"/>
                  </a:lnTo>
                  <a:lnTo>
                    <a:pt x="22045" y="7"/>
                  </a:lnTo>
                  <a:lnTo>
                    <a:pt x="22045" y="488"/>
                  </a:lnTo>
                  <a:cubicBezTo>
                    <a:pt x="21989" y="399"/>
                    <a:pt x="21906" y="319"/>
                    <a:pt x="21772" y="319"/>
                  </a:cubicBezTo>
                  <a:cubicBezTo>
                    <a:pt x="21595" y="319"/>
                    <a:pt x="21427" y="472"/>
                    <a:pt x="21427" y="761"/>
                  </a:cubicBezTo>
                  <a:lnTo>
                    <a:pt x="21427" y="780"/>
                  </a:lnTo>
                  <a:cubicBezTo>
                    <a:pt x="21427" y="1071"/>
                    <a:pt x="21595" y="1222"/>
                    <a:pt x="21772" y="1222"/>
                  </a:cubicBezTo>
                  <a:close/>
                  <a:moveTo>
                    <a:pt x="22799" y="1224"/>
                  </a:moveTo>
                  <a:cubicBezTo>
                    <a:pt x="22930" y="1224"/>
                    <a:pt x="23022" y="1173"/>
                    <a:pt x="23101" y="1092"/>
                  </a:cubicBezTo>
                  <a:lnTo>
                    <a:pt x="23024" y="1004"/>
                  </a:lnTo>
                  <a:cubicBezTo>
                    <a:pt x="22963" y="1061"/>
                    <a:pt x="22898" y="1101"/>
                    <a:pt x="22807" y="1101"/>
                  </a:cubicBezTo>
                  <a:cubicBezTo>
                    <a:pt x="22676" y="1101"/>
                    <a:pt x="22566" y="1002"/>
                    <a:pt x="22552" y="825"/>
                  </a:cubicBezTo>
                  <a:lnTo>
                    <a:pt x="23124" y="825"/>
                  </a:lnTo>
                  <a:cubicBezTo>
                    <a:pt x="23126" y="806"/>
                    <a:pt x="23126" y="782"/>
                    <a:pt x="23126" y="771"/>
                  </a:cubicBezTo>
                  <a:cubicBezTo>
                    <a:pt x="23126" y="509"/>
                    <a:pt x="22997" y="319"/>
                    <a:pt x="22775" y="319"/>
                  </a:cubicBezTo>
                  <a:cubicBezTo>
                    <a:pt x="22568" y="319"/>
                    <a:pt x="22411" y="504"/>
                    <a:pt x="22411" y="768"/>
                  </a:cubicBezTo>
                  <a:lnTo>
                    <a:pt x="22411" y="779"/>
                  </a:lnTo>
                  <a:cubicBezTo>
                    <a:pt x="22411" y="1053"/>
                    <a:pt x="22585" y="1224"/>
                    <a:pt x="22799" y="1224"/>
                  </a:cubicBezTo>
                  <a:close/>
                  <a:moveTo>
                    <a:pt x="22552" y="721"/>
                  </a:moveTo>
                  <a:cubicBezTo>
                    <a:pt x="22564" y="551"/>
                    <a:pt x="22654" y="439"/>
                    <a:pt x="22773" y="439"/>
                  </a:cubicBezTo>
                  <a:cubicBezTo>
                    <a:pt x="22904" y="439"/>
                    <a:pt x="22978" y="563"/>
                    <a:pt x="22986" y="721"/>
                  </a:cubicBezTo>
                  <a:lnTo>
                    <a:pt x="22552" y="721"/>
                  </a:lnTo>
                  <a:close/>
                  <a:moveTo>
                    <a:pt x="23351" y="1205"/>
                  </a:moveTo>
                  <a:lnTo>
                    <a:pt x="23490" y="1205"/>
                  </a:lnTo>
                  <a:lnTo>
                    <a:pt x="23490" y="677"/>
                  </a:lnTo>
                  <a:cubicBezTo>
                    <a:pt x="23490" y="536"/>
                    <a:pt x="23576" y="445"/>
                    <a:pt x="23694" y="445"/>
                  </a:cubicBezTo>
                  <a:cubicBezTo>
                    <a:pt x="23812" y="445"/>
                    <a:pt x="23879" y="527"/>
                    <a:pt x="23879" y="672"/>
                  </a:cubicBezTo>
                  <a:lnTo>
                    <a:pt x="23879" y="1205"/>
                  </a:lnTo>
                  <a:lnTo>
                    <a:pt x="24021" y="1205"/>
                  </a:lnTo>
                  <a:lnTo>
                    <a:pt x="24021" y="630"/>
                  </a:lnTo>
                  <a:cubicBezTo>
                    <a:pt x="24021" y="441"/>
                    <a:pt x="23916" y="319"/>
                    <a:pt x="23742" y="319"/>
                  </a:cubicBezTo>
                  <a:cubicBezTo>
                    <a:pt x="23614" y="319"/>
                    <a:pt x="23539" y="390"/>
                    <a:pt x="23490" y="472"/>
                  </a:cubicBezTo>
                  <a:lnTo>
                    <a:pt x="23490" y="337"/>
                  </a:lnTo>
                  <a:lnTo>
                    <a:pt x="23351" y="337"/>
                  </a:lnTo>
                  <a:lnTo>
                    <a:pt x="23351" y="12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53" name="Freeform 8">
              <a:extLst>
                <a:ext uri="{FF2B5EF4-FFF2-40B4-BE49-F238E27FC236}">
                  <a16:creationId xmlns:a16="http://schemas.microsoft.com/office/drawing/2014/main" id="{AE2C61B6-BA0D-40EF-A4C6-37995F4C33EC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755776" y="3606801"/>
              <a:ext cx="6729413" cy="438150"/>
            </a:xfrm>
            <a:custGeom>
              <a:avLst/>
              <a:gdLst>
                <a:gd name="T0" fmla="*/ 0 w 18689"/>
                <a:gd name="T1" fmla="*/ 36 h 1217"/>
                <a:gd name="T2" fmla="*/ 1163 w 18689"/>
                <a:gd name="T3" fmla="*/ 13 h 1217"/>
                <a:gd name="T4" fmla="*/ 1014 w 18689"/>
                <a:gd name="T5" fmla="*/ 330 h 1217"/>
                <a:gd name="T6" fmla="*/ 1540 w 18689"/>
                <a:gd name="T7" fmla="*/ 818 h 1217"/>
                <a:gd name="T8" fmla="*/ 1787 w 18689"/>
                <a:gd name="T9" fmla="*/ 1217 h 1217"/>
                <a:gd name="T10" fmla="*/ 2460 w 18689"/>
                <a:gd name="T11" fmla="*/ 769 h 1217"/>
                <a:gd name="T12" fmla="*/ 2661 w 18689"/>
                <a:gd name="T13" fmla="*/ 1216 h 1217"/>
                <a:gd name="T14" fmla="*/ 2934 w 18689"/>
                <a:gd name="T15" fmla="*/ 482 h 1217"/>
                <a:gd name="T16" fmla="*/ 4097 w 18689"/>
                <a:gd name="T17" fmla="*/ 769 h 1217"/>
                <a:gd name="T18" fmla="*/ 3707 w 18689"/>
                <a:gd name="T19" fmla="*/ 1091 h 1217"/>
                <a:gd name="T20" fmla="*/ 3707 w 18689"/>
                <a:gd name="T21" fmla="*/ 1091 h 1217"/>
                <a:gd name="T22" fmla="*/ 4868 w 18689"/>
                <a:gd name="T23" fmla="*/ 1198 h 1217"/>
                <a:gd name="T24" fmla="*/ 4340 w 18689"/>
                <a:gd name="T25" fmla="*/ 330 h 1217"/>
                <a:gd name="T26" fmla="*/ 5817 w 18689"/>
                <a:gd name="T27" fmla="*/ 665 h 1217"/>
                <a:gd name="T28" fmla="*/ 5428 w 18689"/>
                <a:gd name="T29" fmla="*/ 0 h 1217"/>
                <a:gd name="T30" fmla="*/ 6519 w 18689"/>
                <a:gd name="T31" fmla="*/ 764 h 1217"/>
                <a:gd name="T32" fmla="*/ 6712 w 18689"/>
                <a:gd name="T33" fmla="*/ 1198 h 1217"/>
                <a:gd name="T34" fmla="*/ 6285 w 18689"/>
                <a:gd name="T35" fmla="*/ 501 h 1217"/>
                <a:gd name="T36" fmla="*/ 6179 w 18689"/>
                <a:gd name="T37" fmla="*/ 948 h 1217"/>
                <a:gd name="T38" fmla="*/ 7133 w 18689"/>
                <a:gd name="T39" fmla="*/ 1198 h 1217"/>
                <a:gd name="T40" fmla="*/ 7997 w 18689"/>
                <a:gd name="T41" fmla="*/ 166 h 1217"/>
                <a:gd name="T42" fmla="*/ 8144 w 18689"/>
                <a:gd name="T43" fmla="*/ 1198 h 1217"/>
                <a:gd name="T44" fmla="*/ 8571 w 18689"/>
                <a:gd name="T45" fmla="*/ 670 h 1217"/>
                <a:gd name="T46" fmla="*/ 8823 w 18689"/>
                <a:gd name="T47" fmla="*/ 312 h 1217"/>
                <a:gd name="T48" fmla="*/ 9759 w 18689"/>
                <a:gd name="T49" fmla="*/ 1179 h 1217"/>
                <a:gd name="T50" fmla="*/ 9759 w 18689"/>
                <a:gd name="T51" fmla="*/ 330 h 1217"/>
                <a:gd name="T52" fmla="*/ 9299 w 18689"/>
                <a:gd name="T53" fmla="*/ 451 h 1217"/>
                <a:gd name="T54" fmla="*/ 10081 w 18689"/>
                <a:gd name="T55" fmla="*/ 935 h 1217"/>
                <a:gd name="T56" fmla="*/ 10475 w 18689"/>
                <a:gd name="T57" fmla="*/ 1078 h 1217"/>
                <a:gd name="T58" fmla="*/ 10004 w 18689"/>
                <a:gd name="T59" fmla="*/ 387 h 1217"/>
                <a:gd name="T60" fmla="*/ 9942 w 18689"/>
                <a:gd name="T61" fmla="*/ 940 h 1217"/>
                <a:gd name="T62" fmla="*/ 10896 w 18689"/>
                <a:gd name="T63" fmla="*/ 0 h 1217"/>
                <a:gd name="T64" fmla="*/ 11808 w 18689"/>
                <a:gd name="T65" fmla="*/ 796 h 1217"/>
                <a:gd name="T66" fmla="*/ 11943 w 18689"/>
                <a:gd name="T67" fmla="*/ 1198 h 1217"/>
                <a:gd name="T68" fmla="*/ 11595 w 18689"/>
                <a:gd name="T69" fmla="*/ 445 h 1217"/>
                <a:gd name="T70" fmla="*/ 11548 w 18689"/>
                <a:gd name="T71" fmla="*/ 1216 h 1217"/>
                <a:gd name="T72" fmla="*/ 12741 w 18689"/>
                <a:gd name="T73" fmla="*/ 330 h 1217"/>
                <a:gd name="T74" fmla="*/ 12211 w 18689"/>
                <a:gd name="T75" fmla="*/ 903 h 1217"/>
                <a:gd name="T76" fmla="*/ 13339 w 18689"/>
                <a:gd name="T77" fmla="*/ 968 h 1217"/>
                <a:gd name="T78" fmla="*/ 13197 w 18689"/>
                <a:gd name="T79" fmla="*/ 81 h 1217"/>
                <a:gd name="T80" fmla="*/ 13417 w 18689"/>
                <a:gd name="T81" fmla="*/ 1211 h 1217"/>
                <a:gd name="T82" fmla="*/ 14273 w 18689"/>
                <a:gd name="T83" fmla="*/ 900 h 1217"/>
                <a:gd name="T84" fmla="*/ 14409 w 18689"/>
                <a:gd name="T85" fmla="*/ 644 h 1217"/>
                <a:gd name="T86" fmla="*/ 14272 w 18689"/>
                <a:gd name="T87" fmla="*/ 649 h 1217"/>
                <a:gd name="T88" fmla="*/ 14687 w 18689"/>
                <a:gd name="T89" fmla="*/ 1198 h 1217"/>
                <a:gd name="T90" fmla="*/ 15053 w 18689"/>
                <a:gd name="T91" fmla="*/ 691 h 1217"/>
                <a:gd name="T92" fmla="*/ 14687 w 18689"/>
                <a:gd name="T93" fmla="*/ 1198 h 1217"/>
                <a:gd name="T94" fmla="*/ 16082 w 18689"/>
                <a:gd name="T95" fmla="*/ 330 h 1217"/>
                <a:gd name="T96" fmla="*/ 15552 w 18689"/>
                <a:gd name="T97" fmla="*/ 903 h 1217"/>
                <a:gd name="T98" fmla="*/ 17036 w 18689"/>
                <a:gd name="T99" fmla="*/ 665 h 1217"/>
                <a:gd name="T100" fmla="*/ 16647 w 18689"/>
                <a:gd name="T101" fmla="*/ 330 h 1217"/>
                <a:gd name="T102" fmla="*/ 17734 w 18689"/>
                <a:gd name="T103" fmla="*/ 1083 h 1217"/>
                <a:gd name="T104" fmla="*/ 17619 w 18689"/>
                <a:gd name="T105" fmla="*/ 81 h 1217"/>
                <a:gd name="T106" fmla="*/ 17477 w 18689"/>
                <a:gd name="T107" fmla="*/ 994 h 1217"/>
                <a:gd name="T108" fmla="*/ 18554 w 18689"/>
                <a:gd name="T109" fmla="*/ 796 h 1217"/>
                <a:gd name="T110" fmla="*/ 18689 w 18689"/>
                <a:gd name="T111" fmla="*/ 1198 h 1217"/>
                <a:gd name="T112" fmla="*/ 18341 w 18689"/>
                <a:gd name="T113" fmla="*/ 445 h 1217"/>
                <a:gd name="T114" fmla="*/ 18293 w 18689"/>
                <a:gd name="T115" fmla="*/ 1216 h 1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689" h="1217">
                  <a:moveTo>
                    <a:pt x="321" y="1198"/>
                  </a:moveTo>
                  <a:lnTo>
                    <a:pt x="466" y="1198"/>
                  </a:lnTo>
                  <a:lnTo>
                    <a:pt x="466" y="170"/>
                  </a:lnTo>
                  <a:lnTo>
                    <a:pt x="787" y="170"/>
                  </a:lnTo>
                  <a:lnTo>
                    <a:pt x="787" y="36"/>
                  </a:lnTo>
                  <a:lnTo>
                    <a:pt x="0" y="36"/>
                  </a:lnTo>
                  <a:lnTo>
                    <a:pt x="0" y="170"/>
                  </a:lnTo>
                  <a:lnTo>
                    <a:pt x="321" y="170"/>
                  </a:lnTo>
                  <a:lnTo>
                    <a:pt x="321" y="1198"/>
                  </a:lnTo>
                  <a:close/>
                  <a:moveTo>
                    <a:pt x="1009" y="166"/>
                  </a:moveTo>
                  <a:lnTo>
                    <a:pt x="1163" y="166"/>
                  </a:lnTo>
                  <a:lnTo>
                    <a:pt x="1163" y="13"/>
                  </a:lnTo>
                  <a:lnTo>
                    <a:pt x="1009" y="13"/>
                  </a:lnTo>
                  <a:lnTo>
                    <a:pt x="1009" y="166"/>
                  </a:lnTo>
                  <a:close/>
                  <a:moveTo>
                    <a:pt x="1014" y="1198"/>
                  </a:moveTo>
                  <a:lnTo>
                    <a:pt x="1156" y="1198"/>
                  </a:lnTo>
                  <a:lnTo>
                    <a:pt x="1156" y="330"/>
                  </a:lnTo>
                  <a:lnTo>
                    <a:pt x="1014" y="330"/>
                  </a:lnTo>
                  <a:lnTo>
                    <a:pt x="1014" y="1198"/>
                  </a:lnTo>
                  <a:close/>
                  <a:moveTo>
                    <a:pt x="1787" y="1217"/>
                  </a:moveTo>
                  <a:cubicBezTo>
                    <a:pt x="1918" y="1217"/>
                    <a:pt x="2011" y="1166"/>
                    <a:pt x="2089" y="1085"/>
                  </a:cubicBezTo>
                  <a:lnTo>
                    <a:pt x="2012" y="997"/>
                  </a:lnTo>
                  <a:cubicBezTo>
                    <a:pt x="1952" y="1054"/>
                    <a:pt x="1886" y="1094"/>
                    <a:pt x="1795" y="1094"/>
                  </a:cubicBezTo>
                  <a:cubicBezTo>
                    <a:pt x="1665" y="1094"/>
                    <a:pt x="1554" y="995"/>
                    <a:pt x="1540" y="818"/>
                  </a:cubicBezTo>
                  <a:lnTo>
                    <a:pt x="2113" y="818"/>
                  </a:lnTo>
                  <a:cubicBezTo>
                    <a:pt x="2115" y="799"/>
                    <a:pt x="2115" y="775"/>
                    <a:pt x="2115" y="764"/>
                  </a:cubicBezTo>
                  <a:cubicBezTo>
                    <a:pt x="2115" y="502"/>
                    <a:pt x="1985" y="312"/>
                    <a:pt x="1763" y="312"/>
                  </a:cubicBezTo>
                  <a:cubicBezTo>
                    <a:pt x="1556" y="312"/>
                    <a:pt x="1400" y="498"/>
                    <a:pt x="1400" y="761"/>
                  </a:cubicBezTo>
                  <a:lnTo>
                    <a:pt x="1400" y="772"/>
                  </a:lnTo>
                  <a:cubicBezTo>
                    <a:pt x="1400" y="1047"/>
                    <a:pt x="1574" y="1217"/>
                    <a:pt x="1787" y="1217"/>
                  </a:cubicBezTo>
                  <a:close/>
                  <a:moveTo>
                    <a:pt x="1540" y="715"/>
                  </a:moveTo>
                  <a:cubicBezTo>
                    <a:pt x="1553" y="544"/>
                    <a:pt x="1642" y="432"/>
                    <a:pt x="1762" y="432"/>
                  </a:cubicBezTo>
                  <a:cubicBezTo>
                    <a:pt x="1893" y="432"/>
                    <a:pt x="1966" y="557"/>
                    <a:pt x="1974" y="715"/>
                  </a:cubicBezTo>
                  <a:lnTo>
                    <a:pt x="1540" y="715"/>
                  </a:lnTo>
                  <a:close/>
                  <a:moveTo>
                    <a:pt x="2693" y="1090"/>
                  </a:moveTo>
                  <a:cubicBezTo>
                    <a:pt x="2565" y="1090"/>
                    <a:pt x="2460" y="970"/>
                    <a:pt x="2460" y="769"/>
                  </a:cubicBezTo>
                  <a:lnTo>
                    <a:pt x="2460" y="756"/>
                  </a:lnTo>
                  <a:cubicBezTo>
                    <a:pt x="2460" y="553"/>
                    <a:pt x="2562" y="439"/>
                    <a:pt x="2693" y="439"/>
                  </a:cubicBezTo>
                  <a:cubicBezTo>
                    <a:pt x="2822" y="439"/>
                    <a:pt x="2939" y="561"/>
                    <a:pt x="2939" y="755"/>
                  </a:cubicBezTo>
                  <a:lnTo>
                    <a:pt x="2939" y="772"/>
                  </a:lnTo>
                  <a:cubicBezTo>
                    <a:pt x="2939" y="965"/>
                    <a:pt x="2822" y="1090"/>
                    <a:pt x="2693" y="1090"/>
                  </a:cubicBezTo>
                  <a:close/>
                  <a:moveTo>
                    <a:pt x="2661" y="1216"/>
                  </a:moveTo>
                  <a:cubicBezTo>
                    <a:pt x="2793" y="1216"/>
                    <a:pt x="2878" y="1134"/>
                    <a:pt x="2934" y="1040"/>
                  </a:cubicBezTo>
                  <a:lnTo>
                    <a:pt x="2934" y="1198"/>
                  </a:lnTo>
                  <a:lnTo>
                    <a:pt x="3074" y="1198"/>
                  </a:lnTo>
                  <a:lnTo>
                    <a:pt x="3074" y="0"/>
                  </a:lnTo>
                  <a:lnTo>
                    <a:pt x="2934" y="0"/>
                  </a:lnTo>
                  <a:lnTo>
                    <a:pt x="2934" y="482"/>
                  </a:lnTo>
                  <a:cubicBezTo>
                    <a:pt x="2878" y="392"/>
                    <a:pt x="2795" y="312"/>
                    <a:pt x="2661" y="312"/>
                  </a:cubicBezTo>
                  <a:cubicBezTo>
                    <a:pt x="2484" y="312"/>
                    <a:pt x="2316" y="466"/>
                    <a:pt x="2316" y="755"/>
                  </a:cubicBezTo>
                  <a:lnTo>
                    <a:pt x="2316" y="774"/>
                  </a:lnTo>
                  <a:cubicBezTo>
                    <a:pt x="2316" y="1064"/>
                    <a:pt x="2484" y="1216"/>
                    <a:pt x="2661" y="1216"/>
                  </a:cubicBezTo>
                  <a:close/>
                  <a:moveTo>
                    <a:pt x="3706" y="1217"/>
                  </a:moveTo>
                  <a:cubicBezTo>
                    <a:pt x="3932" y="1217"/>
                    <a:pt x="4097" y="1023"/>
                    <a:pt x="4097" y="769"/>
                  </a:cubicBezTo>
                  <a:lnTo>
                    <a:pt x="4097" y="758"/>
                  </a:lnTo>
                  <a:cubicBezTo>
                    <a:pt x="4097" y="502"/>
                    <a:pt x="3934" y="312"/>
                    <a:pt x="3707" y="312"/>
                  </a:cubicBezTo>
                  <a:cubicBezTo>
                    <a:pt x="3482" y="312"/>
                    <a:pt x="3317" y="506"/>
                    <a:pt x="3317" y="759"/>
                  </a:cubicBezTo>
                  <a:lnTo>
                    <a:pt x="3317" y="770"/>
                  </a:lnTo>
                  <a:cubicBezTo>
                    <a:pt x="3317" y="1026"/>
                    <a:pt x="3481" y="1217"/>
                    <a:pt x="3706" y="1217"/>
                  </a:cubicBezTo>
                  <a:close/>
                  <a:moveTo>
                    <a:pt x="3707" y="1091"/>
                  </a:moveTo>
                  <a:cubicBezTo>
                    <a:pt x="3565" y="1091"/>
                    <a:pt x="3459" y="952"/>
                    <a:pt x="3459" y="767"/>
                  </a:cubicBezTo>
                  <a:lnTo>
                    <a:pt x="3459" y="759"/>
                  </a:lnTo>
                  <a:cubicBezTo>
                    <a:pt x="3459" y="576"/>
                    <a:pt x="3561" y="437"/>
                    <a:pt x="3706" y="437"/>
                  </a:cubicBezTo>
                  <a:cubicBezTo>
                    <a:pt x="3848" y="437"/>
                    <a:pt x="3956" y="576"/>
                    <a:pt x="3956" y="761"/>
                  </a:cubicBezTo>
                  <a:lnTo>
                    <a:pt x="3956" y="769"/>
                  </a:lnTo>
                  <a:cubicBezTo>
                    <a:pt x="3956" y="952"/>
                    <a:pt x="3854" y="1091"/>
                    <a:pt x="3707" y="1091"/>
                  </a:cubicBezTo>
                  <a:close/>
                  <a:moveTo>
                    <a:pt x="4340" y="1198"/>
                  </a:moveTo>
                  <a:lnTo>
                    <a:pt x="4479" y="1198"/>
                  </a:lnTo>
                  <a:lnTo>
                    <a:pt x="4479" y="670"/>
                  </a:lnTo>
                  <a:cubicBezTo>
                    <a:pt x="4479" y="530"/>
                    <a:pt x="4565" y="439"/>
                    <a:pt x="4683" y="439"/>
                  </a:cubicBezTo>
                  <a:cubicBezTo>
                    <a:pt x="4801" y="439"/>
                    <a:pt x="4868" y="520"/>
                    <a:pt x="4868" y="665"/>
                  </a:cubicBezTo>
                  <a:lnTo>
                    <a:pt x="4868" y="1198"/>
                  </a:lnTo>
                  <a:lnTo>
                    <a:pt x="5010" y="1198"/>
                  </a:lnTo>
                  <a:lnTo>
                    <a:pt x="5010" y="624"/>
                  </a:lnTo>
                  <a:cubicBezTo>
                    <a:pt x="5010" y="434"/>
                    <a:pt x="4905" y="312"/>
                    <a:pt x="4731" y="312"/>
                  </a:cubicBezTo>
                  <a:cubicBezTo>
                    <a:pt x="4603" y="312"/>
                    <a:pt x="4528" y="383"/>
                    <a:pt x="4479" y="466"/>
                  </a:cubicBezTo>
                  <a:lnTo>
                    <a:pt x="4479" y="330"/>
                  </a:lnTo>
                  <a:lnTo>
                    <a:pt x="4340" y="330"/>
                  </a:lnTo>
                  <a:lnTo>
                    <a:pt x="4340" y="1198"/>
                  </a:lnTo>
                  <a:close/>
                  <a:moveTo>
                    <a:pt x="5289" y="1198"/>
                  </a:moveTo>
                  <a:lnTo>
                    <a:pt x="5428" y="1198"/>
                  </a:lnTo>
                  <a:lnTo>
                    <a:pt x="5428" y="670"/>
                  </a:lnTo>
                  <a:cubicBezTo>
                    <a:pt x="5428" y="530"/>
                    <a:pt x="5514" y="439"/>
                    <a:pt x="5632" y="439"/>
                  </a:cubicBezTo>
                  <a:cubicBezTo>
                    <a:pt x="5750" y="439"/>
                    <a:pt x="5817" y="520"/>
                    <a:pt x="5817" y="665"/>
                  </a:cubicBezTo>
                  <a:lnTo>
                    <a:pt x="5817" y="1198"/>
                  </a:lnTo>
                  <a:lnTo>
                    <a:pt x="5959" y="1198"/>
                  </a:lnTo>
                  <a:lnTo>
                    <a:pt x="5959" y="624"/>
                  </a:lnTo>
                  <a:cubicBezTo>
                    <a:pt x="5959" y="434"/>
                    <a:pt x="5854" y="312"/>
                    <a:pt x="5680" y="312"/>
                  </a:cubicBezTo>
                  <a:cubicBezTo>
                    <a:pt x="5552" y="312"/>
                    <a:pt x="5477" y="383"/>
                    <a:pt x="5428" y="466"/>
                  </a:cubicBezTo>
                  <a:lnTo>
                    <a:pt x="5428" y="0"/>
                  </a:lnTo>
                  <a:lnTo>
                    <a:pt x="5289" y="0"/>
                  </a:lnTo>
                  <a:lnTo>
                    <a:pt x="5289" y="1198"/>
                  </a:lnTo>
                  <a:close/>
                  <a:moveTo>
                    <a:pt x="6490" y="1104"/>
                  </a:moveTo>
                  <a:cubicBezTo>
                    <a:pt x="6393" y="1104"/>
                    <a:pt x="6318" y="1042"/>
                    <a:pt x="6318" y="940"/>
                  </a:cubicBezTo>
                  <a:lnTo>
                    <a:pt x="6318" y="935"/>
                  </a:lnTo>
                  <a:cubicBezTo>
                    <a:pt x="6318" y="831"/>
                    <a:pt x="6392" y="764"/>
                    <a:pt x="6519" y="764"/>
                  </a:cubicBezTo>
                  <a:cubicBezTo>
                    <a:pt x="6597" y="764"/>
                    <a:pt x="6664" y="778"/>
                    <a:pt x="6715" y="796"/>
                  </a:cubicBezTo>
                  <a:lnTo>
                    <a:pt x="6715" y="900"/>
                  </a:lnTo>
                  <a:cubicBezTo>
                    <a:pt x="6715" y="1018"/>
                    <a:pt x="6617" y="1104"/>
                    <a:pt x="6490" y="1104"/>
                  </a:cubicBezTo>
                  <a:close/>
                  <a:moveTo>
                    <a:pt x="6455" y="1216"/>
                  </a:moveTo>
                  <a:cubicBezTo>
                    <a:pt x="6578" y="1216"/>
                    <a:pt x="6661" y="1155"/>
                    <a:pt x="6712" y="1078"/>
                  </a:cubicBezTo>
                  <a:lnTo>
                    <a:pt x="6712" y="1198"/>
                  </a:lnTo>
                  <a:lnTo>
                    <a:pt x="6851" y="1198"/>
                  </a:lnTo>
                  <a:lnTo>
                    <a:pt x="6851" y="644"/>
                  </a:lnTo>
                  <a:cubicBezTo>
                    <a:pt x="6851" y="541"/>
                    <a:pt x="6822" y="458"/>
                    <a:pt x="6767" y="405"/>
                  </a:cubicBezTo>
                  <a:cubicBezTo>
                    <a:pt x="6711" y="348"/>
                    <a:pt x="6626" y="319"/>
                    <a:pt x="6519" y="319"/>
                  </a:cubicBezTo>
                  <a:cubicBezTo>
                    <a:pt x="6409" y="319"/>
                    <a:pt x="6323" y="346"/>
                    <a:pt x="6242" y="387"/>
                  </a:cubicBezTo>
                  <a:lnTo>
                    <a:pt x="6285" y="501"/>
                  </a:lnTo>
                  <a:cubicBezTo>
                    <a:pt x="6344" y="470"/>
                    <a:pt x="6417" y="445"/>
                    <a:pt x="6503" y="445"/>
                  </a:cubicBezTo>
                  <a:cubicBezTo>
                    <a:pt x="6634" y="445"/>
                    <a:pt x="6714" y="515"/>
                    <a:pt x="6714" y="649"/>
                  </a:cubicBezTo>
                  <a:lnTo>
                    <a:pt x="6714" y="695"/>
                  </a:lnTo>
                  <a:cubicBezTo>
                    <a:pt x="6650" y="675"/>
                    <a:pt x="6586" y="660"/>
                    <a:pt x="6497" y="660"/>
                  </a:cubicBezTo>
                  <a:cubicBezTo>
                    <a:pt x="6309" y="660"/>
                    <a:pt x="6179" y="759"/>
                    <a:pt x="6179" y="940"/>
                  </a:cubicBezTo>
                  <a:lnTo>
                    <a:pt x="6179" y="948"/>
                  </a:lnTo>
                  <a:cubicBezTo>
                    <a:pt x="6179" y="1118"/>
                    <a:pt x="6310" y="1216"/>
                    <a:pt x="6455" y="1216"/>
                  </a:cubicBezTo>
                  <a:close/>
                  <a:moveTo>
                    <a:pt x="7133" y="1198"/>
                  </a:moveTo>
                  <a:lnTo>
                    <a:pt x="7275" y="1198"/>
                  </a:lnTo>
                  <a:lnTo>
                    <a:pt x="7275" y="0"/>
                  </a:lnTo>
                  <a:lnTo>
                    <a:pt x="7133" y="0"/>
                  </a:lnTo>
                  <a:lnTo>
                    <a:pt x="7133" y="1198"/>
                  </a:lnTo>
                  <a:close/>
                  <a:moveTo>
                    <a:pt x="7567" y="1198"/>
                  </a:moveTo>
                  <a:lnTo>
                    <a:pt x="7709" y="1198"/>
                  </a:lnTo>
                  <a:lnTo>
                    <a:pt x="7709" y="0"/>
                  </a:lnTo>
                  <a:lnTo>
                    <a:pt x="7567" y="0"/>
                  </a:lnTo>
                  <a:lnTo>
                    <a:pt x="7567" y="1198"/>
                  </a:lnTo>
                  <a:close/>
                  <a:moveTo>
                    <a:pt x="7997" y="166"/>
                  </a:moveTo>
                  <a:lnTo>
                    <a:pt x="8150" y="166"/>
                  </a:lnTo>
                  <a:lnTo>
                    <a:pt x="8150" y="13"/>
                  </a:lnTo>
                  <a:lnTo>
                    <a:pt x="7997" y="13"/>
                  </a:lnTo>
                  <a:lnTo>
                    <a:pt x="7997" y="166"/>
                  </a:lnTo>
                  <a:close/>
                  <a:moveTo>
                    <a:pt x="8002" y="1198"/>
                  </a:moveTo>
                  <a:lnTo>
                    <a:pt x="8144" y="1198"/>
                  </a:lnTo>
                  <a:lnTo>
                    <a:pt x="8144" y="330"/>
                  </a:lnTo>
                  <a:lnTo>
                    <a:pt x="8002" y="330"/>
                  </a:lnTo>
                  <a:lnTo>
                    <a:pt x="8002" y="1198"/>
                  </a:lnTo>
                  <a:close/>
                  <a:moveTo>
                    <a:pt x="8432" y="1198"/>
                  </a:moveTo>
                  <a:lnTo>
                    <a:pt x="8571" y="1198"/>
                  </a:lnTo>
                  <a:lnTo>
                    <a:pt x="8571" y="670"/>
                  </a:lnTo>
                  <a:cubicBezTo>
                    <a:pt x="8571" y="530"/>
                    <a:pt x="8657" y="439"/>
                    <a:pt x="8775" y="439"/>
                  </a:cubicBezTo>
                  <a:cubicBezTo>
                    <a:pt x="8894" y="439"/>
                    <a:pt x="8961" y="520"/>
                    <a:pt x="8961" y="665"/>
                  </a:cubicBezTo>
                  <a:lnTo>
                    <a:pt x="8961" y="1198"/>
                  </a:lnTo>
                  <a:lnTo>
                    <a:pt x="9103" y="1198"/>
                  </a:lnTo>
                  <a:lnTo>
                    <a:pt x="9103" y="624"/>
                  </a:lnTo>
                  <a:cubicBezTo>
                    <a:pt x="9103" y="434"/>
                    <a:pt x="8997" y="312"/>
                    <a:pt x="8823" y="312"/>
                  </a:cubicBezTo>
                  <a:cubicBezTo>
                    <a:pt x="8696" y="312"/>
                    <a:pt x="8621" y="383"/>
                    <a:pt x="8571" y="466"/>
                  </a:cubicBezTo>
                  <a:lnTo>
                    <a:pt x="8571" y="330"/>
                  </a:lnTo>
                  <a:lnTo>
                    <a:pt x="8432" y="330"/>
                  </a:lnTo>
                  <a:lnTo>
                    <a:pt x="8432" y="1198"/>
                  </a:lnTo>
                  <a:close/>
                  <a:moveTo>
                    <a:pt x="9622" y="1211"/>
                  </a:moveTo>
                  <a:cubicBezTo>
                    <a:pt x="9674" y="1211"/>
                    <a:pt x="9719" y="1200"/>
                    <a:pt x="9759" y="1179"/>
                  </a:cubicBezTo>
                  <a:lnTo>
                    <a:pt x="9759" y="1061"/>
                  </a:lnTo>
                  <a:cubicBezTo>
                    <a:pt x="9725" y="1075"/>
                    <a:pt x="9692" y="1083"/>
                    <a:pt x="9658" y="1083"/>
                  </a:cubicBezTo>
                  <a:cubicBezTo>
                    <a:pt x="9587" y="1083"/>
                    <a:pt x="9543" y="1053"/>
                    <a:pt x="9543" y="968"/>
                  </a:cubicBezTo>
                  <a:lnTo>
                    <a:pt x="9543" y="451"/>
                  </a:lnTo>
                  <a:lnTo>
                    <a:pt x="9759" y="451"/>
                  </a:lnTo>
                  <a:lnTo>
                    <a:pt x="9759" y="330"/>
                  </a:lnTo>
                  <a:lnTo>
                    <a:pt x="9543" y="330"/>
                  </a:lnTo>
                  <a:lnTo>
                    <a:pt x="9543" y="81"/>
                  </a:lnTo>
                  <a:lnTo>
                    <a:pt x="9401" y="81"/>
                  </a:lnTo>
                  <a:lnTo>
                    <a:pt x="9401" y="330"/>
                  </a:lnTo>
                  <a:lnTo>
                    <a:pt x="9299" y="330"/>
                  </a:lnTo>
                  <a:lnTo>
                    <a:pt x="9299" y="451"/>
                  </a:lnTo>
                  <a:lnTo>
                    <a:pt x="9401" y="451"/>
                  </a:lnTo>
                  <a:lnTo>
                    <a:pt x="9401" y="994"/>
                  </a:lnTo>
                  <a:cubicBezTo>
                    <a:pt x="9401" y="1153"/>
                    <a:pt x="9496" y="1211"/>
                    <a:pt x="9622" y="1211"/>
                  </a:cubicBezTo>
                  <a:close/>
                  <a:moveTo>
                    <a:pt x="10253" y="1104"/>
                  </a:moveTo>
                  <a:cubicBezTo>
                    <a:pt x="10156" y="1104"/>
                    <a:pt x="10081" y="1042"/>
                    <a:pt x="10081" y="940"/>
                  </a:cubicBezTo>
                  <a:lnTo>
                    <a:pt x="10081" y="935"/>
                  </a:lnTo>
                  <a:cubicBezTo>
                    <a:pt x="10081" y="831"/>
                    <a:pt x="10154" y="764"/>
                    <a:pt x="10282" y="764"/>
                  </a:cubicBezTo>
                  <a:cubicBezTo>
                    <a:pt x="10360" y="764"/>
                    <a:pt x="10427" y="778"/>
                    <a:pt x="10478" y="796"/>
                  </a:cubicBezTo>
                  <a:lnTo>
                    <a:pt x="10478" y="900"/>
                  </a:lnTo>
                  <a:cubicBezTo>
                    <a:pt x="10478" y="1018"/>
                    <a:pt x="10379" y="1104"/>
                    <a:pt x="10253" y="1104"/>
                  </a:cubicBezTo>
                  <a:close/>
                  <a:moveTo>
                    <a:pt x="10218" y="1216"/>
                  </a:moveTo>
                  <a:cubicBezTo>
                    <a:pt x="10341" y="1216"/>
                    <a:pt x="10424" y="1155"/>
                    <a:pt x="10475" y="1078"/>
                  </a:cubicBezTo>
                  <a:lnTo>
                    <a:pt x="10475" y="1198"/>
                  </a:lnTo>
                  <a:lnTo>
                    <a:pt x="10613" y="1198"/>
                  </a:lnTo>
                  <a:lnTo>
                    <a:pt x="10613" y="644"/>
                  </a:lnTo>
                  <a:cubicBezTo>
                    <a:pt x="10613" y="541"/>
                    <a:pt x="10585" y="458"/>
                    <a:pt x="10529" y="405"/>
                  </a:cubicBezTo>
                  <a:cubicBezTo>
                    <a:pt x="10473" y="348"/>
                    <a:pt x="10389" y="319"/>
                    <a:pt x="10282" y="319"/>
                  </a:cubicBezTo>
                  <a:cubicBezTo>
                    <a:pt x="10172" y="319"/>
                    <a:pt x="10085" y="346"/>
                    <a:pt x="10004" y="387"/>
                  </a:cubicBezTo>
                  <a:lnTo>
                    <a:pt x="10047" y="501"/>
                  </a:lnTo>
                  <a:cubicBezTo>
                    <a:pt x="10106" y="470"/>
                    <a:pt x="10179" y="445"/>
                    <a:pt x="10266" y="445"/>
                  </a:cubicBezTo>
                  <a:cubicBezTo>
                    <a:pt x="10397" y="445"/>
                    <a:pt x="10476" y="515"/>
                    <a:pt x="10476" y="649"/>
                  </a:cubicBezTo>
                  <a:lnTo>
                    <a:pt x="10476" y="695"/>
                  </a:lnTo>
                  <a:cubicBezTo>
                    <a:pt x="10412" y="675"/>
                    <a:pt x="10349" y="660"/>
                    <a:pt x="10259" y="660"/>
                  </a:cubicBezTo>
                  <a:cubicBezTo>
                    <a:pt x="10071" y="660"/>
                    <a:pt x="9942" y="759"/>
                    <a:pt x="9942" y="940"/>
                  </a:cubicBezTo>
                  <a:lnTo>
                    <a:pt x="9942" y="948"/>
                  </a:lnTo>
                  <a:cubicBezTo>
                    <a:pt x="9942" y="1118"/>
                    <a:pt x="10073" y="1216"/>
                    <a:pt x="10218" y="1216"/>
                  </a:cubicBezTo>
                  <a:close/>
                  <a:moveTo>
                    <a:pt x="10896" y="1198"/>
                  </a:moveTo>
                  <a:lnTo>
                    <a:pt x="11038" y="1198"/>
                  </a:lnTo>
                  <a:lnTo>
                    <a:pt x="11038" y="0"/>
                  </a:lnTo>
                  <a:lnTo>
                    <a:pt x="10896" y="0"/>
                  </a:lnTo>
                  <a:lnTo>
                    <a:pt x="10896" y="1198"/>
                  </a:lnTo>
                  <a:close/>
                  <a:moveTo>
                    <a:pt x="11583" y="1104"/>
                  </a:moveTo>
                  <a:cubicBezTo>
                    <a:pt x="11485" y="1104"/>
                    <a:pt x="11410" y="1042"/>
                    <a:pt x="11410" y="940"/>
                  </a:cubicBezTo>
                  <a:lnTo>
                    <a:pt x="11410" y="935"/>
                  </a:lnTo>
                  <a:cubicBezTo>
                    <a:pt x="11410" y="831"/>
                    <a:pt x="11484" y="764"/>
                    <a:pt x="11611" y="764"/>
                  </a:cubicBezTo>
                  <a:cubicBezTo>
                    <a:pt x="11690" y="764"/>
                    <a:pt x="11757" y="778"/>
                    <a:pt x="11808" y="796"/>
                  </a:cubicBezTo>
                  <a:lnTo>
                    <a:pt x="11808" y="900"/>
                  </a:lnTo>
                  <a:cubicBezTo>
                    <a:pt x="11808" y="1018"/>
                    <a:pt x="11709" y="1104"/>
                    <a:pt x="11583" y="1104"/>
                  </a:cubicBezTo>
                  <a:close/>
                  <a:moveTo>
                    <a:pt x="11548" y="1216"/>
                  </a:moveTo>
                  <a:cubicBezTo>
                    <a:pt x="11670" y="1216"/>
                    <a:pt x="11753" y="1155"/>
                    <a:pt x="11805" y="1078"/>
                  </a:cubicBezTo>
                  <a:lnTo>
                    <a:pt x="11805" y="1198"/>
                  </a:lnTo>
                  <a:lnTo>
                    <a:pt x="11943" y="1198"/>
                  </a:lnTo>
                  <a:lnTo>
                    <a:pt x="11943" y="644"/>
                  </a:lnTo>
                  <a:cubicBezTo>
                    <a:pt x="11943" y="541"/>
                    <a:pt x="11915" y="458"/>
                    <a:pt x="11859" y="405"/>
                  </a:cubicBezTo>
                  <a:cubicBezTo>
                    <a:pt x="11803" y="348"/>
                    <a:pt x="11718" y="319"/>
                    <a:pt x="11611" y="319"/>
                  </a:cubicBezTo>
                  <a:cubicBezTo>
                    <a:pt x="11501" y="319"/>
                    <a:pt x="11415" y="346"/>
                    <a:pt x="11334" y="387"/>
                  </a:cubicBezTo>
                  <a:lnTo>
                    <a:pt x="11377" y="501"/>
                  </a:lnTo>
                  <a:cubicBezTo>
                    <a:pt x="11436" y="470"/>
                    <a:pt x="11509" y="445"/>
                    <a:pt x="11595" y="445"/>
                  </a:cubicBezTo>
                  <a:cubicBezTo>
                    <a:pt x="11726" y="445"/>
                    <a:pt x="11806" y="515"/>
                    <a:pt x="11806" y="649"/>
                  </a:cubicBezTo>
                  <a:lnTo>
                    <a:pt x="11806" y="695"/>
                  </a:lnTo>
                  <a:cubicBezTo>
                    <a:pt x="11742" y="675"/>
                    <a:pt x="11678" y="660"/>
                    <a:pt x="11589" y="660"/>
                  </a:cubicBezTo>
                  <a:cubicBezTo>
                    <a:pt x="11401" y="660"/>
                    <a:pt x="11272" y="759"/>
                    <a:pt x="11272" y="940"/>
                  </a:cubicBezTo>
                  <a:lnTo>
                    <a:pt x="11272" y="948"/>
                  </a:lnTo>
                  <a:cubicBezTo>
                    <a:pt x="11272" y="1118"/>
                    <a:pt x="11402" y="1216"/>
                    <a:pt x="11548" y="1216"/>
                  </a:cubicBezTo>
                  <a:close/>
                  <a:moveTo>
                    <a:pt x="12490" y="1216"/>
                  </a:moveTo>
                  <a:cubicBezTo>
                    <a:pt x="12616" y="1216"/>
                    <a:pt x="12693" y="1144"/>
                    <a:pt x="12741" y="1062"/>
                  </a:cubicBezTo>
                  <a:lnTo>
                    <a:pt x="12741" y="1198"/>
                  </a:lnTo>
                  <a:lnTo>
                    <a:pt x="12881" y="1198"/>
                  </a:lnTo>
                  <a:lnTo>
                    <a:pt x="12881" y="330"/>
                  </a:lnTo>
                  <a:lnTo>
                    <a:pt x="12741" y="330"/>
                  </a:lnTo>
                  <a:lnTo>
                    <a:pt x="12741" y="858"/>
                  </a:lnTo>
                  <a:cubicBezTo>
                    <a:pt x="12741" y="999"/>
                    <a:pt x="12654" y="1088"/>
                    <a:pt x="12538" y="1088"/>
                  </a:cubicBezTo>
                  <a:cubicBezTo>
                    <a:pt x="12420" y="1088"/>
                    <a:pt x="12351" y="1008"/>
                    <a:pt x="12351" y="863"/>
                  </a:cubicBezTo>
                  <a:lnTo>
                    <a:pt x="12351" y="330"/>
                  </a:lnTo>
                  <a:lnTo>
                    <a:pt x="12211" y="330"/>
                  </a:lnTo>
                  <a:lnTo>
                    <a:pt x="12211" y="903"/>
                  </a:lnTo>
                  <a:cubicBezTo>
                    <a:pt x="12211" y="1094"/>
                    <a:pt x="12316" y="1216"/>
                    <a:pt x="12490" y="1216"/>
                  </a:cubicBezTo>
                  <a:close/>
                  <a:moveTo>
                    <a:pt x="13417" y="1211"/>
                  </a:moveTo>
                  <a:cubicBezTo>
                    <a:pt x="13470" y="1211"/>
                    <a:pt x="13515" y="1200"/>
                    <a:pt x="13554" y="1179"/>
                  </a:cubicBezTo>
                  <a:lnTo>
                    <a:pt x="13554" y="1061"/>
                  </a:lnTo>
                  <a:cubicBezTo>
                    <a:pt x="13521" y="1075"/>
                    <a:pt x="13487" y="1083"/>
                    <a:pt x="13454" y="1083"/>
                  </a:cubicBezTo>
                  <a:cubicBezTo>
                    <a:pt x="13382" y="1083"/>
                    <a:pt x="13339" y="1053"/>
                    <a:pt x="13339" y="968"/>
                  </a:cubicBezTo>
                  <a:lnTo>
                    <a:pt x="13339" y="451"/>
                  </a:lnTo>
                  <a:lnTo>
                    <a:pt x="13554" y="451"/>
                  </a:lnTo>
                  <a:lnTo>
                    <a:pt x="13554" y="330"/>
                  </a:lnTo>
                  <a:lnTo>
                    <a:pt x="13339" y="330"/>
                  </a:lnTo>
                  <a:lnTo>
                    <a:pt x="13339" y="81"/>
                  </a:lnTo>
                  <a:lnTo>
                    <a:pt x="13197" y="81"/>
                  </a:lnTo>
                  <a:lnTo>
                    <a:pt x="13197" y="330"/>
                  </a:lnTo>
                  <a:lnTo>
                    <a:pt x="13095" y="330"/>
                  </a:lnTo>
                  <a:lnTo>
                    <a:pt x="13095" y="451"/>
                  </a:lnTo>
                  <a:lnTo>
                    <a:pt x="13197" y="451"/>
                  </a:lnTo>
                  <a:lnTo>
                    <a:pt x="13197" y="994"/>
                  </a:lnTo>
                  <a:cubicBezTo>
                    <a:pt x="13197" y="1153"/>
                    <a:pt x="13291" y="1211"/>
                    <a:pt x="13417" y="1211"/>
                  </a:cubicBezTo>
                  <a:close/>
                  <a:moveTo>
                    <a:pt x="14048" y="1104"/>
                  </a:moveTo>
                  <a:cubicBezTo>
                    <a:pt x="13951" y="1104"/>
                    <a:pt x="13876" y="1042"/>
                    <a:pt x="13876" y="940"/>
                  </a:cubicBezTo>
                  <a:lnTo>
                    <a:pt x="13876" y="935"/>
                  </a:lnTo>
                  <a:cubicBezTo>
                    <a:pt x="13876" y="831"/>
                    <a:pt x="13950" y="764"/>
                    <a:pt x="14077" y="764"/>
                  </a:cubicBezTo>
                  <a:cubicBezTo>
                    <a:pt x="14155" y="764"/>
                    <a:pt x="14222" y="778"/>
                    <a:pt x="14273" y="796"/>
                  </a:cubicBezTo>
                  <a:lnTo>
                    <a:pt x="14273" y="900"/>
                  </a:lnTo>
                  <a:cubicBezTo>
                    <a:pt x="14273" y="1018"/>
                    <a:pt x="14175" y="1104"/>
                    <a:pt x="14048" y="1104"/>
                  </a:cubicBezTo>
                  <a:close/>
                  <a:moveTo>
                    <a:pt x="14013" y="1216"/>
                  </a:moveTo>
                  <a:cubicBezTo>
                    <a:pt x="14136" y="1216"/>
                    <a:pt x="14219" y="1155"/>
                    <a:pt x="14270" y="1078"/>
                  </a:cubicBezTo>
                  <a:lnTo>
                    <a:pt x="14270" y="1198"/>
                  </a:lnTo>
                  <a:lnTo>
                    <a:pt x="14409" y="1198"/>
                  </a:lnTo>
                  <a:lnTo>
                    <a:pt x="14409" y="644"/>
                  </a:lnTo>
                  <a:cubicBezTo>
                    <a:pt x="14409" y="541"/>
                    <a:pt x="14380" y="458"/>
                    <a:pt x="14325" y="405"/>
                  </a:cubicBezTo>
                  <a:cubicBezTo>
                    <a:pt x="14269" y="348"/>
                    <a:pt x="14184" y="319"/>
                    <a:pt x="14077" y="319"/>
                  </a:cubicBezTo>
                  <a:cubicBezTo>
                    <a:pt x="13967" y="319"/>
                    <a:pt x="13881" y="346"/>
                    <a:pt x="13800" y="387"/>
                  </a:cubicBezTo>
                  <a:lnTo>
                    <a:pt x="13843" y="501"/>
                  </a:lnTo>
                  <a:cubicBezTo>
                    <a:pt x="13902" y="470"/>
                    <a:pt x="13975" y="445"/>
                    <a:pt x="14061" y="445"/>
                  </a:cubicBezTo>
                  <a:cubicBezTo>
                    <a:pt x="14192" y="445"/>
                    <a:pt x="14272" y="515"/>
                    <a:pt x="14272" y="649"/>
                  </a:cubicBezTo>
                  <a:lnTo>
                    <a:pt x="14272" y="695"/>
                  </a:lnTo>
                  <a:cubicBezTo>
                    <a:pt x="14208" y="675"/>
                    <a:pt x="14144" y="660"/>
                    <a:pt x="14055" y="660"/>
                  </a:cubicBezTo>
                  <a:cubicBezTo>
                    <a:pt x="13867" y="660"/>
                    <a:pt x="13737" y="759"/>
                    <a:pt x="13737" y="940"/>
                  </a:cubicBezTo>
                  <a:lnTo>
                    <a:pt x="13737" y="948"/>
                  </a:lnTo>
                  <a:cubicBezTo>
                    <a:pt x="13737" y="1118"/>
                    <a:pt x="13868" y="1216"/>
                    <a:pt x="14013" y="1216"/>
                  </a:cubicBezTo>
                  <a:close/>
                  <a:moveTo>
                    <a:pt x="14687" y="1198"/>
                  </a:moveTo>
                  <a:lnTo>
                    <a:pt x="14826" y="1198"/>
                  </a:lnTo>
                  <a:lnTo>
                    <a:pt x="14826" y="956"/>
                  </a:lnTo>
                  <a:lnTo>
                    <a:pt x="14957" y="801"/>
                  </a:lnTo>
                  <a:lnTo>
                    <a:pt x="15199" y="1198"/>
                  </a:lnTo>
                  <a:lnTo>
                    <a:pt x="15364" y="1198"/>
                  </a:lnTo>
                  <a:lnTo>
                    <a:pt x="15053" y="691"/>
                  </a:lnTo>
                  <a:lnTo>
                    <a:pt x="15353" y="330"/>
                  </a:lnTo>
                  <a:lnTo>
                    <a:pt x="15185" y="330"/>
                  </a:lnTo>
                  <a:lnTo>
                    <a:pt x="14826" y="775"/>
                  </a:lnTo>
                  <a:lnTo>
                    <a:pt x="14826" y="0"/>
                  </a:lnTo>
                  <a:lnTo>
                    <a:pt x="14687" y="0"/>
                  </a:lnTo>
                  <a:lnTo>
                    <a:pt x="14687" y="1198"/>
                  </a:lnTo>
                  <a:close/>
                  <a:moveTo>
                    <a:pt x="15832" y="1216"/>
                  </a:moveTo>
                  <a:cubicBezTo>
                    <a:pt x="15958" y="1216"/>
                    <a:pt x="16034" y="1144"/>
                    <a:pt x="16082" y="1062"/>
                  </a:cubicBezTo>
                  <a:lnTo>
                    <a:pt x="16082" y="1198"/>
                  </a:lnTo>
                  <a:lnTo>
                    <a:pt x="16222" y="1198"/>
                  </a:lnTo>
                  <a:lnTo>
                    <a:pt x="16222" y="330"/>
                  </a:lnTo>
                  <a:lnTo>
                    <a:pt x="16082" y="330"/>
                  </a:lnTo>
                  <a:lnTo>
                    <a:pt x="16082" y="858"/>
                  </a:lnTo>
                  <a:cubicBezTo>
                    <a:pt x="16082" y="999"/>
                    <a:pt x="15996" y="1088"/>
                    <a:pt x="15879" y="1088"/>
                  </a:cubicBezTo>
                  <a:cubicBezTo>
                    <a:pt x="15761" y="1088"/>
                    <a:pt x="15693" y="1008"/>
                    <a:pt x="15693" y="863"/>
                  </a:cubicBezTo>
                  <a:lnTo>
                    <a:pt x="15693" y="330"/>
                  </a:lnTo>
                  <a:lnTo>
                    <a:pt x="15552" y="330"/>
                  </a:lnTo>
                  <a:lnTo>
                    <a:pt x="15552" y="903"/>
                  </a:lnTo>
                  <a:cubicBezTo>
                    <a:pt x="15552" y="1094"/>
                    <a:pt x="15658" y="1216"/>
                    <a:pt x="15832" y="1216"/>
                  </a:cubicBezTo>
                  <a:close/>
                  <a:moveTo>
                    <a:pt x="16508" y="1198"/>
                  </a:moveTo>
                  <a:lnTo>
                    <a:pt x="16647" y="1198"/>
                  </a:lnTo>
                  <a:lnTo>
                    <a:pt x="16647" y="670"/>
                  </a:lnTo>
                  <a:cubicBezTo>
                    <a:pt x="16647" y="530"/>
                    <a:pt x="16733" y="439"/>
                    <a:pt x="16851" y="439"/>
                  </a:cubicBezTo>
                  <a:cubicBezTo>
                    <a:pt x="16969" y="439"/>
                    <a:pt x="17036" y="520"/>
                    <a:pt x="17036" y="665"/>
                  </a:cubicBezTo>
                  <a:lnTo>
                    <a:pt x="17036" y="1198"/>
                  </a:lnTo>
                  <a:lnTo>
                    <a:pt x="17178" y="1198"/>
                  </a:lnTo>
                  <a:lnTo>
                    <a:pt x="17178" y="624"/>
                  </a:lnTo>
                  <a:cubicBezTo>
                    <a:pt x="17178" y="434"/>
                    <a:pt x="17073" y="312"/>
                    <a:pt x="16899" y="312"/>
                  </a:cubicBezTo>
                  <a:cubicBezTo>
                    <a:pt x="16771" y="312"/>
                    <a:pt x="16696" y="383"/>
                    <a:pt x="16647" y="466"/>
                  </a:cubicBezTo>
                  <a:lnTo>
                    <a:pt x="16647" y="330"/>
                  </a:lnTo>
                  <a:lnTo>
                    <a:pt x="16508" y="330"/>
                  </a:lnTo>
                  <a:lnTo>
                    <a:pt x="16508" y="1198"/>
                  </a:lnTo>
                  <a:close/>
                  <a:moveTo>
                    <a:pt x="17697" y="1211"/>
                  </a:moveTo>
                  <a:cubicBezTo>
                    <a:pt x="17750" y="1211"/>
                    <a:pt x="17795" y="1200"/>
                    <a:pt x="17835" y="1179"/>
                  </a:cubicBezTo>
                  <a:lnTo>
                    <a:pt x="17835" y="1061"/>
                  </a:lnTo>
                  <a:cubicBezTo>
                    <a:pt x="17801" y="1075"/>
                    <a:pt x="17767" y="1083"/>
                    <a:pt x="17734" y="1083"/>
                  </a:cubicBezTo>
                  <a:cubicBezTo>
                    <a:pt x="17662" y="1083"/>
                    <a:pt x="17619" y="1053"/>
                    <a:pt x="17619" y="968"/>
                  </a:cubicBezTo>
                  <a:lnTo>
                    <a:pt x="17619" y="451"/>
                  </a:lnTo>
                  <a:lnTo>
                    <a:pt x="17835" y="451"/>
                  </a:lnTo>
                  <a:lnTo>
                    <a:pt x="17835" y="330"/>
                  </a:lnTo>
                  <a:lnTo>
                    <a:pt x="17619" y="330"/>
                  </a:lnTo>
                  <a:lnTo>
                    <a:pt x="17619" y="81"/>
                  </a:lnTo>
                  <a:lnTo>
                    <a:pt x="17477" y="81"/>
                  </a:lnTo>
                  <a:lnTo>
                    <a:pt x="17477" y="330"/>
                  </a:lnTo>
                  <a:lnTo>
                    <a:pt x="17375" y="330"/>
                  </a:lnTo>
                  <a:lnTo>
                    <a:pt x="17375" y="451"/>
                  </a:lnTo>
                  <a:lnTo>
                    <a:pt x="17477" y="451"/>
                  </a:lnTo>
                  <a:lnTo>
                    <a:pt x="17477" y="994"/>
                  </a:lnTo>
                  <a:cubicBezTo>
                    <a:pt x="17477" y="1153"/>
                    <a:pt x="17571" y="1211"/>
                    <a:pt x="17697" y="1211"/>
                  </a:cubicBezTo>
                  <a:close/>
                  <a:moveTo>
                    <a:pt x="18329" y="1104"/>
                  </a:moveTo>
                  <a:cubicBezTo>
                    <a:pt x="18231" y="1104"/>
                    <a:pt x="18156" y="1042"/>
                    <a:pt x="18156" y="940"/>
                  </a:cubicBezTo>
                  <a:lnTo>
                    <a:pt x="18156" y="935"/>
                  </a:lnTo>
                  <a:cubicBezTo>
                    <a:pt x="18156" y="831"/>
                    <a:pt x="18230" y="764"/>
                    <a:pt x="18357" y="764"/>
                  </a:cubicBezTo>
                  <a:cubicBezTo>
                    <a:pt x="18435" y="764"/>
                    <a:pt x="18502" y="778"/>
                    <a:pt x="18554" y="796"/>
                  </a:cubicBezTo>
                  <a:lnTo>
                    <a:pt x="18554" y="900"/>
                  </a:lnTo>
                  <a:cubicBezTo>
                    <a:pt x="18554" y="1018"/>
                    <a:pt x="18455" y="1104"/>
                    <a:pt x="18329" y="1104"/>
                  </a:cubicBezTo>
                  <a:close/>
                  <a:moveTo>
                    <a:pt x="18293" y="1216"/>
                  </a:moveTo>
                  <a:cubicBezTo>
                    <a:pt x="18416" y="1216"/>
                    <a:pt x="18499" y="1155"/>
                    <a:pt x="18550" y="1078"/>
                  </a:cubicBezTo>
                  <a:lnTo>
                    <a:pt x="18550" y="1198"/>
                  </a:lnTo>
                  <a:lnTo>
                    <a:pt x="18689" y="1198"/>
                  </a:lnTo>
                  <a:lnTo>
                    <a:pt x="18689" y="644"/>
                  </a:lnTo>
                  <a:cubicBezTo>
                    <a:pt x="18689" y="541"/>
                    <a:pt x="18660" y="458"/>
                    <a:pt x="18605" y="405"/>
                  </a:cubicBezTo>
                  <a:cubicBezTo>
                    <a:pt x="18549" y="348"/>
                    <a:pt x="18464" y="319"/>
                    <a:pt x="18357" y="319"/>
                  </a:cubicBezTo>
                  <a:cubicBezTo>
                    <a:pt x="18247" y="319"/>
                    <a:pt x="18161" y="346"/>
                    <a:pt x="18080" y="387"/>
                  </a:cubicBezTo>
                  <a:lnTo>
                    <a:pt x="18123" y="501"/>
                  </a:lnTo>
                  <a:cubicBezTo>
                    <a:pt x="18182" y="470"/>
                    <a:pt x="18255" y="445"/>
                    <a:pt x="18341" y="445"/>
                  </a:cubicBezTo>
                  <a:cubicBezTo>
                    <a:pt x="18472" y="445"/>
                    <a:pt x="18552" y="515"/>
                    <a:pt x="18552" y="649"/>
                  </a:cubicBezTo>
                  <a:lnTo>
                    <a:pt x="18552" y="695"/>
                  </a:lnTo>
                  <a:cubicBezTo>
                    <a:pt x="18488" y="675"/>
                    <a:pt x="18424" y="660"/>
                    <a:pt x="18335" y="660"/>
                  </a:cubicBezTo>
                  <a:cubicBezTo>
                    <a:pt x="18147" y="660"/>
                    <a:pt x="18017" y="759"/>
                    <a:pt x="18017" y="940"/>
                  </a:cubicBezTo>
                  <a:lnTo>
                    <a:pt x="18017" y="948"/>
                  </a:lnTo>
                  <a:cubicBezTo>
                    <a:pt x="18017" y="1118"/>
                    <a:pt x="18148" y="1216"/>
                    <a:pt x="18293" y="12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69068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Väliotsikko, sinivihre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B64713-1922-554E-9087-40B12698E1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59" y="-27384"/>
            <a:ext cx="12237719" cy="68980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E1236C-831E-C54D-AB26-AC3B3AA442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6681" y="2158614"/>
            <a:ext cx="7378639" cy="2160000"/>
          </a:xfrm>
        </p:spPr>
        <p:txBody>
          <a:bodyPr anchor="ctr" anchorCtr="0">
            <a:normAutofit/>
          </a:bodyPr>
          <a:lstStyle>
            <a:lvl1pPr algn="ctr">
              <a:defRPr sz="4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Väliotsikko,</a:t>
            </a:r>
            <a:br>
              <a:rPr lang="fi-FI" dirty="0"/>
            </a:br>
            <a:r>
              <a:rPr lang="fi-FI" dirty="0"/>
              <a:t>korkeintaan kaksi riviä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243045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C40259-6410-4DA9-B596-7487DB7E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AC2D5A-4C08-4278-923F-332D1E89B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C8FE7-45E6-4DA1-9930-61F01685F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FD1923-38BC-432D-A18A-8AAB2CF3B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19DC02-FE0F-4A19-AFD1-37206344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3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C40259-6410-4DA9-B596-7487DB7E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B7F295B3-88BC-4209-B4A9-77686B3302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650" y="2214880"/>
            <a:ext cx="10694988" cy="47752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FontTx/>
              <a:buNone/>
              <a:defRPr b="1"/>
            </a:lvl1pPr>
            <a:lvl2pPr marL="358775" indent="0">
              <a:buNone/>
              <a:defRPr/>
            </a:lvl2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AC2D5A-4C08-4278-923F-332D1E89B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00" y="2727960"/>
            <a:ext cx="10694894" cy="331724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C8FE7-45E6-4DA1-9930-61F01685F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FD1923-38BC-432D-A18A-8AAB2CF3B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19DC02-FE0F-4A19-AFD1-37206344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7056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C38C2E-7072-4EAD-82FF-3076566C2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63039B-687E-4331-B2AA-CD0A60708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6000" y="2214000"/>
            <a:ext cx="5181600" cy="38304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C292873-5576-4AE4-8A07-AFE90610E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1880" y="2214000"/>
            <a:ext cx="5181600" cy="38304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553C5FF-DFD2-4886-B320-5BDFE06B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69FB5F-1DB6-41C3-9A6D-B045C3CA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F074D92-5B58-43F4-BD49-2CDF8FB44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40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C38C2E-7072-4EAD-82FF-3076566C2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10" name="Tekstin paikkamerkki 7">
            <a:extLst>
              <a:ext uri="{FF2B5EF4-FFF2-40B4-BE49-F238E27FC236}">
                <a16:creationId xmlns:a16="http://schemas.microsoft.com/office/drawing/2014/main" id="{25E96337-93C6-49DD-AFCF-94B72C0601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650" y="2214880"/>
            <a:ext cx="5181600" cy="47752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FontTx/>
              <a:buNone/>
              <a:defRPr b="1"/>
            </a:lvl1pPr>
            <a:lvl2pPr marL="358775" indent="0">
              <a:buNone/>
              <a:defRPr/>
            </a:lvl2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63039B-687E-4331-B2AA-CD0A60708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6000" y="2728800"/>
            <a:ext cx="5181600" cy="33192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Tekstin paikkamerkki 7">
            <a:extLst>
              <a:ext uri="{FF2B5EF4-FFF2-40B4-BE49-F238E27FC236}">
                <a16:creationId xmlns:a16="http://schemas.microsoft.com/office/drawing/2014/main" id="{BCC65041-69F5-425B-AA8D-605C0C587A3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51880" y="2214880"/>
            <a:ext cx="5181600" cy="47752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FontTx/>
              <a:buNone/>
              <a:defRPr b="1"/>
            </a:lvl1pPr>
            <a:lvl2pPr marL="358775" indent="0">
              <a:buNone/>
              <a:defRPr/>
            </a:lvl2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C292873-5576-4AE4-8A07-AFE90610E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1880" y="2728800"/>
            <a:ext cx="5181600" cy="33192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553C5FF-DFD2-4886-B320-5BDFE06B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69FB5F-1DB6-41C3-9A6D-B045C3CA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F074D92-5B58-43F4-BD49-2CDF8FB44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429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C40259-6410-4DA9-B596-7487DB7EE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777239"/>
            <a:ext cx="5340000" cy="104838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A555B7F4-DB10-4C16-A3E8-4D69CB8D47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650" y="2214563"/>
            <a:ext cx="5340350" cy="3830637"/>
          </a:xfrm>
        </p:spPr>
        <p:txBody>
          <a:bodyPr/>
          <a:lstStyle>
            <a:lvl1pPr marL="358775" indent="-358775">
              <a:buFont typeface="Arial" panose="020B0604020202020204" pitchFamily="34" charset="0"/>
              <a:buChar char="•"/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Kuvan paikkamerkki 5">
            <a:extLst>
              <a:ext uri="{FF2B5EF4-FFF2-40B4-BE49-F238E27FC236}">
                <a16:creationId xmlns:a16="http://schemas.microsoft.com/office/drawing/2014/main" id="{2BDB4A96-5651-448F-9671-428CD773300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25920" y="0"/>
            <a:ext cx="5466080" cy="6858000"/>
          </a:xfrm>
          <a:custGeom>
            <a:avLst/>
            <a:gdLst>
              <a:gd name="connsiteX0" fmla="*/ 0 w 4369243"/>
              <a:gd name="connsiteY0" fmla="*/ 0 h 6858000"/>
              <a:gd name="connsiteX1" fmla="*/ 4369243 w 4369243"/>
              <a:gd name="connsiteY1" fmla="*/ 0 h 6858000"/>
              <a:gd name="connsiteX2" fmla="*/ 4369243 w 4369243"/>
              <a:gd name="connsiteY2" fmla="*/ 6858000 h 6858000"/>
              <a:gd name="connsiteX3" fmla="*/ 0 w 4369243"/>
              <a:gd name="connsiteY3" fmla="*/ 6858000 h 6858000"/>
              <a:gd name="connsiteX4" fmla="*/ 0 w 4369243"/>
              <a:gd name="connsiteY4" fmla="*/ 0 h 6858000"/>
              <a:gd name="connsiteX0" fmla="*/ 4637 w 4373880"/>
              <a:gd name="connsiteY0" fmla="*/ 0 h 6858000"/>
              <a:gd name="connsiteX1" fmla="*/ 4373880 w 4373880"/>
              <a:gd name="connsiteY1" fmla="*/ 0 h 6858000"/>
              <a:gd name="connsiteX2" fmla="*/ 4373880 w 4373880"/>
              <a:gd name="connsiteY2" fmla="*/ 6858000 h 6858000"/>
              <a:gd name="connsiteX3" fmla="*/ 4637 w 4373880"/>
              <a:gd name="connsiteY3" fmla="*/ 6858000 h 6858000"/>
              <a:gd name="connsiteX4" fmla="*/ 0 w 4373880"/>
              <a:gd name="connsiteY4" fmla="*/ 1894840 h 6858000"/>
              <a:gd name="connsiteX5" fmla="*/ 4637 w 4373880"/>
              <a:gd name="connsiteY5" fmla="*/ 0 h 6858000"/>
              <a:gd name="connsiteX0" fmla="*/ 4637 w 4373880"/>
              <a:gd name="connsiteY0" fmla="*/ 0 h 6858000"/>
              <a:gd name="connsiteX1" fmla="*/ 4373880 w 4373880"/>
              <a:gd name="connsiteY1" fmla="*/ 0 h 6858000"/>
              <a:gd name="connsiteX2" fmla="*/ 4373880 w 4373880"/>
              <a:gd name="connsiteY2" fmla="*/ 6858000 h 6858000"/>
              <a:gd name="connsiteX3" fmla="*/ 1772920 w 4373880"/>
              <a:gd name="connsiteY3" fmla="*/ 6858000 h 6858000"/>
              <a:gd name="connsiteX4" fmla="*/ 4637 w 4373880"/>
              <a:gd name="connsiteY4" fmla="*/ 6858000 h 6858000"/>
              <a:gd name="connsiteX5" fmla="*/ 0 w 4373880"/>
              <a:gd name="connsiteY5" fmla="*/ 1894840 h 6858000"/>
              <a:gd name="connsiteX6" fmla="*/ 4637 w 4373880"/>
              <a:gd name="connsiteY6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1091757 w 5461000"/>
              <a:gd name="connsiteY4" fmla="*/ 6858000 h 6858000"/>
              <a:gd name="connsiteX5" fmla="*/ 0 w 5461000"/>
              <a:gd name="connsiteY5" fmla="*/ 1930400 h 6858000"/>
              <a:gd name="connsiteX6" fmla="*/ 1091757 w 5461000"/>
              <a:gd name="connsiteY6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0 w 5461000"/>
              <a:gd name="connsiteY4" fmla="*/ 1930400 h 6858000"/>
              <a:gd name="connsiteX5" fmla="*/ 1091757 w 5461000"/>
              <a:gd name="connsiteY5" fmla="*/ 0 h 6858000"/>
              <a:gd name="connsiteX0" fmla="*/ 1091757 w 5461000"/>
              <a:gd name="connsiteY0" fmla="*/ 0 h 6858000"/>
              <a:gd name="connsiteX1" fmla="*/ 5461000 w 5461000"/>
              <a:gd name="connsiteY1" fmla="*/ 0 h 6858000"/>
              <a:gd name="connsiteX2" fmla="*/ 5461000 w 5461000"/>
              <a:gd name="connsiteY2" fmla="*/ 6858000 h 6858000"/>
              <a:gd name="connsiteX3" fmla="*/ 2860040 w 5461000"/>
              <a:gd name="connsiteY3" fmla="*/ 6858000 h 6858000"/>
              <a:gd name="connsiteX4" fmla="*/ 0 w 5461000"/>
              <a:gd name="connsiteY4" fmla="*/ 1930400 h 6858000"/>
              <a:gd name="connsiteX5" fmla="*/ 1091757 w 5461000"/>
              <a:gd name="connsiteY5" fmla="*/ 0 h 6858000"/>
              <a:gd name="connsiteX0" fmla="*/ 1117157 w 5486400"/>
              <a:gd name="connsiteY0" fmla="*/ 0 h 6858000"/>
              <a:gd name="connsiteX1" fmla="*/ 5486400 w 5486400"/>
              <a:gd name="connsiteY1" fmla="*/ 0 h 6858000"/>
              <a:gd name="connsiteX2" fmla="*/ 5486400 w 5486400"/>
              <a:gd name="connsiteY2" fmla="*/ 6858000 h 6858000"/>
              <a:gd name="connsiteX3" fmla="*/ 2885440 w 5486400"/>
              <a:gd name="connsiteY3" fmla="*/ 6858000 h 6858000"/>
              <a:gd name="connsiteX4" fmla="*/ 0 w 5486400"/>
              <a:gd name="connsiteY4" fmla="*/ 1920240 h 6858000"/>
              <a:gd name="connsiteX5" fmla="*/ 1117157 w 5486400"/>
              <a:gd name="connsiteY5" fmla="*/ 0 h 6858000"/>
              <a:gd name="connsiteX0" fmla="*/ 1096837 w 5466080"/>
              <a:gd name="connsiteY0" fmla="*/ 0 h 6858000"/>
              <a:gd name="connsiteX1" fmla="*/ 5466080 w 5466080"/>
              <a:gd name="connsiteY1" fmla="*/ 0 h 6858000"/>
              <a:gd name="connsiteX2" fmla="*/ 5466080 w 5466080"/>
              <a:gd name="connsiteY2" fmla="*/ 6858000 h 6858000"/>
              <a:gd name="connsiteX3" fmla="*/ 2865120 w 5466080"/>
              <a:gd name="connsiteY3" fmla="*/ 6858000 h 6858000"/>
              <a:gd name="connsiteX4" fmla="*/ 0 w 5466080"/>
              <a:gd name="connsiteY4" fmla="*/ 1915160 h 6858000"/>
              <a:gd name="connsiteX5" fmla="*/ 1096837 w 54660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66080" h="6858000">
                <a:moveTo>
                  <a:pt x="1096837" y="0"/>
                </a:moveTo>
                <a:lnTo>
                  <a:pt x="5466080" y="0"/>
                </a:lnTo>
                <a:lnTo>
                  <a:pt x="5466080" y="6858000"/>
                </a:lnTo>
                <a:lnTo>
                  <a:pt x="2865120" y="6858000"/>
                </a:lnTo>
                <a:lnTo>
                  <a:pt x="0" y="1915160"/>
                </a:lnTo>
                <a:lnTo>
                  <a:pt x="1096837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600" b="1" i="1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C8FE7-45E6-4DA1-9930-61F01685F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FD1923-38BC-432D-A18A-8AAB2CF3B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19DC02-FE0F-4A19-AFD1-37206344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7784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Kuva 24">
            <a:extLst>
              <a:ext uri="{FF2B5EF4-FFF2-40B4-BE49-F238E27FC236}">
                <a16:creationId xmlns:a16="http://schemas.microsoft.com/office/drawing/2014/main" id="{54F3E25C-F6BD-4890-B0E0-DC9CC600D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021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0C40259-6410-4DA9-B596-7487DB7EE8B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91560" y="2479039"/>
            <a:ext cx="5304440" cy="1931681"/>
          </a:xfrm>
        </p:spPr>
        <p:txBody>
          <a:bodyPr anchor="ctr" anchorCtr="0"/>
          <a:lstStyle>
            <a:lvl1pPr>
              <a:defRPr sz="37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Asianostosivu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rivin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106B3851-2513-4298-867C-45346B9C38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32625" y="1484313"/>
            <a:ext cx="4679950" cy="4537075"/>
          </a:xfrm>
        </p:spPr>
        <p:txBody>
          <a:bodyPr/>
          <a:lstStyle>
            <a:lvl1pPr marL="358775" indent="-358775">
              <a:buFont typeface="Arial" panose="020B0604020202020204" pitchFamily="34" charset="0"/>
              <a:buChar char="•"/>
              <a:defRPr sz="2200"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C8FE7-45E6-4DA1-9930-61F01685F4DF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FD1923-38BC-432D-A18A-8AAB2CF3BE3E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Alatunnisteteksti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19DC02-FE0F-4A19-AFD1-372063448D73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F465DD-0031-4147-BA55-31CD0DA9CEF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1110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B0DAC34-D4F4-48A4-8A42-8322CC937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777239"/>
            <a:ext cx="10694894" cy="10483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CE3D79-68B5-434F-A2CE-775C5D656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6000" y="2214880"/>
            <a:ext cx="10694894" cy="38303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000B85-F313-464D-82BD-7E9CCABE63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59788" y="6445624"/>
            <a:ext cx="1056165" cy="24447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513DDB-6266-43D0-8AD8-F730CF3847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4729" y="6445624"/>
            <a:ext cx="4475059" cy="24447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Alatunnisteteksti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B1D2B0-9637-4F65-9878-A56BD96248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000" y="6445624"/>
            <a:ext cx="328729" cy="24447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76F465DD-0031-4147-BA55-31CD0DA9CEF6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66611449-7F8C-4300-AD62-745FF3890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1140" y="6150002"/>
            <a:ext cx="1446769" cy="45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98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52" r:id="rId6"/>
    <p:sldLayoutId id="2147483663" r:id="rId7"/>
    <p:sldLayoutId id="2147483667" r:id="rId8"/>
    <p:sldLayoutId id="2147483665" r:id="rId9"/>
    <p:sldLayoutId id="2147483666" r:id="rId10"/>
    <p:sldLayoutId id="2147483651" r:id="rId11"/>
    <p:sldLayoutId id="2147483664" r:id="rId12"/>
    <p:sldLayoutId id="2147483654" r:id="rId13"/>
    <p:sldLayoutId id="2147483655" r:id="rId14"/>
    <p:sldLayoutId id="214748366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8775" indent="-358775" algn="l" defTabSz="914400" rtl="0" eaLnBrk="1" latinLnBrk="0" hangingPunct="1">
        <a:lnSpc>
          <a:spcPct val="100000"/>
        </a:lnSpc>
        <a:spcBef>
          <a:spcPts val="1200"/>
        </a:spcBef>
        <a:buClr>
          <a:schemeClr val="tx2"/>
        </a:buClr>
        <a:buFontTx/>
        <a:buBlip>
          <a:blip r:embed="rId18"/>
        </a:buBlip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7188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B0DAC34-D4F4-48A4-8A42-8322CC937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777239"/>
            <a:ext cx="10694894" cy="10483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CE3D79-68B5-434F-A2CE-775C5D656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6000" y="2214880"/>
            <a:ext cx="10694894" cy="38303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000B85-F313-464D-82BD-7E9CCABE63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59788" y="6445624"/>
            <a:ext cx="1056165" cy="24447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513DDB-6266-43D0-8AD8-F730CF3847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4729" y="6445624"/>
            <a:ext cx="4475059" cy="24447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Alatunnisteteksti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B1D2B0-9637-4F65-9878-A56BD96248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000" y="6445624"/>
            <a:ext cx="328729" cy="24447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76F465DD-0031-4147-BA55-31CD0DA9CEF6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66611449-7F8C-4300-AD62-745FF3890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1140" y="6150002"/>
            <a:ext cx="1446769" cy="45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83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8775" indent="-358775" algn="l" defTabSz="914400" rtl="0" eaLnBrk="1" latinLnBrk="0" hangingPunct="1">
        <a:lnSpc>
          <a:spcPct val="100000"/>
        </a:lnSpc>
        <a:spcBef>
          <a:spcPts val="1200"/>
        </a:spcBef>
        <a:buClr>
          <a:schemeClr val="tx2"/>
        </a:buClr>
        <a:buFontTx/>
        <a:buBlip>
          <a:blip r:embed="rId19"/>
        </a:buBlip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7188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hankeikkuna.fi/asiakirjat/d1e8a587-542a-4914-a547-4de5b3c2d6ea/23ac3d18-9269-43b1-b7a3-d3ef32d7e4ee/SUUNNITELMA_20241204113533.PDF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urn.fi/URN:ISBN:978-952-367-847-7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tiedonhallintalautakunta@gov.fi" TargetMode="External"/><Relationship Id="rId2" Type="http://schemas.openxmlformats.org/officeDocument/2006/relationships/hyperlink" Target="http://urn.fi/URN:ISBN:978-952-367-847-7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53E18921-FDF0-4C42-A3B9-06AEC808B3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Tiedonhallintalaki ja säilytysaikojen määrittäminen</a:t>
            </a:r>
          </a:p>
        </p:txBody>
      </p:sp>
      <p:sp>
        <p:nvSpPr>
          <p:cNvPr id="7" name="Alaotsikko 6">
            <a:extLst>
              <a:ext uri="{FF2B5EF4-FFF2-40B4-BE49-F238E27FC236}">
                <a16:creationId xmlns:a16="http://schemas.microsoft.com/office/drawing/2014/main" id="{FA1D1CB7-085E-4422-8647-ABB90BB49C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Tommi Oikarinen, Tiedonhallintalautakunnan pääsihteeri</a:t>
            </a:r>
          </a:p>
          <a:p>
            <a:r>
              <a:rPr lang="fi-FI" dirty="0"/>
              <a:t>9.9.2025</a:t>
            </a:r>
          </a:p>
          <a:p>
            <a:r>
              <a:rPr lang="fi-FI" dirty="0"/>
              <a:t>Opetustoimen tietoaineistojen ja asiakirjojen säilytysaikasuositukset-  webinaari</a:t>
            </a:r>
          </a:p>
        </p:txBody>
      </p:sp>
    </p:spTree>
    <p:extLst>
      <p:ext uri="{BB962C8B-B14F-4D97-AF65-F5344CB8AC3E}">
        <p14:creationId xmlns:p14="http://schemas.microsoft.com/office/powerpoint/2010/main" val="4041323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5AA6D1-CFD9-409F-9234-D1708CB7B5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fi-FI" dirty="0"/>
            </a:br>
            <a:r>
              <a:rPr lang="fi-FI" dirty="0"/>
              <a:t>Kiitos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56A62FE-887D-47CF-BC19-7F302854A1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tiedonhallintalautakunta@gov.fi</a:t>
            </a:r>
          </a:p>
        </p:txBody>
      </p:sp>
    </p:spTree>
    <p:extLst>
      <p:ext uri="{BB962C8B-B14F-4D97-AF65-F5344CB8AC3E}">
        <p14:creationId xmlns:p14="http://schemas.microsoft.com/office/powerpoint/2010/main" val="215239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8BBC89-1EBF-FA38-A7A6-43BCF59F2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Laki julkisen hallinnon tiedonhallinnasta (906/2019)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10536F-B9C2-CDF4-1B6D-337A4325C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00" y="1628800"/>
            <a:ext cx="10694894" cy="45365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Tiedonhallintalain tarkoitus (1 §)</a:t>
            </a:r>
          </a:p>
          <a:p>
            <a:pPr marL="514350" indent="-514350">
              <a:buFont typeface="+mj-lt"/>
              <a:buAutoNum type="arabicParenR"/>
            </a:pPr>
            <a:r>
              <a:rPr lang="fi-FI" dirty="0"/>
              <a:t>varmistaa viranomaisten tietoaineistojen yhdenmukainen ja laadukas hallinta sekä tietoturvallinen käsittely julkisuusperiaatteen toteuttamiseksi;</a:t>
            </a:r>
          </a:p>
          <a:p>
            <a:pPr marL="514350" indent="-514350">
              <a:buFont typeface="+mj-lt"/>
              <a:buAutoNum type="arabicParenR"/>
            </a:pPr>
            <a:r>
              <a:rPr lang="fi-FI" dirty="0"/>
              <a:t>mahdollistaa viranomaisten tietoaineistojen turvallinen ja tehokas hyödyntäminen, jotta viranomainen voi hoitaa tehtävänsä ja tarjota palvelunsa hallinnon asiakkaille hyvää hallintoa noudattaen tuloksellisesti ja laadukkaasti;</a:t>
            </a:r>
          </a:p>
          <a:p>
            <a:pPr marL="514350" indent="-514350">
              <a:buFont typeface="+mj-lt"/>
              <a:buAutoNum type="arabicParenR"/>
            </a:pPr>
            <a:r>
              <a:rPr lang="fi-FI" dirty="0"/>
              <a:t>edistää tietojärjestelmien ja tietovarantojen </a:t>
            </a:r>
            <a:r>
              <a:rPr lang="fi-FI" dirty="0" err="1"/>
              <a:t>yhteentoimivuutta</a:t>
            </a:r>
            <a:endParaRPr lang="fi-FI" dirty="0"/>
          </a:p>
          <a:p>
            <a:r>
              <a:rPr lang="fi-FI" dirty="0"/>
              <a:t>Tiedonhallintalain valmisteluajankohtana oli voimassa noin 300 säännöstä, joissa säädetiin asiakirjojen tai henkilörekisterissä säilytettävin tietojen säilytysajasta tai sen määräytymisestä </a:t>
            </a:r>
          </a:p>
          <a:p>
            <a:pPr marL="700088" lvl="1" indent="-342900">
              <a:buFont typeface="Wingdings" panose="05000000000000000000" pitchFamily="2" charset="2"/>
              <a:buChar char="è"/>
            </a:pPr>
            <a:r>
              <a:rPr lang="fi-FI" dirty="0">
                <a:sym typeface="Wingdings" panose="05000000000000000000" pitchFamily="2" charset="2"/>
              </a:rPr>
              <a:t>lukumäärästä huolimatta</a:t>
            </a:r>
            <a:r>
              <a:rPr lang="fi-FI" dirty="0"/>
              <a:t> säilytysaikoja koskeva sääntely ei ollut kattavaa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64463D-054D-9E91-98DC-75A86B933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097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2374DD-F53C-645E-B226-A3B6F2B12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404664"/>
            <a:ext cx="10694894" cy="1048385"/>
          </a:xfrm>
        </p:spPr>
        <p:txBody>
          <a:bodyPr/>
          <a:lstStyle/>
          <a:p>
            <a:r>
              <a:rPr lang="fi-FI" dirty="0"/>
              <a:t>Tietoaineistojen säilytysaikojen määrittely (21.1 §)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9D469B-C518-737B-4489-C249B8C2E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98" y="1124744"/>
            <a:ext cx="10694894" cy="6841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i-FI" sz="2200" dirty="0"/>
              <a:t>Jos tietoaineistojen tai asiakirjojen säilytysajasta ei ole säädetty laissa, säilytysaikoja määritettäessä on otettava huomioon: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0134B25-824C-DD2F-8D36-D253DB2D5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3</a:t>
            </a:fld>
            <a:endParaRPr lang="fi-FI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FFB53863-A0B9-8461-8968-832AAF03CCBF}"/>
              </a:ext>
            </a:extLst>
          </p:cNvPr>
          <p:cNvSpPr/>
          <p:nvPr/>
        </p:nvSpPr>
        <p:spPr>
          <a:xfrm>
            <a:off x="1036002" y="1844824"/>
            <a:ext cx="7200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1.</a:t>
            </a:r>
            <a:r>
              <a:rPr lang="fi-FI" sz="1600" dirty="0"/>
              <a:t> Tietoaineiston alkuperäisen käyttötarkoituksen mukainen tarpeellisuus viranomaisen toiminnassa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C22B5070-BEE0-AC2A-86AF-94D831E4CD7B}"/>
              </a:ext>
            </a:extLst>
          </p:cNvPr>
          <p:cNvSpPr/>
          <p:nvPr/>
        </p:nvSpPr>
        <p:spPr>
          <a:xfrm>
            <a:off x="1036002" y="2780928"/>
            <a:ext cx="7200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ysClr val="windowText" lastClr="000000"/>
                </a:solidFill>
              </a:rPr>
              <a:t>2.</a:t>
            </a:r>
            <a:r>
              <a:rPr lang="fi-FI" sz="1600" dirty="0">
                <a:solidFill>
                  <a:sysClr val="windowText" lastClr="000000"/>
                </a:solidFill>
              </a:rPr>
              <a:t> Luonnollisen henkilön tai oikeushenkilön etujen, oikeuksien, velvollisuuksien ja oikeusturvan toteuttaminen ja todentaminen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AFD26A69-5148-90C1-FCD3-248CD7EAF871}"/>
              </a:ext>
            </a:extLst>
          </p:cNvPr>
          <p:cNvSpPr/>
          <p:nvPr/>
        </p:nvSpPr>
        <p:spPr>
          <a:xfrm>
            <a:off x="1036002" y="3344989"/>
            <a:ext cx="7200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ysClr val="windowText" lastClr="000000"/>
                </a:solidFill>
              </a:rPr>
              <a:t>3.</a:t>
            </a:r>
            <a:r>
              <a:rPr lang="fi-FI" sz="1600" dirty="0">
                <a:solidFill>
                  <a:sysClr val="windowText" lastClr="000000"/>
                </a:solidFill>
              </a:rPr>
              <a:t> Sopimuksen tai muun yksityisoikeudellisen oikeustoimen oikeusvaikutus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4F3B1A60-C8AB-34B2-4A16-9EABA265D90A}"/>
              </a:ext>
            </a:extLst>
          </p:cNvPr>
          <p:cNvSpPr/>
          <p:nvPr/>
        </p:nvSpPr>
        <p:spPr>
          <a:xfrm>
            <a:off x="1036002" y="3909050"/>
            <a:ext cx="7200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ysClr val="windowText" lastClr="000000"/>
                </a:solidFill>
              </a:rPr>
              <a:t>4.</a:t>
            </a:r>
            <a:r>
              <a:rPr lang="fi-FI" sz="1600" dirty="0">
                <a:solidFill>
                  <a:sysClr val="windowText" lastClr="000000"/>
                </a:solidFill>
              </a:rPr>
              <a:t> Vahingonkorvausoikeudelliset vanhentumisajat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FD112A62-E2CB-94C5-D769-26A1980F3197}"/>
              </a:ext>
            </a:extLst>
          </p:cNvPr>
          <p:cNvSpPr/>
          <p:nvPr/>
        </p:nvSpPr>
        <p:spPr>
          <a:xfrm>
            <a:off x="1036002" y="4473112"/>
            <a:ext cx="7200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ysClr val="windowText" lastClr="000000"/>
                </a:solidFill>
              </a:rPr>
              <a:t>5.</a:t>
            </a:r>
            <a:r>
              <a:rPr lang="fi-FI" sz="1600" dirty="0">
                <a:solidFill>
                  <a:sysClr val="windowText" lastClr="000000"/>
                </a:solidFill>
              </a:rPr>
              <a:t> Rikosoikeudelliset vanhentumisajat</a:t>
            </a:r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3C132C7A-B28B-A152-EA9A-D8AA043060EE}"/>
              </a:ext>
            </a:extLst>
          </p:cNvPr>
          <p:cNvSpPr txBox="1"/>
          <p:nvPr/>
        </p:nvSpPr>
        <p:spPr>
          <a:xfrm>
            <a:off x="8308810" y="1917993"/>
            <a:ext cx="259316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b="1" dirty="0"/>
              <a:t>Määrittää tietoaineiston tarpeen</a:t>
            </a:r>
            <a:endParaRPr lang="fi-FI" sz="1400" dirty="0"/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EBAC410E-9E98-F87B-EA12-AA44B5068075}"/>
              </a:ext>
            </a:extLst>
          </p:cNvPr>
          <p:cNvSpPr txBox="1"/>
          <p:nvPr/>
        </p:nvSpPr>
        <p:spPr>
          <a:xfrm>
            <a:off x="8308810" y="2854097"/>
            <a:ext cx="268373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b="1" dirty="0"/>
              <a:t>Määrittävät tietoaineistojen säilytysajan</a:t>
            </a:r>
          </a:p>
        </p:txBody>
      </p:sp>
      <p:sp>
        <p:nvSpPr>
          <p:cNvPr id="11" name="Nuoli: Alas 10">
            <a:extLst>
              <a:ext uri="{FF2B5EF4-FFF2-40B4-BE49-F238E27FC236}">
                <a16:creationId xmlns:a16="http://schemas.microsoft.com/office/drawing/2014/main" id="{93C164FE-DD1C-F695-A686-9A9D4EE9357E}"/>
              </a:ext>
            </a:extLst>
          </p:cNvPr>
          <p:cNvSpPr/>
          <p:nvPr/>
        </p:nvSpPr>
        <p:spPr>
          <a:xfrm>
            <a:off x="4294002" y="2492896"/>
            <a:ext cx="684000" cy="2520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35" name="Sisällön paikkamerkki 2">
            <a:extLst>
              <a:ext uri="{FF2B5EF4-FFF2-40B4-BE49-F238E27FC236}">
                <a16:creationId xmlns:a16="http://schemas.microsoft.com/office/drawing/2014/main" id="{4E3C2F8C-2286-E837-D7F8-5F9AD9D7B48D}"/>
              </a:ext>
            </a:extLst>
          </p:cNvPr>
          <p:cNvSpPr txBox="1">
            <a:spLocks/>
          </p:cNvSpPr>
          <p:nvPr/>
        </p:nvSpPr>
        <p:spPr>
          <a:xfrm>
            <a:off x="623392" y="5165000"/>
            <a:ext cx="10694894" cy="1280624"/>
          </a:xfrm>
          <a:prstGeom prst="rect">
            <a:avLst/>
          </a:prstGeom>
        </p:spPr>
        <p:txBody>
          <a:bodyPr vert="horz" lIns="0" tIns="0" rIns="0" bIns="0" rtlCol="0">
            <a:normAutofit fontScale="70000" lnSpcReduction="20000"/>
          </a:bodyPr>
          <a:lstStyle>
            <a:lvl1pPr marL="358775" indent="-358775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tx2"/>
              </a:buClr>
              <a:buFontTx/>
              <a:buBlip>
                <a:blip r:embed="rId2"/>
              </a:buBlip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5963" indent="-357188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6325" indent="-360363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8275" indent="-36195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93875" indent="-355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fi-FI" dirty="0"/>
              <a:t>Tiedonhallintalain 21.1 §:n luettelo ei ole tyhjentävä, vaan siinä mainitaan ne näkökulmat, jotka tulisi ottaa huomioon säilytysaikaa määriteltäessä (kriteerit eivät ole toisiaan poissulkevia, vaan toisiaan täydentäviä) </a:t>
            </a:r>
          </a:p>
          <a:p>
            <a:pPr>
              <a:spcBef>
                <a:spcPts val="600"/>
              </a:spcBef>
            </a:pPr>
            <a:r>
              <a:rPr lang="fi-FI" b="1" dirty="0"/>
              <a:t>HUOM! </a:t>
            </a:r>
            <a:r>
              <a:rPr lang="fi-FI" dirty="0"/>
              <a:t>Tiedonhallintalain 21 §:ssä säädettyä sovelletaan julkisuuslain (621/1999) 4 §:n 1 momentissa tarkoitettuun viranomaiseen</a:t>
            </a:r>
          </a:p>
        </p:txBody>
      </p:sp>
    </p:spTree>
    <p:extLst>
      <p:ext uri="{BB962C8B-B14F-4D97-AF65-F5344CB8AC3E}">
        <p14:creationId xmlns:p14="http://schemas.microsoft.com/office/powerpoint/2010/main" val="801784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61CA33-E47B-BB54-E518-E3AC48D34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548680"/>
            <a:ext cx="10694894" cy="1048385"/>
          </a:xfrm>
        </p:spPr>
        <p:txBody>
          <a:bodyPr/>
          <a:lstStyle/>
          <a:p>
            <a:r>
              <a:rPr lang="fi-FI" dirty="0"/>
              <a:t>Tietoaineistojen säilytysaikojen määrittely (21.1 §)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8F5356-CF48-2851-F244-D68F95C62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706" y="1340768"/>
            <a:ext cx="10694894" cy="43924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Perusteet, joilla säilytysaikoja määritellään</a:t>
            </a:r>
          </a:p>
          <a:p>
            <a:pPr marL="514350" indent="-514350">
              <a:buFont typeface="+mj-lt"/>
              <a:buAutoNum type="arabicParenR" startAt="2"/>
            </a:pPr>
            <a:r>
              <a:rPr lang="fi-FI" b="1" dirty="0">
                <a:sym typeface="Wingdings" panose="05000000000000000000" pitchFamily="2" charset="2"/>
              </a:rPr>
              <a:t>Luonnollisen henkilön tai oikeushenkilön etujen, oikeuksien, velvollisuuksien ja oikeusturvan toteuttaminen ja todentaminen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Viranomaisen päätös (päätöksen pysyvyys)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Päätökset, joilla taloudellisia vaikutuksia  kirjanpitoaineistot 6 -10 vuotta (kirjanpitolaki 1336/1997) </a:t>
            </a:r>
          </a:p>
          <a:p>
            <a:pPr marL="514350" indent="-514350">
              <a:buFont typeface="+mj-lt"/>
              <a:buAutoNum type="arabicParenR" startAt="3"/>
            </a:pPr>
            <a:r>
              <a:rPr lang="fi-FI" b="1" dirty="0"/>
              <a:t>Sopimuksen tai muun yksityisoikeudellisen oikeustoimen oikeusvaikutus</a:t>
            </a:r>
            <a:endParaRPr lang="fi-FI" b="1" dirty="0">
              <a:sym typeface="Wingdings" panose="05000000000000000000" pitchFamily="2" charset="2"/>
            </a:endParaRPr>
          </a:p>
          <a:p>
            <a:pPr lvl="1"/>
            <a:r>
              <a:rPr lang="fi-FI" dirty="0">
                <a:sym typeface="Wingdings" panose="05000000000000000000" pitchFamily="2" charset="2"/>
              </a:rPr>
              <a:t>sopimuskauden pituus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sopimukseen liittyvät taloudelliset vaikutukset ja velvollisuudet (kirjanpitolaki 1336/1997)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fi-FI" b="1" dirty="0"/>
              <a:t>Vahingonkorvausoikeudelliset vanhentumisajat </a:t>
            </a:r>
          </a:p>
          <a:p>
            <a:pPr lvl="1"/>
            <a:r>
              <a:rPr lang="fi-FI" dirty="0"/>
              <a:t>Yleinen vanhenemisaika 3 vuotta (laki velan vanhentumisesta 783/2003)</a:t>
            </a:r>
          </a:p>
          <a:p>
            <a:pPr marL="514350" indent="-514350">
              <a:buFont typeface="+mj-lt"/>
              <a:buAutoNum type="arabicParenR" startAt="5"/>
            </a:pPr>
            <a:r>
              <a:rPr lang="fi-FI" b="1" dirty="0">
                <a:sym typeface="Wingdings" panose="05000000000000000000" pitchFamily="2" charset="2"/>
              </a:rPr>
              <a:t>Rikosoikeudelliset vanhentumisajat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syyteoikeuden vanhentuminen 2 – 20 vuotta (rikoslaki 8 luku)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1F578FC-A8ED-CA52-9C8A-5329B4722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4</a:t>
            </a:fld>
            <a:endParaRPr lang="fi-FI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0C4C3C14-B792-4401-B5D3-0985BCA49DEC}"/>
              </a:ext>
            </a:extLst>
          </p:cNvPr>
          <p:cNvSpPr/>
          <p:nvPr/>
        </p:nvSpPr>
        <p:spPr>
          <a:xfrm>
            <a:off x="767408" y="5517232"/>
            <a:ext cx="10297144" cy="576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1200"/>
              </a:spcAft>
            </a:pPr>
            <a:r>
              <a:rPr lang="fi-FI" b="1" dirty="0">
                <a:solidFill>
                  <a:schemeClr val="bg1"/>
                </a:solidFill>
                <a:sym typeface="Wingdings" panose="05000000000000000000" pitchFamily="2" charset="2"/>
              </a:rPr>
              <a:t>HUOM! </a:t>
            </a:r>
            <a:r>
              <a:rPr lang="fi-FI" dirty="0">
                <a:solidFill>
                  <a:schemeClr val="bg1"/>
                </a:solidFill>
                <a:sym typeface="Wingdings" panose="05000000000000000000" pitchFamily="2" charset="2"/>
              </a:rPr>
              <a:t>P</a:t>
            </a:r>
            <a:r>
              <a:rPr lang="fi-FI" i="0" dirty="0">
                <a:solidFill>
                  <a:schemeClr val="bg1"/>
                </a:solidFill>
                <a:effectLst/>
                <a:latin typeface="__Open_Sans_9c011f"/>
              </a:rPr>
              <a:t>isin säilytysajan määräytymisperuste on ratkaiseva säilytysaikaa määriteltäessä</a:t>
            </a:r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551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41FDE6-51BA-C672-604C-CD6ADE96A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476672"/>
            <a:ext cx="10694894" cy="1048385"/>
          </a:xfrm>
        </p:spPr>
        <p:txBody>
          <a:bodyPr/>
          <a:lstStyle/>
          <a:p>
            <a:r>
              <a:rPr lang="fi-FI" dirty="0"/>
              <a:t>Tietoaineistojen säilytysaikojen määrittely (21.1 §)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10CE8A-1616-6566-6462-BE767447C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106" y="1149783"/>
            <a:ext cx="10694894" cy="4608512"/>
          </a:xfrm>
        </p:spPr>
        <p:txBody>
          <a:bodyPr>
            <a:normAutofit fontScale="92500"/>
          </a:bodyPr>
          <a:lstStyle/>
          <a:p>
            <a:r>
              <a:rPr lang="fi-FI" dirty="0"/>
              <a:t>Tiedonhallintalaissa säilytysaika ei tarkoita sitä, miten kauan tietoaineistoa hallitaan tiedonhallintayksikössä, vaan </a:t>
            </a:r>
            <a:r>
              <a:rPr lang="fi-FI" b="1" dirty="0"/>
              <a:t>miten kauan sitä säilytetään siihen käyttötarkoitukseen, johon asiakirjat ja muut vastaavat tiedot on kerätty</a:t>
            </a:r>
          </a:p>
          <a:p>
            <a:pPr lvl="1"/>
            <a:r>
              <a:rPr lang="fi-FI" b="1" dirty="0"/>
              <a:t>Tietoaineistojen pysyvä säilyttäminen tai arkistointi perustuvat muuhun sääntelyyn </a:t>
            </a:r>
            <a:r>
              <a:rPr lang="fi-FI" dirty="0"/>
              <a:t>(mm. arkistolaki, tietosuoja-asetus)</a:t>
            </a:r>
          </a:p>
          <a:p>
            <a:r>
              <a:rPr lang="fi-FI" dirty="0"/>
              <a:t>Säännös koskee kaikenlaisia tietoaineistoja riippumatta niiden sisällöstä</a:t>
            </a:r>
          </a:p>
          <a:p>
            <a:r>
              <a:rPr lang="fi-FI" dirty="0"/>
              <a:t>Tietoaineisto voi sisältää tietokokonaisuuksia, joilla on useita eri säilytysaikoja </a:t>
            </a:r>
          </a:p>
          <a:p>
            <a:r>
              <a:rPr lang="fi-FI" dirty="0">
                <a:sym typeface="Wingdings" panose="05000000000000000000" pitchFamily="2" charset="2"/>
              </a:rPr>
              <a:t>Jos asiasta ei ole erikseen säädetty </a:t>
            </a:r>
            <a:r>
              <a:rPr lang="fi-FI" b="1" dirty="0">
                <a:sym typeface="Wingdings" panose="05000000000000000000" pitchFamily="2" charset="2"/>
              </a:rPr>
              <a:t>määrittää viranomainen tietoaineiston ja asiakirjan säilytysajan</a:t>
            </a:r>
            <a:endParaRPr lang="fi-FI" b="1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79C4D6A-DE96-BA62-EEB3-89ED615BB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5</a:t>
            </a:fld>
            <a:endParaRPr lang="fi-FI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0E938945-7932-32F5-A02E-9F3B71C8A2EE}"/>
              </a:ext>
            </a:extLst>
          </p:cNvPr>
          <p:cNvSpPr/>
          <p:nvPr/>
        </p:nvSpPr>
        <p:spPr>
          <a:xfrm>
            <a:off x="839416" y="5733256"/>
            <a:ext cx="10369152" cy="6480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1200"/>
              </a:spcAft>
            </a:pPr>
            <a:r>
              <a:rPr lang="fi-FI" b="1" dirty="0">
                <a:sym typeface="Wingdings" panose="05000000000000000000" pitchFamily="2" charset="2"/>
              </a:rPr>
              <a:t>HUOM! </a:t>
            </a:r>
            <a:r>
              <a:rPr lang="fi-FI" dirty="0">
                <a:sym typeface="Wingdings" panose="05000000000000000000" pitchFamily="2" charset="2"/>
              </a:rPr>
              <a:t>Tietoaineistojen säilytysajat merkitään tiedonhallintayksikön tiedonhallintamalliin (</a:t>
            </a:r>
            <a:r>
              <a:rPr lang="fi-FI" dirty="0" err="1">
                <a:sym typeface="Wingdings" panose="05000000000000000000" pitchFamily="2" charset="2"/>
              </a:rPr>
              <a:t>TihL</a:t>
            </a:r>
            <a:r>
              <a:rPr lang="fi-FI" dirty="0">
                <a:sym typeface="Wingdings" panose="05000000000000000000" pitchFamily="2" charset="2"/>
              </a:rPr>
              <a:t> 5.2 §)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0074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916677-4C62-DCB7-1606-69E250B6B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436399"/>
            <a:ext cx="10694894" cy="1048385"/>
          </a:xfrm>
        </p:spPr>
        <p:txBody>
          <a:bodyPr/>
          <a:lstStyle/>
          <a:p>
            <a:r>
              <a:rPr lang="fi-FI" dirty="0"/>
              <a:t>Tietoaineistojen arkistointi tai tuhoaminen (21.2 §)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229CE0-0141-D209-01FD-0BCC5A3E0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00" y="1268760"/>
            <a:ext cx="10694894" cy="5080833"/>
          </a:xfrm>
        </p:spPr>
        <p:txBody>
          <a:bodyPr>
            <a:normAutofit lnSpcReduction="10000"/>
          </a:bodyPr>
          <a:lstStyle/>
          <a:p>
            <a:r>
              <a:rPr lang="fi-FI" b="1" dirty="0"/>
              <a:t>Säilytysajan päättymisen jälkeen tietoaineistot on arkistoitava tai tuhottava viipymättä tietoturvallisella tavalla</a:t>
            </a:r>
            <a:endParaRPr lang="fi-FI" dirty="0"/>
          </a:p>
          <a:p>
            <a:pPr lvl="1"/>
            <a:r>
              <a:rPr lang="fi-FI" dirty="0"/>
              <a:t>Tietoaineisto voidaan arkistoida tai tuhota, kun sitä ei enää käsitellä alkuperäiseen käyttötarkoitukseensa</a:t>
            </a:r>
          </a:p>
          <a:p>
            <a:pPr lvl="1"/>
            <a:r>
              <a:rPr lang="fi-FI" dirty="0"/>
              <a:t>Se, miten arkistointi tai tuhoaminen toteutetaan jää viranomaisen tai arkistonmuodostajan harkintaan ja arkistointia koskevan sääntelyn varaan (tietoturvallisuus huomioitava)</a:t>
            </a:r>
          </a:p>
          <a:p>
            <a:r>
              <a:rPr lang="fi-FI" dirty="0"/>
              <a:t>Tietoaineistojen arkistointi tai tuhoaminen on olennainen viranomaisen tietoaineistojen tietoturvallisen käsittelyn näkökulmasta </a:t>
            </a:r>
            <a:r>
              <a:rPr lang="fi-FI" dirty="0">
                <a:sym typeface="Wingdings" panose="05000000000000000000" pitchFamily="2" charset="2"/>
              </a:rPr>
              <a:t> kun aineiston käyttötarve on päättynyt, estetään tarvittavilla toimenpiteillä oikeudettomien pääsy tietoihin</a:t>
            </a:r>
            <a:endParaRPr lang="fi-FI" dirty="0"/>
          </a:p>
          <a:p>
            <a:pPr lvl="1"/>
            <a:r>
              <a:rPr lang="fi-FI" dirty="0"/>
              <a:t>Esimerkiksi viime vuosina on toteutunut useita tietomurtotapauksia, joissa viranomaisten tarpeettomasti säilyttämiä tietoaineistoja on päätynyt asianosattomien haltuun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6A1568C-2EDF-DF1E-E778-DA55CD983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3468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F0AAB5-041C-9AF0-AFED-C9437AF4D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548680"/>
            <a:ext cx="10694894" cy="1048385"/>
          </a:xfrm>
        </p:spPr>
        <p:txBody>
          <a:bodyPr/>
          <a:lstStyle/>
          <a:p>
            <a:r>
              <a:rPr lang="fi-FI" dirty="0"/>
              <a:t>Tiedonhallintalautakunnan suositukset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92AC14-480B-FBB0-F921-EAF5A3C0E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00" y="1340768"/>
            <a:ext cx="10694894" cy="511256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Tiedonhallintalautakunnan tehtävänä edistää tiedonhallintalaissa säädettyjen tiedonhallinnan ja tietoturvallisuuden menettelytapojen ja tiedonhallintalain vaatimusten toteuttamista (</a:t>
            </a:r>
            <a:r>
              <a:rPr lang="fi-FI" dirty="0" err="1"/>
              <a:t>TihL</a:t>
            </a:r>
            <a:r>
              <a:rPr lang="fi-FI" dirty="0"/>
              <a:t> 10.1 § 2 k)</a:t>
            </a:r>
          </a:p>
          <a:p>
            <a:r>
              <a:rPr lang="fi-FI" dirty="0"/>
              <a:t>Tiedonhallintalautakunta on päättänyt ylläpitää </a:t>
            </a:r>
            <a:r>
              <a:rPr lang="fi-FI" b="1" dirty="0"/>
              <a:t>suosituksia tietoaineistojen ja asiakirjojen säilytysajoista</a:t>
            </a:r>
          </a:p>
          <a:p>
            <a:pPr lvl="1"/>
            <a:r>
              <a:rPr lang="fi-FI" dirty="0"/>
              <a:t>Vuoden 2025 </a:t>
            </a:r>
            <a:r>
              <a:rPr lang="fi-FI" dirty="0">
                <a:hlinkClick r:id="rId2"/>
              </a:rPr>
              <a:t>toimintasuunnitelma</a:t>
            </a:r>
            <a:endParaRPr lang="fi-FI" dirty="0"/>
          </a:p>
          <a:p>
            <a:r>
              <a:rPr lang="fi-FI" dirty="0"/>
              <a:t>Tiedonhallintalautakunta ei voi päättää viranomaisten puolesta säilytysajasta (tiedonhallintalaissa ei säädetä säilytysajasta)</a:t>
            </a:r>
          </a:p>
          <a:p>
            <a:pPr lvl="1"/>
            <a:r>
              <a:rPr lang="fi-FI" dirty="0"/>
              <a:t>Tiedonhallintalautakunta ei voi myöskään arvioida tiedonhallintalain 21 §:ssä säädettyjen vaatimusten toteuttamista</a:t>
            </a:r>
          </a:p>
          <a:p>
            <a:pPr lvl="1"/>
            <a:r>
              <a:rPr lang="fi-FI" dirty="0"/>
              <a:t>Jos lautakunnalta kysyy yksittäisen asiakirjan säilytysaikaa saa vastauksena, ettei lautakunnalla ole toimivaltaa päättää asiasta ja viittauksen säilytysaikoja koskevaan suositukseen tai toiseen viranomaiseen, joka voisi asiassa neuvoa 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C39D6B6-3C46-EBDE-2EBB-E611DD3E7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928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579ED4-C3E9-B55A-FF0D-93112CDC2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476672"/>
            <a:ext cx="10694894" cy="1048385"/>
          </a:xfrm>
        </p:spPr>
        <p:txBody>
          <a:bodyPr/>
          <a:lstStyle/>
          <a:p>
            <a:pPr marL="0" indent="0">
              <a:buNone/>
            </a:pPr>
            <a:r>
              <a:rPr lang="fi-FI" sz="3600" b="1" dirty="0"/>
              <a:t>Suositus tietoaineistojen säilytysajasta ja toimenpiteistä säilytysajan päätyttyä</a:t>
            </a:r>
            <a:r>
              <a:rPr lang="fi-FI" sz="3600" dirty="0"/>
              <a:t> (</a:t>
            </a:r>
            <a:r>
              <a:rPr lang="fi-FI" sz="3600" dirty="0">
                <a:hlinkClick r:id="rId2"/>
              </a:rPr>
              <a:t>VM 2025:25</a:t>
            </a:r>
            <a:r>
              <a:rPr lang="fi-FI" sz="3600" dirty="0"/>
              <a:t>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67D462-3A81-6044-0FC9-11030CC47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00" y="1988840"/>
            <a:ext cx="10694894" cy="4536504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Uusi liite 6 opetustoimen tietoaineistojen ja asiakirjojen säilytysajoista</a:t>
            </a:r>
          </a:p>
          <a:p>
            <a:r>
              <a:rPr lang="fi-FI" sz="2800" dirty="0"/>
              <a:t>Suositusliitteen on tuottanut laaja opetustoimen asiantuntijaryhmä</a:t>
            </a:r>
          </a:p>
          <a:p>
            <a:pPr lvl="1"/>
            <a:r>
              <a:rPr lang="fi-FI" sz="2400" dirty="0"/>
              <a:t>Opetushallitus, Hämeenlinna, Oulu, Turku, VATT, AVI, Lapin yliopisto ja AMK, Helsingin yliopisto, Luovi, OSAO, Taideyliopisto, Turun yliopisto, TAMK, </a:t>
            </a:r>
            <a:r>
              <a:rPr lang="fi-FI" sz="2400" dirty="0" err="1"/>
              <a:t>Rovala</a:t>
            </a:r>
            <a:r>
              <a:rPr lang="fi-FI" sz="2400" dirty="0"/>
              <a:t>, Suomen Kansanopistoyhdistys </a:t>
            </a:r>
          </a:p>
          <a:p>
            <a:r>
              <a:rPr lang="fi-FI" sz="2800" dirty="0"/>
              <a:t>Säilytysaikamääritykset eivät kata kaikkia toiminnassa muodostuvia asiakirjoja (pyritty tunnistamaan keskeisimmät)</a:t>
            </a:r>
          </a:p>
          <a:p>
            <a:r>
              <a:rPr lang="fi-FI" sz="2800" dirty="0"/>
              <a:t>Liitteen lisäksi suositukseen on täydennetty myös viittauksia muuhun sääntelyyn (mm. henkilötietojen käsittelyssä säilytysajoista huomioitavaa)</a:t>
            </a:r>
          </a:p>
          <a:p>
            <a:r>
              <a:rPr lang="fi-FI" sz="2800" dirty="0"/>
              <a:t>Suomenkielinen suositus julkaistu 20.5.2025</a:t>
            </a:r>
          </a:p>
          <a:p>
            <a:r>
              <a:rPr lang="fi-FI" sz="2800" dirty="0"/>
              <a:t>Ruotsinkielinen suositus julkaistaan kesälomakauden jälkeen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EBC2703-64D9-3EB2-5AF7-F7A77245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0339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579ED4-C3E9-B55A-FF0D-93112CDC2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508407"/>
            <a:ext cx="10694894" cy="1048385"/>
          </a:xfrm>
        </p:spPr>
        <p:txBody>
          <a:bodyPr/>
          <a:lstStyle/>
          <a:p>
            <a:pPr marL="0" indent="0">
              <a:buNone/>
            </a:pPr>
            <a:r>
              <a:rPr lang="fi-FI" sz="3600" b="1" dirty="0"/>
              <a:t>Suositus tietoaineistojen säilytysajasta ja toimenpiteistä säilytysajan päätyttyä</a:t>
            </a:r>
            <a:r>
              <a:rPr lang="fi-FI" sz="3600" dirty="0"/>
              <a:t> (</a:t>
            </a:r>
            <a:r>
              <a:rPr lang="fi-FI" sz="3600" dirty="0">
                <a:hlinkClick r:id="rId2"/>
              </a:rPr>
              <a:t>VM 2025:25</a:t>
            </a:r>
            <a:r>
              <a:rPr lang="fi-FI" sz="3600" dirty="0"/>
              <a:t>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67D462-3A81-6044-0FC9-11030CC47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00" y="1924543"/>
            <a:ext cx="10694894" cy="424076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2800" b="1" dirty="0"/>
              <a:t>Kansallisarkiston määräysten esittäminen suosituksessa</a:t>
            </a:r>
          </a:p>
          <a:p>
            <a:r>
              <a:rPr lang="fi-FI" sz="2800" dirty="0"/>
              <a:t>Kommentointikierroksella ja eri tilaisuuksissa on vastaanotettu palautetta Kansallisarkiston määräysten sisällyttämisestä suosituksesta</a:t>
            </a:r>
          </a:p>
          <a:p>
            <a:r>
              <a:rPr lang="fi-FI" sz="2800" dirty="0"/>
              <a:t>Toiveista huolimatta määräyksiä ei ole otettu suositukseen mukaan </a:t>
            </a:r>
            <a:r>
              <a:rPr lang="fi-FI" sz="2800" dirty="0">
                <a:sym typeface="Wingdings" panose="05000000000000000000" pitchFamily="2" charset="2"/>
              </a:rPr>
              <a:t></a:t>
            </a:r>
            <a:r>
              <a:rPr lang="fi-FI" sz="2800" dirty="0"/>
              <a:t> Kansallisarkisto aloittaa uusien päätösten valmistelun, jolloin vanhojen päätösten kokoamista suositukseen katsottu tarkoituksenmukaiseksi </a:t>
            </a:r>
          </a:p>
          <a:p>
            <a:pPr marL="0" indent="0">
              <a:buNone/>
            </a:pPr>
            <a:r>
              <a:rPr lang="fi-FI" sz="2800" b="1" dirty="0"/>
              <a:t>Muut kommenttikierroksella vastaanotettu kehittämistarpeet</a:t>
            </a:r>
          </a:p>
          <a:p>
            <a:r>
              <a:rPr lang="fi-FI" sz="2800" dirty="0"/>
              <a:t>Kaikkia kommenteissa ehdotettuja tai muuten saatuja kehittämisehdotuksia ei pystytty huomioimaan suosituksessa (olisi venyttänyt julkaisuaikataulua)</a:t>
            </a:r>
          </a:p>
          <a:p>
            <a:r>
              <a:rPr lang="fi-FI" sz="2800" dirty="0"/>
              <a:t>Tiedossa olevat kehittämistarpeet pyritään huomioimaan suosituksen seuraavan päivityksen yhteydessä</a:t>
            </a:r>
          </a:p>
          <a:p>
            <a:r>
              <a:rPr lang="fi-FI" sz="2800" dirty="0"/>
              <a:t>Kehitystarpeita: </a:t>
            </a:r>
            <a:r>
              <a:rPr lang="fi-FI" sz="2800" dirty="0">
                <a:hlinkClick r:id="rId3"/>
              </a:rPr>
              <a:t>tiedonhallintalautakunta@gov.fi</a:t>
            </a:r>
            <a:r>
              <a:rPr lang="fi-FI" sz="2800" dirty="0"/>
              <a:t>  </a:t>
            </a:r>
          </a:p>
          <a:p>
            <a:endParaRPr lang="fi-FI" sz="2800" dirty="0"/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EBC2703-64D9-3EB2-5AF7-F7A77245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65DD-0031-4147-BA55-31CD0DA9CEF6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9972957"/>
      </p:ext>
    </p:extLst>
  </p:cSld>
  <p:clrMapOvr>
    <a:masterClrMapping/>
  </p:clrMapOvr>
</p:sld>
</file>

<file path=ppt/theme/theme1.xml><?xml version="1.0" encoding="utf-8"?>
<a:theme xmlns:a="http://schemas.openxmlformats.org/drawingml/2006/main" name="Tiedonhallintalautakunta">
  <a:themeElements>
    <a:clrScheme name="Tiedonhallintalautakunta">
      <a:dk1>
        <a:sysClr val="windowText" lastClr="000000"/>
      </a:dk1>
      <a:lt1>
        <a:sysClr val="window" lastClr="FFFFFF"/>
      </a:lt1>
      <a:dk2>
        <a:srgbClr val="365ABD"/>
      </a:dk2>
      <a:lt2>
        <a:srgbClr val="E7E6E6"/>
      </a:lt2>
      <a:accent1>
        <a:srgbClr val="365ABD"/>
      </a:accent1>
      <a:accent2>
        <a:srgbClr val="1B365D"/>
      </a:accent2>
      <a:accent3>
        <a:srgbClr val="A34E96"/>
      </a:accent3>
      <a:accent4>
        <a:srgbClr val="479A36"/>
      </a:accent4>
      <a:accent5>
        <a:srgbClr val="728CD1"/>
      </a:accent5>
      <a:accent6>
        <a:srgbClr val="954689"/>
      </a:accent6>
      <a:hlink>
        <a:srgbClr val="0563C1"/>
      </a:hlink>
      <a:folHlink>
        <a:srgbClr val="954F72"/>
      </a:folHlink>
    </a:clrScheme>
    <a:fontScheme name="Arial Narrow - Arial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 err="1"/>
        </a:defPPr>
      </a:lstStyle>
    </a:txDef>
  </a:objectDefaults>
  <a:extraClrSchemeLst/>
  <a:extLst>
    <a:ext uri="{05A4C25C-085E-4340-85A3-A5531E510DB2}">
      <thm15:themeFamily xmlns:thm15="http://schemas.microsoft.com/office/thememl/2012/main" name="TL_ppt_SU_RU.potx" id="{1F184634-6A18-4D66-AC8C-03463AF25D53}" vid="{6D2FA0CD-7340-4C9F-BD3C-BB08C1A6AF31}"/>
    </a:ext>
  </a:extLst>
</a:theme>
</file>

<file path=ppt/theme/theme2.xml><?xml version="1.0" encoding="utf-8"?>
<a:theme xmlns:a="http://schemas.openxmlformats.org/drawingml/2006/main" name="1_Tiedonhallintalautakunta">
  <a:themeElements>
    <a:clrScheme name="Tiedonhallintalautakunta">
      <a:dk1>
        <a:sysClr val="windowText" lastClr="000000"/>
      </a:dk1>
      <a:lt1>
        <a:sysClr val="window" lastClr="FFFFFF"/>
      </a:lt1>
      <a:dk2>
        <a:srgbClr val="365ABD"/>
      </a:dk2>
      <a:lt2>
        <a:srgbClr val="E7E6E6"/>
      </a:lt2>
      <a:accent1>
        <a:srgbClr val="365ABD"/>
      </a:accent1>
      <a:accent2>
        <a:srgbClr val="1B365D"/>
      </a:accent2>
      <a:accent3>
        <a:srgbClr val="A34E96"/>
      </a:accent3>
      <a:accent4>
        <a:srgbClr val="479A36"/>
      </a:accent4>
      <a:accent5>
        <a:srgbClr val="728CD1"/>
      </a:accent5>
      <a:accent6>
        <a:srgbClr val="954689"/>
      </a:accent6>
      <a:hlink>
        <a:srgbClr val="0563C1"/>
      </a:hlink>
      <a:folHlink>
        <a:srgbClr val="954F72"/>
      </a:folHlink>
    </a:clrScheme>
    <a:fontScheme name="Arial Narrow - Arial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 err="1"/>
        </a:defPPr>
      </a:lstStyle>
    </a:txDef>
  </a:objectDefaults>
  <a:extraClrSchemeLst/>
  <a:extLst>
    <a:ext uri="{05A4C25C-085E-4340-85A3-A5531E510DB2}">
      <thm15:themeFamily xmlns:thm15="http://schemas.microsoft.com/office/thememl/2012/main" name="TL_ppt_SU_RU.potx" id="{1F184634-6A18-4D66-AC8C-03463AF25D53}" vid="{6D2FA0CD-7340-4C9F-BD3C-BB08C1A6AF31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C273FBDB1AAC448BDBB3CA1302F22C6" ma:contentTypeVersion="3" ma:contentTypeDescription="Luo uusi asiakirja." ma:contentTypeScope="" ma:versionID="f3f7e1d45d6b2b594da14095fd18003d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8f194172f508ad1cee8f4c80405fd51a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F9F896-2E37-41E9-AC12-E25780BBFB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8C7D08-01F9-4786-A231-9E905052186E}">
  <ds:schemaRefs>
    <ds:schemaRef ds:uri="http://schemas.microsoft.com/office/infopath/2007/PartnerControls"/>
    <ds:schemaRef ds:uri="ebb82943-49da-4504-a2f3-a33fb2eb95f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36FC225-A01B-423F-811D-09B3F5E8F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Liite 1B</Template>
  <TotalTime>1872</TotalTime>
  <Words>782</Words>
  <Application>Microsoft Office PowerPoint</Application>
  <PresentationFormat>Laajakuva</PresentationFormat>
  <Paragraphs>81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__Open_Sans_9c011f</vt:lpstr>
      <vt:lpstr>Arial</vt:lpstr>
      <vt:lpstr>Arial Narrow</vt:lpstr>
      <vt:lpstr>Calibri</vt:lpstr>
      <vt:lpstr>Wingdings</vt:lpstr>
      <vt:lpstr>Tiedonhallintalautakunta</vt:lpstr>
      <vt:lpstr>1_Tiedonhallintalautakunta</vt:lpstr>
      <vt:lpstr>Tiedonhallintalaki ja säilytysaikojen määrittäminen</vt:lpstr>
      <vt:lpstr>Laki julkisen hallinnon tiedonhallinnasta (906/2019)</vt:lpstr>
      <vt:lpstr>Tietoaineistojen säilytysaikojen määrittely (21.1 §)</vt:lpstr>
      <vt:lpstr>Tietoaineistojen säilytysaikojen määrittely (21.1 §)</vt:lpstr>
      <vt:lpstr>Tietoaineistojen säilytysaikojen määrittely (21.1 §)</vt:lpstr>
      <vt:lpstr>Tietoaineistojen arkistointi tai tuhoaminen (21.2 §)</vt:lpstr>
      <vt:lpstr>Tiedonhallintalautakunnan suositukset</vt:lpstr>
      <vt:lpstr>Suositus tietoaineistojen säilytysajasta ja toimenpiteistä säilytysajan päätyttyä (VM 2025:25)</vt:lpstr>
      <vt:lpstr>Suositus tietoaineistojen säilytysajasta ja toimenpiteistä säilytysajan päätyttyä (VM 2025:25)</vt:lpstr>
      <vt:lpstr> Kiitos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aloitussivu,  tumma sininen max. 3 riviä</dc:title>
  <dc:creator>Torro Heidi (VM)</dc:creator>
  <cp:lastModifiedBy>Oikarinen Tommi (VM)</cp:lastModifiedBy>
  <cp:revision>54</cp:revision>
  <dcterms:created xsi:type="dcterms:W3CDTF">2020-03-02T08:46:04Z</dcterms:created>
  <dcterms:modified xsi:type="dcterms:W3CDTF">2025-09-04T13:02:02Z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0x010100FC273FBDB1AAC448BDBB3CA1302F22C6</vt:lpwstr>
  </property>
</Properties>
</file>