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35"/>
  </p:notesMasterIdLst>
  <p:sldIdLst>
    <p:sldId id="277" r:id="rId2"/>
    <p:sldId id="278" r:id="rId3"/>
    <p:sldId id="309" r:id="rId4"/>
    <p:sldId id="282" r:id="rId5"/>
    <p:sldId id="283" r:id="rId6"/>
    <p:sldId id="284" r:id="rId7"/>
    <p:sldId id="285" r:id="rId8"/>
    <p:sldId id="286" r:id="rId9"/>
    <p:sldId id="287" r:id="rId10"/>
    <p:sldId id="288" r:id="rId11"/>
    <p:sldId id="293" r:id="rId12"/>
    <p:sldId id="307" r:id="rId13"/>
    <p:sldId id="305" r:id="rId14"/>
    <p:sldId id="304" r:id="rId15"/>
    <p:sldId id="303" r:id="rId16"/>
    <p:sldId id="302" r:id="rId17"/>
    <p:sldId id="310" r:id="rId18"/>
    <p:sldId id="311" r:id="rId19"/>
    <p:sldId id="312" r:id="rId20"/>
    <p:sldId id="313" r:id="rId21"/>
    <p:sldId id="314" r:id="rId22"/>
    <p:sldId id="315" r:id="rId23"/>
    <p:sldId id="297" r:id="rId24"/>
    <p:sldId id="316" r:id="rId25"/>
    <p:sldId id="295" r:id="rId26"/>
    <p:sldId id="317" r:id="rId27"/>
    <p:sldId id="320" r:id="rId28"/>
    <p:sldId id="321" r:id="rId29"/>
    <p:sldId id="318" r:id="rId30"/>
    <p:sldId id="291" r:id="rId31"/>
    <p:sldId id="319" r:id="rId32"/>
    <p:sldId id="290" r:id="rId33"/>
    <p:sldId id="268" r:id="rId34"/>
  </p:sldIdLst>
  <p:sldSz cx="9144000" cy="6858000" type="screen4x3"/>
  <p:notesSz cx="6858000" cy="9144000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04F88"/>
    <a:srgbClr val="E2E2E2"/>
    <a:srgbClr val="A3A3A3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Normaali tyyli 2 - Korostu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751" autoAdjust="0"/>
    <p:restoredTop sz="94660"/>
  </p:normalViewPr>
  <p:slideViewPr>
    <p:cSldViewPr showGuides="1">
      <p:cViewPr>
        <p:scale>
          <a:sx n="75" d="100"/>
          <a:sy n="75" d="100"/>
        </p:scale>
        <p:origin x="-2580" y="-87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EDCBE83-F401-4F3F-8646-5A63CA53523C}" type="datetimeFigureOut">
              <a:rPr lang="fi-FI" smtClean="0"/>
              <a:pPr/>
              <a:t>18.12.2015</a:t>
            </a:fld>
            <a:endParaRPr lang="fi-FI"/>
          </a:p>
        </p:txBody>
      </p:sp>
      <p:sp>
        <p:nvSpPr>
          <p:cNvPr id="4" name="Dian kuvan paikkamerkki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i-FI"/>
          </a:p>
        </p:txBody>
      </p:sp>
      <p:sp>
        <p:nvSpPr>
          <p:cNvPr id="5" name="Huomautusten paikkamerkki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91DD12E-B47D-4DC2-A09A-B762B8C96EBD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xmlns="" val="22273712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Otsikkosiv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2499360"/>
            <a:ext cx="9144000" cy="4358640"/>
          </a:xfrm>
          <a:prstGeom prst="rect">
            <a:avLst/>
          </a:prstGeom>
        </p:spPr>
      </p:pic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1115616" y="1916832"/>
            <a:ext cx="7200800" cy="1781065"/>
          </a:xfrm>
        </p:spPr>
        <p:txBody>
          <a:bodyPr anchor="ctr" anchorCtr="0">
            <a:noAutofit/>
          </a:bodyPr>
          <a:lstStyle>
            <a:lvl1pPr>
              <a:lnSpc>
                <a:spcPct val="100000"/>
              </a:lnSpc>
              <a:defRPr sz="3400"/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10" name="Tekstin paikkamerkki 9"/>
          <p:cNvSpPr>
            <a:spLocks noGrp="1"/>
          </p:cNvSpPr>
          <p:nvPr>
            <p:ph type="body" sz="quarter" idx="13" hasCustomPrompt="1"/>
          </p:nvPr>
        </p:nvSpPr>
        <p:spPr>
          <a:xfrm>
            <a:off x="1146629" y="6190342"/>
            <a:ext cx="4865804" cy="428171"/>
          </a:xfrm>
        </p:spPr>
        <p:txBody>
          <a:bodyPr tIns="0" bIns="0" anchor="ctr" anchorCtr="0">
            <a:noAutofit/>
          </a:bodyPr>
          <a:lstStyle>
            <a:lvl1pPr marL="0" indent="0">
              <a:buNone/>
              <a:defRPr sz="18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fi-FI" dirty="0" smtClean="0"/>
              <a:t>Vastuualueen nimi tarvittaessa</a:t>
            </a:r>
          </a:p>
        </p:txBody>
      </p:sp>
      <p:sp>
        <p:nvSpPr>
          <p:cNvPr id="6" name="Tekstin paikkamerkki 9"/>
          <p:cNvSpPr>
            <a:spLocks noGrp="1"/>
          </p:cNvSpPr>
          <p:nvPr>
            <p:ph type="body" sz="quarter" idx="14" hasCustomPrompt="1"/>
          </p:nvPr>
        </p:nvSpPr>
        <p:spPr>
          <a:xfrm>
            <a:off x="1115616" y="3824514"/>
            <a:ext cx="7200800" cy="468582"/>
          </a:xfrm>
        </p:spPr>
        <p:txBody>
          <a:bodyPr tIns="0" bIns="0" anchor="t" anchorCtr="0">
            <a:noAutofit/>
          </a:bodyPr>
          <a:lstStyle>
            <a:lvl1pPr marL="0" indent="0">
              <a:lnSpc>
                <a:spcPct val="120000"/>
              </a:lnSpc>
              <a:spcAft>
                <a:spcPts val="0"/>
              </a:spcAft>
              <a:buNone/>
              <a:defRPr sz="120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fi-FI" dirty="0" smtClean="0"/>
              <a:t>Esittäjän/tapahtuman tiedot</a:t>
            </a:r>
          </a:p>
        </p:txBody>
      </p:sp>
      <p:pic>
        <p:nvPicPr>
          <p:cNvPr id="7" name="Kuva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34686" y="488932"/>
            <a:ext cx="3421411" cy="85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5824092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 leijonal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smtClean="0"/>
              <a:t>18.12.2015</a:t>
            </a:r>
            <a:endParaRPr lang="fi-FI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Economics Department</a:t>
            </a:r>
            <a:endParaRPr lang="fi-FI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72BAF-8CDA-4878-B74D-CAA2BE485765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xmlns="" val="39981317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Vain otsikko ilman leijona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Kuva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677564" y="6485746"/>
            <a:ext cx="2127600" cy="172800"/>
          </a:xfrm>
          <a:prstGeom prst="rect">
            <a:avLst/>
          </a:prstGeom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smtClean="0"/>
              <a:t>18.12.2015</a:t>
            </a:r>
            <a:endParaRPr lang="fi-FI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Economics Department</a:t>
            </a:r>
            <a:endParaRPr lang="fi-FI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72BAF-8CDA-4878-B74D-CAA2BE485765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xmlns="" val="95163749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Kuva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677564" y="6485746"/>
            <a:ext cx="2127600" cy="172800"/>
          </a:xfrm>
          <a:prstGeom prst="rect">
            <a:avLst/>
          </a:prstGeom>
        </p:spPr>
      </p:pic>
      <p:sp>
        <p:nvSpPr>
          <p:cNvPr id="2" name="Päivämäärän paikkamerkki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smtClean="0"/>
              <a:t>18.12.2015</a:t>
            </a:r>
            <a:endParaRPr lang="fi-FI"/>
          </a:p>
        </p:txBody>
      </p:sp>
      <p:sp>
        <p:nvSpPr>
          <p:cNvPr id="3" name="Alatunnisteen paikkamerk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Economics Department</a:t>
            </a:r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72BAF-8CDA-4878-B74D-CAA2BE485765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xmlns="" val="139026707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Väliotsikko sinin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orakulmio 3"/>
          <p:cNvSpPr/>
          <p:nvPr userDrawn="1"/>
        </p:nvSpPr>
        <p:spPr>
          <a:xfrm>
            <a:off x="210457" y="224971"/>
            <a:ext cx="8715829" cy="642257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1153886" y="2540000"/>
            <a:ext cx="6923314" cy="1753096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defRPr sz="30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xmlns="" val="286535588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Väliotsikko syaa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orakulmio 3"/>
          <p:cNvSpPr/>
          <p:nvPr userDrawn="1"/>
        </p:nvSpPr>
        <p:spPr>
          <a:xfrm>
            <a:off x="210457" y="224971"/>
            <a:ext cx="8715829" cy="6422572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1153886" y="2540000"/>
            <a:ext cx="6923314" cy="1753096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defRPr sz="30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xmlns="" val="122346950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Väliotsikko li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orakulmio 3"/>
          <p:cNvSpPr/>
          <p:nvPr userDrawn="1"/>
        </p:nvSpPr>
        <p:spPr>
          <a:xfrm>
            <a:off x="210457" y="224971"/>
            <a:ext cx="8715829" cy="642257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1153886" y="2540000"/>
            <a:ext cx="6923314" cy="1753096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defRPr sz="30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xmlns="" val="64311873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opet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Kuva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2499360"/>
            <a:ext cx="9144000" cy="4358640"/>
          </a:xfrm>
          <a:prstGeom prst="rect">
            <a:avLst/>
          </a:prstGeom>
        </p:spPr>
      </p:pic>
      <p:sp>
        <p:nvSpPr>
          <p:cNvPr id="9" name="Tekstin paikkamerkki 8"/>
          <p:cNvSpPr>
            <a:spLocks noGrp="1"/>
          </p:cNvSpPr>
          <p:nvPr>
            <p:ph type="body" sz="quarter" idx="10" hasCustomPrompt="1"/>
          </p:nvPr>
        </p:nvSpPr>
        <p:spPr>
          <a:xfrm>
            <a:off x="1146630" y="2823908"/>
            <a:ext cx="3209346" cy="1872208"/>
          </a:xfrm>
        </p:spPr>
        <p:txBody>
          <a:bodyPr>
            <a:noAutofit/>
          </a:bodyPr>
          <a:lstStyle>
            <a:lvl1pPr marL="0" indent="0">
              <a:lnSpc>
                <a:spcPct val="120000"/>
              </a:lnSpc>
              <a:spcAft>
                <a:spcPts val="0"/>
              </a:spcAft>
              <a:buNone/>
              <a:defRPr sz="1200"/>
            </a:lvl1pPr>
            <a:lvl2pPr marL="355600" indent="0">
              <a:buNone/>
              <a:defRPr sz="1200"/>
            </a:lvl2pPr>
            <a:lvl3pPr marL="804862" indent="0">
              <a:buNone/>
              <a:defRPr sz="1200"/>
            </a:lvl3pPr>
            <a:lvl4pPr marL="1255713" indent="0">
              <a:buNone/>
              <a:defRPr sz="1200"/>
            </a:lvl4pPr>
            <a:lvl5pPr marL="1436688" indent="0">
              <a:buNone/>
              <a:defRPr sz="1200"/>
            </a:lvl5pPr>
          </a:lstStyle>
          <a:p>
            <a:pPr lvl="0"/>
            <a:r>
              <a:rPr lang="fi-FI" dirty="0" smtClean="0"/>
              <a:t>Lisää esittäjän tiedot</a:t>
            </a:r>
          </a:p>
        </p:txBody>
      </p:sp>
      <p:sp>
        <p:nvSpPr>
          <p:cNvPr id="7" name="Tekstin paikkamerkki 8"/>
          <p:cNvSpPr>
            <a:spLocks noGrp="1"/>
          </p:cNvSpPr>
          <p:nvPr>
            <p:ph type="body" sz="quarter" idx="11" hasCustomPrompt="1"/>
          </p:nvPr>
        </p:nvSpPr>
        <p:spPr>
          <a:xfrm>
            <a:off x="4528458" y="2823908"/>
            <a:ext cx="4220006" cy="1872208"/>
          </a:xfrm>
        </p:spPr>
        <p:txBody>
          <a:bodyPr>
            <a:noAutofit/>
          </a:bodyPr>
          <a:lstStyle>
            <a:lvl1pPr marL="0" indent="0">
              <a:lnSpc>
                <a:spcPct val="120000"/>
              </a:lnSpc>
              <a:spcAft>
                <a:spcPts val="0"/>
              </a:spcAft>
              <a:buNone/>
              <a:defRPr sz="1200"/>
            </a:lvl1pPr>
            <a:lvl2pPr marL="355600" indent="0">
              <a:buNone/>
              <a:defRPr sz="1200"/>
            </a:lvl2pPr>
            <a:lvl3pPr marL="804862" indent="0">
              <a:buNone/>
              <a:defRPr sz="1200"/>
            </a:lvl3pPr>
            <a:lvl4pPr marL="1255713" indent="0">
              <a:buNone/>
              <a:defRPr sz="1200"/>
            </a:lvl4pPr>
            <a:lvl5pPr marL="1436688" indent="0">
              <a:buNone/>
              <a:defRPr sz="1200"/>
            </a:lvl5pPr>
          </a:lstStyle>
          <a:p>
            <a:pPr lvl="0"/>
            <a:r>
              <a:rPr lang="fi-FI" dirty="0" smtClean="0"/>
              <a:t>Lisää tiedot</a:t>
            </a:r>
          </a:p>
        </p:txBody>
      </p:sp>
      <p:pic>
        <p:nvPicPr>
          <p:cNvPr id="8" name="Kuva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34686" y="488932"/>
            <a:ext cx="3421411" cy="85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9941902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Otsikkosivu hanketun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Kuva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2499360"/>
            <a:ext cx="9144000" cy="4358640"/>
          </a:xfrm>
          <a:prstGeom prst="rect">
            <a:avLst/>
          </a:prstGeom>
        </p:spPr>
      </p:pic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1115616" y="1772816"/>
            <a:ext cx="7200800" cy="1656184"/>
          </a:xfrm>
        </p:spPr>
        <p:txBody>
          <a:bodyPr anchor="ctr" anchorCtr="0">
            <a:noAutofit/>
          </a:bodyPr>
          <a:lstStyle>
            <a:lvl1pPr>
              <a:lnSpc>
                <a:spcPct val="100000"/>
              </a:lnSpc>
              <a:defRPr sz="3400"/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1115616" y="3507701"/>
            <a:ext cx="7200800" cy="648072"/>
          </a:xfr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 smtClean="0"/>
              <a:t>Muokkaa alaotsikon perustyyliä napsautt.</a:t>
            </a:r>
            <a:endParaRPr lang="fi-FI" dirty="0"/>
          </a:p>
        </p:txBody>
      </p:sp>
      <p:sp>
        <p:nvSpPr>
          <p:cNvPr id="10" name="Tekstin paikkamerkki 9"/>
          <p:cNvSpPr>
            <a:spLocks noGrp="1"/>
          </p:cNvSpPr>
          <p:nvPr>
            <p:ph type="body" sz="quarter" idx="13" hasCustomPrompt="1"/>
          </p:nvPr>
        </p:nvSpPr>
        <p:spPr>
          <a:xfrm>
            <a:off x="1146629" y="6190342"/>
            <a:ext cx="4865804" cy="428171"/>
          </a:xfrm>
        </p:spPr>
        <p:txBody>
          <a:bodyPr tIns="0" bIns="0" anchor="ctr" anchorCtr="0">
            <a:noAutofit/>
          </a:bodyPr>
          <a:lstStyle>
            <a:lvl1pPr marL="0" indent="0">
              <a:buNone/>
              <a:defRPr sz="18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fi-FI" dirty="0" smtClean="0"/>
              <a:t>Vastuualueen nimi tarvittaessa</a:t>
            </a:r>
          </a:p>
        </p:txBody>
      </p:sp>
      <p:sp>
        <p:nvSpPr>
          <p:cNvPr id="6" name="Tekstin paikkamerkki 9"/>
          <p:cNvSpPr>
            <a:spLocks noGrp="1"/>
          </p:cNvSpPr>
          <p:nvPr>
            <p:ph type="body" sz="quarter" idx="14" hasCustomPrompt="1"/>
          </p:nvPr>
        </p:nvSpPr>
        <p:spPr>
          <a:xfrm>
            <a:off x="1115616" y="4208016"/>
            <a:ext cx="7200800" cy="445120"/>
          </a:xfrm>
        </p:spPr>
        <p:txBody>
          <a:bodyPr tIns="0" bIns="0" anchor="t" anchorCtr="0">
            <a:noAutofit/>
          </a:bodyPr>
          <a:lstStyle>
            <a:lvl1pPr marL="0" indent="0">
              <a:lnSpc>
                <a:spcPct val="120000"/>
              </a:lnSpc>
              <a:spcAft>
                <a:spcPts val="0"/>
              </a:spcAft>
              <a:buNone/>
              <a:defRPr sz="120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fi-FI" dirty="0" smtClean="0"/>
              <a:t>Esittäjän/tapahtuman tiedot</a:t>
            </a:r>
          </a:p>
        </p:txBody>
      </p:sp>
      <p:sp>
        <p:nvSpPr>
          <p:cNvPr id="9" name="Kuvan paikkamerkki 8"/>
          <p:cNvSpPr>
            <a:spLocks noGrp="1"/>
          </p:cNvSpPr>
          <p:nvPr>
            <p:ph type="pic" sz="quarter" idx="15" hasCustomPrompt="1"/>
          </p:nvPr>
        </p:nvSpPr>
        <p:spPr>
          <a:xfrm>
            <a:off x="7380288" y="404813"/>
            <a:ext cx="1260000" cy="1260000"/>
          </a:xfrm>
        </p:spPr>
        <p:txBody>
          <a:bodyPr>
            <a:normAutofit/>
          </a:bodyPr>
          <a:lstStyle>
            <a:lvl1pPr marL="0" indent="0" algn="ctr">
              <a:spcAft>
                <a:spcPts val="0"/>
              </a:spcAft>
              <a:buFontTx/>
              <a:buNone/>
              <a:defRPr sz="1050" baseline="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fi-FI" dirty="0" smtClean="0"/>
              <a:t>Hanketunnus   </a:t>
            </a:r>
            <a:r>
              <a:rPr lang="fr-FR" dirty="0" smtClean="0"/>
              <a:t>3,5 x 3,5 cm    205 x 205 px</a:t>
            </a:r>
            <a:endParaRPr lang="fi-FI" dirty="0"/>
          </a:p>
        </p:txBody>
      </p:sp>
      <p:pic>
        <p:nvPicPr>
          <p:cNvPr id="12" name="Kuva 1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34686" y="488932"/>
            <a:ext cx="3421411" cy="85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9439363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smtClean="0"/>
              <a:t>18.12.2015</a:t>
            </a:r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Economics Department</a:t>
            </a:r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72BAF-8CDA-4878-B74D-CAA2BE485765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xmlns="" val="33909398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 ja sisältö väliotsikol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576000" y="145143"/>
            <a:ext cx="7308609" cy="1186497"/>
          </a:xfrm>
        </p:spPr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573314" y="1836057"/>
            <a:ext cx="7311054" cy="4290106"/>
          </a:xfrm>
        </p:spPr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smtClean="0"/>
              <a:t>18.12.2015</a:t>
            </a:r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Economics Department</a:t>
            </a:r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72BAF-8CDA-4878-B74D-CAA2BE485765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8" name="Tekstin paikkamerkki 7"/>
          <p:cNvSpPr>
            <a:spLocks noGrp="1"/>
          </p:cNvSpPr>
          <p:nvPr>
            <p:ph type="body" sz="quarter" idx="13" hasCustomPrompt="1"/>
          </p:nvPr>
        </p:nvSpPr>
        <p:spPr>
          <a:xfrm>
            <a:off x="576000" y="1391823"/>
            <a:ext cx="7308368" cy="503237"/>
          </a:xfrm>
        </p:spPr>
        <p:txBody>
          <a:bodyPr/>
          <a:lstStyle>
            <a:lvl1pPr marL="0" indent="0">
              <a:buNone/>
              <a:defRPr b="1" baseline="0"/>
            </a:lvl1pPr>
          </a:lstStyle>
          <a:p>
            <a:pPr lvl="0"/>
            <a:r>
              <a:rPr lang="fi-FI" dirty="0" smtClean="0"/>
              <a:t>Lisää väliotsikko napsauttamalla</a:t>
            </a:r>
          </a:p>
        </p:txBody>
      </p:sp>
    </p:spTree>
    <p:extLst>
      <p:ext uri="{BB962C8B-B14F-4D97-AF65-F5344CB8AC3E}">
        <p14:creationId xmlns:p14="http://schemas.microsoft.com/office/powerpoint/2010/main" xmlns="" val="16157439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576000" y="1386000"/>
            <a:ext cx="3600000" cy="4779304"/>
          </a:xfrm>
        </p:spPr>
        <p:txBody>
          <a:bodyPr>
            <a:normAutofit/>
          </a:bodyPr>
          <a:lstStyle>
            <a:lvl1pPr>
              <a:spcBef>
                <a:spcPts val="0"/>
              </a:spcBef>
              <a:spcAft>
                <a:spcPts val="1200"/>
              </a:spcAft>
              <a:defRPr sz="1600"/>
            </a:lvl1pPr>
            <a:lvl2pPr>
              <a:spcBef>
                <a:spcPts val="0"/>
              </a:spcBef>
              <a:spcAft>
                <a:spcPts val="1200"/>
              </a:spcAft>
              <a:defRPr sz="1600"/>
            </a:lvl2pPr>
            <a:lvl3pPr>
              <a:spcBef>
                <a:spcPts val="0"/>
              </a:spcBef>
              <a:spcAft>
                <a:spcPts val="1200"/>
              </a:spcAft>
              <a:defRPr sz="1600"/>
            </a:lvl3pPr>
            <a:lvl4pPr>
              <a:spcBef>
                <a:spcPts val="0"/>
              </a:spcBef>
              <a:spcAft>
                <a:spcPts val="1200"/>
              </a:spcAft>
              <a:defRPr sz="1600"/>
            </a:lvl4pPr>
            <a:lvl5pPr>
              <a:spcBef>
                <a:spcPts val="0"/>
              </a:spcBef>
              <a:spcAft>
                <a:spcPts val="1200"/>
              </a:spcAft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4283968" y="1386000"/>
            <a:ext cx="3600000" cy="4779304"/>
          </a:xfrm>
        </p:spPr>
        <p:txBody>
          <a:bodyPr>
            <a:normAutofit/>
          </a:bodyPr>
          <a:lstStyle>
            <a:lvl1pPr>
              <a:spcAft>
                <a:spcPts val="1200"/>
              </a:spcAft>
              <a:defRPr sz="1600"/>
            </a:lvl1pPr>
            <a:lvl2pPr>
              <a:spcAft>
                <a:spcPts val="1200"/>
              </a:spcAft>
              <a:defRPr sz="1600"/>
            </a:lvl2pPr>
            <a:lvl3pPr>
              <a:spcAft>
                <a:spcPts val="1200"/>
              </a:spcAft>
              <a:defRPr sz="1600"/>
            </a:lvl3pPr>
            <a:lvl4pPr>
              <a:spcAft>
                <a:spcPts val="1200"/>
              </a:spcAft>
              <a:defRPr sz="1600"/>
            </a:lvl4pPr>
            <a:lvl5pPr>
              <a:spcAft>
                <a:spcPts val="1200"/>
              </a:spcAft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smtClean="0"/>
              <a:t>18.12.2015</a:t>
            </a:r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Economics Department</a:t>
            </a:r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72BAF-8CDA-4878-B74D-CAA2BE485765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xmlns="" val="34292938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va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4283968" y="1386114"/>
            <a:ext cx="3600400" cy="4779189"/>
          </a:xfrm>
        </p:spPr>
        <p:txBody>
          <a:bodyPr>
            <a:normAutofit/>
          </a:bodyPr>
          <a:lstStyle>
            <a:lvl1pPr>
              <a:spcAft>
                <a:spcPts val="1200"/>
              </a:spcAft>
              <a:defRPr sz="1600"/>
            </a:lvl1pPr>
            <a:lvl2pPr>
              <a:spcAft>
                <a:spcPts val="1200"/>
              </a:spcAft>
              <a:defRPr sz="1600"/>
            </a:lvl2pPr>
            <a:lvl3pPr>
              <a:spcAft>
                <a:spcPts val="1200"/>
              </a:spcAft>
              <a:defRPr sz="1600"/>
            </a:lvl3pPr>
            <a:lvl4pPr>
              <a:spcAft>
                <a:spcPts val="1200"/>
              </a:spcAft>
              <a:defRPr sz="1600"/>
            </a:lvl4pPr>
            <a:lvl5pPr>
              <a:spcAft>
                <a:spcPts val="1200"/>
              </a:spcAft>
              <a:defRPr sz="1600"/>
            </a:lvl5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smtClean="0"/>
              <a:t>18.12.2015</a:t>
            </a:r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Economics Department</a:t>
            </a:r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72BAF-8CDA-4878-B74D-CAA2BE485765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9" name="Kuvan paikkamerkki 8"/>
          <p:cNvSpPr>
            <a:spLocks noGrp="1"/>
          </p:cNvSpPr>
          <p:nvPr>
            <p:ph type="pic" sz="quarter" idx="13" hasCustomPrompt="1"/>
          </p:nvPr>
        </p:nvSpPr>
        <p:spPr>
          <a:xfrm>
            <a:off x="705600" y="1476000"/>
            <a:ext cx="3455988" cy="4806000"/>
          </a:xfrm>
          <a:solidFill>
            <a:schemeClr val="bg1">
              <a:lumMod val="85000"/>
            </a:schemeClr>
          </a:solidFill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Verdana" panose="020B0604030504040204" pitchFamily="34" charset="0"/>
              <a:buNone/>
              <a:tabLst/>
              <a:defRPr sz="1600"/>
            </a:lvl1pPr>
          </a:lstStyle>
          <a:p>
            <a:r>
              <a:rPr lang="fi-FI" dirty="0" smtClean="0"/>
              <a:t>Lisää kuva                                 13,35 x 9,6 cm | </a:t>
            </a:r>
            <a:r>
              <a:rPr lang="fr-FR" dirty="0" smtClean="0"/>
              <a:t>780 px x 565 px</a:t>
            </a:r>
            <a:endParaRPr lang="fi-FI" dirty="0" smtClean="0"/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xmlns="" val="3419739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via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4283968" y="1386114"/>
            <a:ext cx="3600400" cy="4779189"/>
          </a:xfrm>
        </p:spPr>
        <p:txBody>
          <a:bodyPr>
            <a:normAutofit/>
          </a:bodyPr>
          <a:lstStyle>
            <a:lvl1pPr>
              <a:spcAft>
                <a:spcPts val="1200"/>
              </a:spcAft>
              <a:defRPr sz="1600"/>
            </a:lvl1pPr>
            <a:lvl2pPr>
              <a:spcAft>
                <a:spcPts val="1200"/>
              </a:spcAft>
              <a:defRPr sz="1600"/>
            </a:lvl2pPr>
            <a:lvl3pPr>
              <a:spcAft>
                <a:spcPts val="1200"/>
              </a:spcAft>
              <a:defRPr sz="1600"/>
            </a:lvl3pPr>
            <a:lvl4pPr>
              <a:spcAft>
                <a:spcPts val="1200"/>
              </a:spcAft>
              <a:defRPr sz="1600"/>
            </a:lvl4pPr>
            <a:lvl5pPr>
              <a:spcAft>
                <a:spcPts val="1200"/>
              </a:spcAft>
              <a:defRPr sz="1600"/>
            </a:lvl5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smtClean="0"/>
              <a:t>18.12.2015</a:t>
            </a:r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Economics Department</a:t>
            </a:r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72BAF-8CDA-4878-B74D-CAA2BE485765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9" name="Kuvan paikkamerkki 8"/>
          <p:cNvSpPr>
            <a:spLocks noGrp="1"/>
          </p:cNvSpPr>
          <p:nvPr>
            <p:ph type="pic" sz="quarter" idx="13" hasCustomPrompt="1"/>
          </p:nvPr>
        </p:nvSpPr>
        <p:spPr>
          <a:xfrm>
            <a:off x="705600" y="1476000"/>
            <a:ext cx="3455988" cy="1476000"/>
          </a:xfrm>
          <a:solidFill>
            <a:schemeClr val="bg1">
              <a:lumMod val="85000"/>
            </a:schemeClr>
          </a:solidFill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Verdana" panose="020B0604030504040204" pitchFamily="34" charset="0"/>
              <a:buNone/>
              <a:tabLst/>
              <a:defRPr sz="1600" baseline="0"/>
            </a:lvl1pPr>
          </a:lstStyle>
          <a:p>
            <a:r>
              <a:rPr lang="fi-FI" dirty="0" smtClean="0"/>
              <a:t>Lisää kuva                                    4,1 x 9,6 cm </a:t>
            </a:r>
            <a:r>
              <a:rPr lang="fr-FR" dirty="0" smtClean="0"/>
              <a:t>| 240 cm x 565 px</a:t>
            </a:r>
            <a:endParaRPr lang="fi-FI" dirty="0" smtClean="0"/>
          </a:p>
        </p:txBody>
      </p:sp>
      <p:sp>
        <p:nvSpPr>
          <p:cNvPr id="10" name="Kuvan paikkamerkki 8"/>
          <p:cNvSpPr>
            <a:spLocks noGrp="1"/>
          </p:cNvSpPr>
          <p:nvPr>
            <p:ph type="pic" sz="quarter" idx="14" hasCustomPrompt="1"/>
          </p:nvPr>
        </p:nvSpPr>
        <p:spPr>
          <a:xfrm>
            <a:off x="705600" y="3152400"/>
            <a:ext cx="3455988" cy="1476000"/>
          </a:xfrm>
          <a:solidFill>
            <a:schemeClr val="bg1">
              <a:lumMod val="85000"/>
            </a:schemeClr>
          </a:solidFill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Verdana" panose="020B0604030504040204" pitchFamily="34" charset="0"/>
              <a:buNone/>
              <a:tabLst/>
              <a:defRPr sz="1600"/>
            </a:lvl1pPr>
          </a:lstStyle>
          <a:p>
            <a:r>
              <a:rPr lang="fi-FI" dirty="0" smtClean="0"/>
              <a:t>Lisää kuva                                    4,1 x 9,6 cm </a:t>
            </a:r>
            <a:r>
              <a:rPr lang="fr-FR" dirty="0" smtClean="0"/>
              <a:t>| 240 cm x 565 px</a:t>
            </a:r>
            <a:endParaRPr lang="fi-FI" dirty="0" smtClean="0"/>
          </a:p>
        </p:txBody>
      </p:sp>
      <p:sp>
        <p:nvSpPr>
          <p:cNvPr id="11" name="Kuvan paikkamerkki 8"/>
          <p:cNvSpPr>
            <a:spLocks noGrp="1"/>
          </p:cNvSpPr>
          <p:nvPr>
            <p:ph type="pic" sz="quarter" idx="15" hasCustomPrompt="1"/>
          </p:nvPr>
        </p:nvSpPr>
        <p:spPr>
          <a:xfrm>
            <a:off x="705600" y="4807028"/>
            <a:ext cx="3455988" cy="1476000"/>
          </a:xfrm>
          <a:solidFill>
            <a:schemeClr val="bg1">
              <a:lumMod val="85000"/>
            </a:schemeClr>
          </a:solidFill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Verdana" panose="020B0604030504040204" pitchFamily="34" charset="0"/>
              <a:buNone/>
              <a:tabLst/>
              <a:defRPr sz="1600"/>
            </a:lvl1pPr>
          </a:lstStyle>
          <a:p>
            <a:r>
              <a:rPr lang="fi-FI" dirty="0" smtClean="0"/>
              <a:t>Lisää kuva                                    4,1 x 9,6 cm </a:t>
            </a:r>
            <a:r>
              <a:rPr lang="fr-FR" dirty="0" smtClean="0"/>
              <a:t>| 240 cm x 565 px</a:t>
            </a:r>
            <a:endParaRPr lang="fi-FI" dirty="0" smtClean="0"/>
          </a:p>
        </p:txBody>
      </p:sp>
    </p:spTree>
    <p:extLst>
      <p:ext uri="{BB962C8B-B14F-4D97-AF65-F5344CB8AC3E}">
        <p14:creationId xmlns:p14="http://schemas.microsoft.com/office/powerpoint/2010/main" xmlns="" val="29010281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uva i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677564" y="6485746"/>
            <a:ext cx="2127600" cy="172800"/>
          </a:xfrm>
          <a:prstGeom prst="rect">
            <a:avLst/>
          </a:prstGeom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smtClean="0"/>
              <a:t>18.12.2015</a:t>
            </a:r>
            <a:endParaRPr lang="fi-FI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Economics Department</a:t>
            </a:r>
            <a:endParaRPr lang="fi-FI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72BAF-8CDA-4878-B74D-CAA2BE485765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7" name="Kuvan paikkamerkki 6"/>
          <p:cNvSpPr>
            <a:spLocks noGrp="1"/>
          </p:cNvSpPr>
          <p:nvPr>
            <p:ph type="pic" sz="quarter" idx="13" hasCustomPrompt="1"/>
          </p:nvPr>
        </p:nvSpPr>
        <p:spPr>
          <a:xfrm>
            <a:off x="703942" y="1476000"/>
            <a:ext cx="7722000" cy="4804229"/>
          </a:xfrm>
          <a:solidFill>
            <a:schemeClr val="bg1">
              <a:lumMod val="85000"/>
            </a:schemeClr>
          </a:solidFill>
        </p:spPr>
        <p:txBody>
          <a:bodyPr/>
          <a:lstStyle>
            <a:lvl1pPr marL="0" indent="0">
              <a:buNone/>
              <a:defRPr baseline="0"/>
            </a:lvl1pPr>
          </a:lstStyle>
          <a:p>
            <a:r>
              <a:rPr lang="fi-FI" dirty="0" smtClean="0"/>
              <a:t>Lisää kuva                                                                  koko </a:t>
            </a:r>
            <a:r>
              <a:rPr lang="fr-FR" dirty="0" smtClean="0"/>
              <a:t>13,35 x 21,45 cm | 780 x 1265 px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xmlns="" val="3352295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ekstilaatiko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Kuva 1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677564" y="6485746"/>
            <a:ext cx="2127600" cy="172800"/>
          </a:xfrm>
          <a:prstGeom prst="rect">
            <a:avLst/>
          </a:prstGeom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smtClean="0"/>
              <a:t>18.12.2015</a:t>
            </a:r>
            <a:endParaRPr lang="fi-FI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Economics Department</a:t>
            </a:r>
            <a:endParaRPr lang="fi-FI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72BAF-8CDA-4878-B74D-CAA2BE485765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8" name="Tekstin paikkamerkki 7"/>
          <p:cNvSpPr>
            <a:spLocks noGrp="1"/>
          </p:cNvSpPr>
          <p:nvPr>
            <p:ph type="body" sz="quarter" idx="13"/>
          </p:nvPr>
        </p:nvSpPr>
        <p:spPr>
          <a:xfrm>
            <a:off x="684213" y="1484313"/>
            <a:ext cx="3752506" cy="2232025"/>
          </a:xfrm>
          <a:solidFill>
            <a:schemeClr val="accent3"/>
          </a:solidFill>
        </p:spPr>
        <p:txBody>
          <a:bodyPr lIns="252000" tIns="468000" rIns="180000" bIns="180000">
            <a:normAutofit/>
          </a:bodyPr>
          <a:lstStyle>
            <a:lvl1pPr>
              <a:spcAft>
                <a:spcPts val="600"/>
              </a:spcAft>
              <a:defRPr sz="1600">
                <a:solidFill>
                  <a:schemeClr val="bg1"/>
                </a:solidFill>
              </a:defRPr>
            </a:lvl1pPr>
            <a:lvl2pPr>
              <a:spcAft>
                <a:spcPts val="600"/>
              </a:spcAft>
              <a:defRPr sz="1600">
                <a:solidFill>
                  <a:schemeClr val="bg1"/>
                </a:solidFill>
              </a:defRPr>
            </a:lvl2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</p:txBody>
      </p:sp>
      <p:sp>
        <p:nvSpPr>
          <p:cNvPr id="9" name="Tekstin paikkamerkki 7"/>
          <p:cNvSpPr>
            <a:spLocks noGrp="1"/>
          </p:cNvSpPr>
          <p:nvPr>
            <p:ph type="body" sz="quarter" idx="14"/>
          </p:nvPr>
        </p:nvSpPr>
        <p:spPr>
          <a:xfrm>
            <a:off x="4644008" y="1484313"/>
            <a:ext cx="3752506" cy="2232025"/>
          </a:xfrm>
          <a:solidFill>
            <a:schemeClr val="accent1"/>
          </a:solidFill>
        </p:spPr>
        <p:txBody>
          <a:bodyPr lIns="252000" tIns="468000" rIns="180000" bIns="180000">
            <a:normAutofit/>
          </a:bodyPr>
          <a:lstStyle>
            <a:lvl1pPr>
              <a:spcAft>
                <a:spcPts val="600"/>
              </a:spcAft>
              <a:defRPr sz="1600">
                <a:solidFill>
                  <a:schemeClr val="bg1"/>
                </a:solidFill>
              </a:defRPr>
            </a:lvl1pPr>
            <a:lvl2pPr>
              <a:spcAft>
                <a:spcPts val="600"/>
              </a:spcAft>
              <a:defRPr sz="1600">
                <a:solidFill>
                  <a:schemeClr val="bg1"/>
                </a:solidFill>
              </a:defRPr>
            </a:lvl2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</p:txBody>
      </p:sp>
      <p:sp>
        <p:nvSpPr>
          <p:cNvPr id="10" name="Tekstin paikkamerkki 7"/>
          <p:cNvSpPr>
            <a:spLocks noGrp="1"/>
          </p:cNvSpPr>
          <p:nvPr>
            <p:ph type="body" sz="quarter" idx="15"/>
          </p:nvPr>
        </p:nvSpPr>
        <p:spPr>
          <a:xfrm>
            <a:off x="684213" y="4077072"/>
            <a:ext cx="3752506" cy="2232025"/>
          </a:xfrm>
          <a:solidFill>
            <a:schemeClr val="accent2"/>
          </a:solidFill>
        </p:spPr>
        <p:txBody>
          <a:bodyPr lIns="252000" tIns="468000" rIns="180000" bIns="180000">
            <a:normAutofit/>
          </a:bodyPr>
          <a:lstStyle>
            <a:lvl1pPr>
              <a:spcAft>
                <a:spcPts val="600"/>
              </a:spcAft>
              <a:defRPr sz="1600">
                <a:solidFill>
                  <a:schemeClr val="bg1"/>
                </a:solidFill>
              </a:defRPr>
            </a:lvl1pPr>
            <a:lvl2pPr>
              <a:spcAft>
                <a:spcPts val="600"/>
              </a:spcAft>
              <a:defRPr sz="1600">
                <a:solidFill>
                  <a:schemeClr val="bg1"/>
                </a:solidFill>
              </a:defRPr>
            </a:lvl2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</p:txBody>
      </p:sp>
      <p:sp>
        <p:nvSpPr>
          <p:cNvPr id="11" name="Tekstin paikkamerkki 7"/>
          <p:cNvSpPr>
            <a:spLocks noGrp="1"/>
          </p:cNvSpPr>
          <p:nvPr>
            <p:ph type="body" sz="quarter" idx="16"/>
          </p:nvPr>
        </p:nvSpPr>
        <p:spPr>
          <a:xfrm>
            <a:off x="4644008" y="4077072"/>
            <a:ext cx="3752506" cy="2232025"/>
          </a:xfrm>
          <a:solidFill>
            <a:schemeClr val="accent4"/>
          </a:solidFill>
        </p:spPr>
        <p:txBody>
          <a:bodyPr lIns="252000" tIns="468000" rIns="180000" bIns="180000">
            <a:normAutofit/>
          </a:bodyPr>
          <a:lstStyle>
            <a:lvl1pPr>
              <a:spcAft>
                <a:spcPts val="600"/>
              </a:spcAft>
              <a:defRPr sz="1600">
                <a:solidFill>
                  <a:schemeClr val="bg1"/>
                </a:solidFill>
              </a:defRPr>
            </a:lvl1pPr>
            <a:lvl2pPr>
              <a:spcAft>
                <a:spcPts val="600"/>
              </a:spcAft>
              <a:defRPr sz="1600">
                <a:solidFill>
                  <a:schemeClr val="bg1"/>
                </a:solidFill>
              </a:defRPr>
            </a:lvl2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</p:txBody>
      </p:sp>
      <p:sp>
        <p:nvSpPr>
          <p:cNvPr id="7" name="Tekstin paikkamerkki 6"/>
          <p:cNvSpPr>
            <a:spLocks noGrp="1"/>
          </p:cNvSpPr>
          <p:nvPr>
            <p:ph type="body" sz="quarter" idx="17" hasCustomPrompt="1"/>
          </p:nvPr>
        </p:nvSpPr>
        <p:spPr>
          <a:xfrm>
            <a:off x="684213" y="1484312"/>
            <a:ext cx="3752506" cy="504527"/>
          </a:xfrm>
        </p:spPr>
        <p:txBody>
          <a:bodyPr lIns="252000" tIns="144000" rIns="180000" bIns="180000">
            <a:noAutofit/>
          </a:bodyPr>
          <a:lstStyle>
            <a:lvl1pPr marL="0" indent="0">
              <a:buFontTx/>
              <a:buNone/>
              <a:defRPr sz="2000" b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fi-FI" dirty="0" smtClean="0"/>
              <a:t>Lisää otsikko</a:t>
            </a:r>
          </a:p>
        </p:txBody>
      </p:sp>
      <p:sp>
        <p:nvSpPr>
          <p:cNvPr id="13" name="Tekstin paikkamerkki 6"/>
          <p:cNvSpPr>
            <a:spLocks noGrp="1"/>
          </p:cNvSpPr>
          <p:nvPr>
            <p:ph type="body" sz="quarter" idx="18" hasCustomPrompt="1"/>
          </p:nvPr>
        </p:nvSpPr>
        <p:spPr>
          <a:xfrm>
            <a:off x="4644000" y="1484312"/>
            <a:ext cx="3752506" cy="504527"/>
          </a:xfrm>
        </p:spPr>
        <p:txBody>
          <a:bodyPr lIns="252000" tIns="144000" rIns="180000" bIns="180000">
            <a:noAutofit/>
          </a:bodyPr>
          <a:lstStyle>
            <a:lvl1pPr marL="0" indent="0">
              <a:buFontTx/>
              <a:buNone/>
              <a:defRPr sz="2000" b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fi-FI" dirty="0" smtClean="0"/>
              <a:t>Lisää otsikko</a:t>
            </a:r>
          </a:p>
        </p:txBody>
      </p:sp>
      <p:sp>
        <p:nvSpPr>
          <p:cNvPr id="14" name="Tekstin paikkamerkki 6"/>
          <p:cNvSpPr>
            <a:spLocks noGrp="1"/>
          </p:cNvSpPr>
          <p:nvPr>
            <p:ph type="body" sz="quarter" idx="19" hasCustomPrompt="1"/>
          </p:nvPr>
        </p:nvSpPr>
        <p:spPr>
          <a:xfrm>
            <a:off x="684213" y="4078800"/>
            <a:ext cx="3752506" cy="504527"/>
          </a:xfrm>
        </p:spPr>
        <p:txBody>
          <a:bodyPr lIns="252000" tIns="144000" rIns="180000" bIns="180000">
            <a:noAutofit/>
          </a:bodyPr>
          <a:lstStyle>
            <a:lvl1pPr marL="0" indent="0">
              <a:buFontTx/>
              <a:buNone/>
              <a:defRPr sz="2000" b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fi-FI" dirty="0" smtClean="0"/>
              <a:t>Lisää otsikko</a:t>
            </a:r>
          </a:p>
        </p:txBody>
      </p:sp>
      <p:sp>
        <p:nvSpPr>
          <p:cNvPr id="15" name="Tekstin paikkamerkki 6"/>
          <p:cNvSpPr>
            <a:spLocks noGrp="1"/>
          </p:cNvSpPr>
          <p:nvPr>
            <p:ph type="body" sz="quarter" idx="20" hasCustomPrompt="1"/>
          </p:nvPr>
        </p:nvSpPr>
        <p:spPr>
          <a:xfrm>
            <a:off x="4644000" y="4078800"/>
            <a:ext cx="3752506" cy="504527"/>
          </a:xfrm>
        </p:spPr>
        <p:txBody>
          <a:bodyPr lIns="252000" tIns="144000" rIns="180000" bIns="180000">
            <a:noAutofit/>
          </a:bodyPr>
          <a:lstStyle>
            <a:lvl1pPr marL="0" indent="0">
              <a:buFontTx/>
              <a:buNone/>
              <a:defRPr sz="2000" b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fi-FI" dirty="0" smtClean="0"/>
              <a:t>Lisää otsikko</a:t>
            </a:r>
          </a:p>
        </p:txBody>
      </p:sp>
    </p:spTree>
    <p:extLst>
      <p:ext uri="{BB962C8B-B14F-4D97-AF65-F5344CB8AC3E}">
        <p14:creationId xmlns:p14="http://schemas.microsoft.com/office/powerpoint/2010/main" xmlns="" val="2542406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Kuva 8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677564" y="6485746"/>
            <a:ext cx="2127600" cy="172800"/>
          </a:xfrm>
          <a:prstGeom prst="rect">
            <a:avLst/>
          </a:prstGeom>
        </p:spPr>
      </p:pic>
      <p:pic>
        <p:nvPicPr>
          <p:cNvPr id="8" name="Kuva 7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524328" y="0"/>
            <a:ext cx="1618488" cy="3118104"/>
          </a:xfrm>
          <a:prstGeom prst="rect">
            <a:avLst/>
          </a:prstGeom>
        </p:spPr>
      </p:pic>
      <p:sp>
        <p:nvSpPr>
          <p:cNvPr id="2" name="Otsikon paikkamerkki 1"/>
          <p:cNvSpPr>
            <a:spLocks noGrp="1"/>
          </p:cNvSpPr>
          <p:nvPr>
            <p:ph type="title"/>
          </p:nvPr>
        </p:nvSpPr>
        <p:spPr>
          <a:xfrm>
            <a:off x="576000" y="145143"/>
            <a:ext cx="7308368" cy="118649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 dirty="0" smtClean="0"/>
              <a:t>Muokkaa </a:t>
            </a:r>
            <a:r>
              <a:rPr lang="fi-FI" dirty="0" err="1" smtClean="0"/>
              <a:t>perustyyl</a:t>
            </a:r>
            <a:r>
              <a:rPr lang="fi-FI" dirty="0" smtClean="0"/>
              <a:t>. </a:t>
            </a:r>
            <a:r>
              <a:rPr lang="fi-FI" dirty="0" err="1" smtClean="0"/>
              <a:t>napsautt</a:t>
            </a:r>
            <a:r>
              <a:rPr lang="fi-FI" dirty="0" smtClean="0"/>
              <a:t>.</a:t>
            </a:r>
            <a:endParaRPr lang="fi-FI" dirty="0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576000" y="1386114"/>
            <a:ext cx="7308368" cy="477918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fi-FI" dirty="0" smtClean="0"/>
              <a:t>Muokkaa tekstin perustyylejä napsauttamalla</a:t>
            </a:r>
          </a:p>
          <a:p>
            <a:pPr lvl="1"/>
            <a:r>
              <a:rPr lang="fi-FI" dirty="0" smtClean="0"/>
              <a:t>toinen taso</a:t>
            </a:r>
          </a:p>
          <a:p>
            <a:pPr lvl="2"/>
            <a:r>
              <a:rPr lang="fi-FI" dirty="0" smtClean="0"/>
              <a:t>kolmas taso</a:t>
            </a:r>
          </a:p>
          <a:p>
            <a:pPr lvl="3"/>
            <a:r>
              <a:rPr lang="fi-FI" dirty="0" smtClean="0"/>
              <a:t>neljäs taso</a:t>
            </a:r>
          </a:p>
          <a:p>
            <a:pPr lvl="4"/>
            <a:r>
              <a:rPr lang="fi-FI" dirty="0" smtClean="0"/>
              <a:t>viides taso</a:t>
            </a:r>
            <a:endParaRPr lang="fi-FI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2"/>
          </p:nvPr>
        </p:nvSpPr>
        <p:spPr>
          <a:xfrm>
            <a:off x="576000" y="6429829"/>
            <a:ext cx="975264" cy="29164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2"/>
                </a:solidFill>
              </a:defRPr>
            </a:lvl1pPr>
          </a:lstStyle>
          <a:p>
            <a:r>
              <a:rPr lang="fi-FI" smtClean="0"/>
              <a:t>18.12.2015</a:t>
            </a:r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3124200" y="6429829"/>
            <a:ext cx="2895600" cy="29164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2"/>
                </a:solidFill>
              </a:defRPr>
            </a:lvl1pPr>
          </a:lstStyle>
          <a:p>
            <a:r>
              <a:rPr lang="fi-FI" smtClean="0"/>
              <a:t>Economics Department</a:t>
            </a:r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8388424" y="6429829"/>
            <a:ext cx="477416" cy="29164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2"/>
                </a:solidFill>
              </a:defRPr>
            </a:lvl1pPr>
          </a:lstStyle>
          <a:p>
            <a:fld id="{52D72BAF-8CDA-4878-B74D-CAA2BE485765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xmlns="" val="15302514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3" r:id="rId2"/>
    <p:sldLayoutId id="2147483650" r:id="rId3"/>
    <p:sldLayoutId id="2147483660" r:id="rId4"/>
    <p:sldLayoutId id="2147483652" r:id="rId5"/>
    <p:sldLayoutId id="2147483666" r:id="rId6"/>
    <p:sldLayoutId id="2147483668" r:id="rId7"/>
    <p:sldLayoutId id="2147483662" r:id="rId8"/>
    <p:sldLayoutId id="2147483669" r:id="rId9"/>
    <p:sldLayoutId id="2147483654" r:id="rId10"/>
    <p:sldLayoutId id="2147483670" r:id="rId11"/>
    <p:sldLayoutId id="2147483655" r:id="rId12"/>
    <p:sldLayoutId id="2147483665" r:id="rId13"/>
    <p:sldLayoutId id="2147483664" r:id="rId14"/>
    <p:sldLayoutId id="2147483661" r:id="rId15"/>
    <p:sldLayoutId id="2147483667" r:id="rId16"/>
  </p:sldLayoutIdLst>
  <p:hf hdr="0"/>
  <p:txStyles>
    <p:titleStyle>
      <a:lvl1pPr algn="l" defTabSz="914400" rtl="0" eaLnBrk="1" latinLnBrk="0" hangingPunct="1">
        <a:spcBef>
          <a:spcPct val="0"/>
        </a:spcBef>
        <a:buNone/>
        <a:defRPr sz="3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55600" indent="-355600" algn="l" defTabSz="914400" rtl="0" eaLnBrk="1" latinLnBrk="0" hangingPunct="1">
        <a:spcBef>
          <a:spcPts val="0"/>
        </a:spcBef>
        <a:spcAft>
          <a:spcPts val="800"/>
        </a:spcAft>
        <a:buFont typeface="Verdana" panose="020B0604030504040204" pitchFamily="34" charset="0"/>
        <a:buChar char="‒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719138" indent="-363538" algn="l" defTabSz="914400" rtl="0" eaLnBrk="1" latinLnBrk="0" hangingPunct="1">
        <a:spcBef>
          <a:spcPts val="0"/>
        </a:spcBef>
        <a:spcAft>
          <a:spcPts val="800"/>
        </a:spcAft>
        <a:buFont typeface="Verdana" panose="020B0604030504040204" pitchFamily="34" charset="0"/>
        <a:buChar char="‒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68400" indent="-363538" algn="l" defTabSz="914400" rtl="0" eaLnBrk="1" latinLnBrk="0" hangingPunct="1">
        <a:spcBef>
          <a:spcPts val="0"/>
        </a:spcBef>
        <a:spcAft>
          <a:spcPts val="800"/>
        </a:spcAft>
        <a:buFont typeface="Verdana" panose="020B0604030504040204" pitchFamily="34" charset="0"/>
        <a:buChar char="‒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436688" indent="-180975" algn="l" defTabSz="914400" rtl="0" eaLnBrk="1" latinLnBrk="0" hangingPunct="1">
        <a:spcBef>
          <a:spcPts val="0"/>
        </a:spcBef>
        <a:spcAft>
          <a:spcPts val="800"/>
        </a:spcAft>
        <a:buFont typeface="Verdana" panose="020B0604030504040204" pitchFamily="34" charset="0"/>
        <a:buChar char="‒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611313" indent="-174625" algn="l" defTabSz="914400" rtl="0" eaLnBrk="1" latinLnBrk="0" hangingPunct="1">
        <a:spcBef>
          <a:spcPts val="0"/>
        </a:spcBef>
        <a:spcAft>
          <a:spcPts val="800"/>
        </a:spcAft>
        <a:buFont typeface="Verdana" panose="020B0604030504040204" pitchFamily="34" charset="0"/>
        <a:buChar char="‒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0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0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0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0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0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0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0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0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0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0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0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0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0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0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0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0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0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0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0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0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0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0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0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0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0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0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0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0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i-FI" dirty="0" err="1" smtClean="0"/>
              <a:t>Economic</a:t>
            </a:r>
            <a:r>
              <a:rPr lang="fi-FI" dirty="0" smtClean="0"/>
              <a:t> </a:t>
            </a:r>
            <a:r>
              <a:rPr lang="fi-FI" dirty="0" err="1" smtClean="0"/>
              <a:t>Survey</a:t>
            </a:r>
            <a:r>
              <a:rPr lang="fi-FI" dirty="0"/>
              <a:t/>
            </a:r>
            <a:br>
              <a:rPr lang="fi-FI" dirty="0"/>
            </a:br>
            <a:r>
              <a:rPr lang="fi-FI" dirty="0" err="1" smtClean="0"/>
              <a:t>Winter</a:t>
            </a:r>
            <a:r>
              <a:rPr lang="fi-FI" dirty="0" smtClean="0"/>
              <a:t> 2015</a:t>
            </a:r>
            <a:endParaRPr lang="fi-FI" dirty="0"/>
          </a:p>
        </p:txBody>
      </p:sp>
      <p:sp>
        <p:nvSpPr>
          <p:cNvPr id="3" name="Tekstin paikkamerkki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Tekstin paikkamerkki 3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fi-FI" dirty="0" err="1"/>
              <a:t>pp.kk.vvvv</a:t>
            </a:r>
            <a:r>
              <a:rPr lang="fi-FI" dirty="0"/>
              <a:t> Etunimi Sukunimi</a:t>
            </a:r>
          </a:p>
          <a:p>
            <a:r>
              <a:rPr lang="fi-FI" dirty="0"/>
              <a:t>Seminaari/tapahtuma lisärivi tarvittaessa</a:t>
            </a:r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xmlns="" val="1206960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3" name="Dian numeron paikkamerkki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72BAF-8CDA-4878-B74D-CAA2BE485765}" type="slidenum">
              <a:rPr lang="fi-FI" smtClean="0"/>
              <a:pPr/>
              <a:t>10</a:t>
            </a:fld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smtClean="0"/>
              <a:t>18.12.2015</a:t>
            </a:r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Economics Department</a:t>
            </a:r>
            <a:endParaRPr lang="fi-FI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1484784"/>
            <a:ext cx="7056784" cy="47583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3" name="Dian numeron paikkamerkki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72BAF-8CDA-4878-B74D-CAA2BE485765}" type="slidenum">
              <a:rPr lang="fi-FI" smtClean="0"/>
              <a:pPr/>
              <a:t>11</a:t>
            </a:fld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smtClean="0"/>
              <a:t>18.12.2015</a:t>
            </a:r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Economics Department</a:t>
            </a:r>
            <a:endParaRPr lang="fi-FI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1556792"/>
            <a:ext cx="6912768" cy="466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3" name="Dian numeron paikkamerkki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72BAF-8CDA-4878-B74D-CAA2BE485765}" type="slidenum">
              <a:rPr lang="fi-FI" smtClean="0"/>
              <a:pPr/>
              <a:t>12</a:t>
            </a:fld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smtClean="0"/>
              <a:t>18.12.2015</a:t>
            </a:r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Economics Department</a:t>
            </a:r>
            <a:endParaRPr lang="fi-FI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1556792"/>
            <a:ext cx="6912768" cy="4680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3" name="Dian numeron paikkamerkki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72BAF-8CDA-4878-B74D-CAA2BE485765}" type="slidenum">
              <a:rPr lang="fi-FI" smtClean="0"/>
              <a:pPr/>
              <a:t>13</a:t>
            </a:fld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smtClean="0"/>
              <a:t>18.12.2015</a:t>
            </a:r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Economics Department</a:t>
            </a:r>
            <a:endParaRPr lang="fi-FI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1352550"/>
            <a:ext cx="6822132" cy="4828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3" name="Dian numeron paikkamerkki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72BAF-8CDA-4878-B74D-CAA2BE485765}" type="slidenum">
              <a:rPr lang="fi-FI" smtClean="0"/>
              <a:pPr/>
              <a:t>14</a:t>
            </a:fld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smtClean="0"/>
              <a:t>18.12.2015</a:t>
            </a:r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Economics Department</a:t>
            </a:r>
            <a:endParaRPr lang="fi-FI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1352549"/>
            <a:ext cx="6894140" cy="48796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3" name="Dian numeron paikkamerkki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72BAF-8CDA-4878-B74D-CAA2BE485765}" type="slidenum">
              <a:rPr lang="fi-FI" smtClean="0"/>
              <a:pPr/>
              <a:t>15</a:t>
            </a:fld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smtClean="0"/>
              <a:t>18.12.2015</a:t>
            </a:r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Economics Department</a:t>
            </a:r>
            <a:endParaRPr lang="fi-FI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352550"/>
            <a:ext cx="7254180" cy="51344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3" name="Dian numeron paikkamerkki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72BAF-8CDA-4878-B74D-CAA2BE485765}" type="slidenum">
              <a:rPr lang="fi-FI" smtClean="0"/>
              <a:pPr/>
              <a:t>16</a:t>
            </a:fld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smtClean="0"/>
              <a:t>18.12.2015</a:t>
            </a:r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Economics Department</a:t>
            </a:r>
            <a:endParaRPr lang="fi-FI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352550"/>
            <a:ext cx="7038156" cy="49815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3" name="Dian numeron paikkamerkki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72BAF-8CDA-4878-B74D-CAA2BE485765}" type="slidenum">
              <a:rPr lang="fi-FI" smtClean="0"/>
              <a:pPr/>
              <a:t>17</a:t>
            </a:fld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smtClean="0"/>
              <a:t>18.12.2015</a:t>
            </a:r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Economics Department</a:t>
            </a:r>
            <a:endParaRPr lang="fi-FI"/>
          </a:p>
        </p:txBody>
      </p:sp>
      <p:pic>
        <p:nvPicPr>
          <p:cNvPr id="1026" name="Picture 2" descr="C:\Users\vmrantal\Desktop\TEMP\Uus\KT7_Contribution_to_total_production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1" y="1412776"/>
            <a:ext cx="7200799" cy="509006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3" name="Dian numeron paikkamerkki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72BAF-8CDA-4878-B74D-CAA2BE485765}" type="slidenum">
              <a:rPr lang="fi-FI" smtClean="0"/>
              <a:pPr/>
              <a:t>18</a:t>
            </a:fld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smtClean="0"/>
              <a:t>18.12.2015</a:t>
            </a:r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Economics Department</a:t>
            </a:r>
            <a:endParaRPr lang="fi-FI"/>
          </a:p>
        </p:txBody>
      </p:sp>
      <p:pic>
        <p:nvPicPr>
          <p:cNvPr id="2050" name="Picture 2" descr="C:\Users\vmrantal\Desktop\TEMP\Uus\KT8_Volume_index_for_industrial_production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3011" y="1422768"/>
            <a:ext cx="7169349" cy="506783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3" name="Dian numeron paikkamerkki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72BAF-8CDA-4878-B74D-CAA2BE485765}" type="slidenum">
              <a:rPr lang="fi-FI" smtClean="0"/>
              <a:pPr/>
              <a:t>19</a:t>
            </a:fld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smtClean="0"/>
              <a:t>18.12.2015</a:t>
            </a:r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Economics Department</a:t>
            </a:r>
            <a:endParaRPr lang="fi-FI"/>
          </a:p>
        </p:txBody>
      </p:sp>
      <p:pic>
        <p:nvPicPr>
          <p:cNvPr id="3074" name="Picture 2" descr="C:\Users\vmrantal\Desktop\TEMP\Uus\KT9_Confidence_and_production_in_constructiont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3" y="1412777"/>
            <a:ext cx="7200799" cy="509006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3" name="Dian numeron paikkamerkki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72BAF-8CDA-4878-B74D-CAA2BE485765}" type="slidenum">
              <a:rPr lang="fi-FI" smtClean="0"/>
              <a:pPr/>
              <a:t>2</a:t>
            </a:fld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smtClean="0"/>
              <a:t>18.12.2015</a:t>
            </a:r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Economics Department</a:t>
            </a:r>
            <a:endParaRPr lang="fi-FI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268760"/>
            <a:ext cx="7324725" cy="5172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3" name="Dian numeron paikkamerkki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72BAF-8CDA-4878-B74D-CAA2BE485765}" type="slidenum">
              <a:rPr lang="fi-FI" smtClean="0"/>
              <a:pPr/>
              <a:t>20</a:t>
            </a:fld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smtClean="0"/>
              <a:t>18.12.2015</a:t>
            </a:r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Economics Department</a:t>
            </a:r>
            <a:endParaRPr lang="fi-FI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1412776"/>
            <a:ext cx="7272808" cy="50206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3" name="Dian numeron paikkamerkki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72BAF-8CDA-4878-B74D-CAA2BE485765}" type="slidenum">
              <a:rPr lang="fi-FI" smtClean="0"/>
              <a:pPr/>
              <a:t>21</a:t>
            </a:fld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smtClean="0"/>
              <a:t>18.12.2015</a:t>
            </a:r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Economics Department</a:t>
            </a:r>
            <a:endParaRPr lang="fi-FI"/>
          </a:p>
        </p:txBody>
      </p:sp>
      <p:pic>
        <p:nvPicPr>
          <p:cNvPr id="5122" name="Picture 2" descr="C:\Users\vmrantal\Desktop\TEMP\Uus\THP1_Unemployment_rate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0466" y="1412776"/>
            <a:ext cx="7183902" cy="507812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3" name="Dian numeron paikkamerkki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72BAF-8CDA-4878-B74D-CAA2BE485765}" type="slidenum">
              <a:rPr lang="fi-FI" smtClean="0"/>
              <a:pPr/>
              <a:t>22</a:t>
            </a:fld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smtClean="0"/>
              <a:t>18.12.2015</a:t>
            </a:r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Economics Department</a:t>
            </a:r>
            <a:endParaRPr lang="fi-FI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1412776"/>
            <a:ext cx="7132972" cy="50405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3" name="Dian numeron paikkamerkki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72BAF-8CDA-4878-B74D-CAA2BE485765}" type="slidenum">
              <a:rPr lang="fi-FI" smtClean="0"/>
              <a:pPr/>
              <a:t>23</a:t>
            </a:fld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smtClean="0"/>
              <a:t>18.12.2015</a:t>
            </a:r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Economics Department</a:t>
            </a:r>
            <a:endParaRPr lang="fi-FI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608" y="1556792"/>
            <a:ext cx="6791325" cy="4591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3" name="Dian numeron paikkamerkki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72BAF-8CDA-4878-B74D-CAA2BE485765}" type="slidenum">
              <a:rPr lang="fi-FI" smtClean="0"/>
              <a:pPr/>
              <a:t>24</a:t>
            </a:fld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smtClean="0"/>
              <a:t>18.12.2015</a:t>
            </a:r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Economics Department</a:t>
            </a:r>
            <a:endParaRPr lang="fi-FI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7" y="1412776"/>
            <a:ext cx="7132973" cy="50405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3" name="Dian numeron paikkamerkki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72BAF-8CDA-4878-B74D-CAA2BE485765}" type="slidenum">
              <a:rPr lang="fi-FI" smtClean="0"/>
              <a:pPr/>
              <a:t>25</a:t>
            </a:fld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smtClean="0"/>
              <a:t>18.12.2015</a:t>
            </a:r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Economics Department</a:t>
            </a:r>
            <a:endParaRPr lang="fi-FI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1556792"/>
            <a:ext cx="7029450" cy="44644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3" name="Dian numeron paikkamerkki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72BAF-8CDA-4878-B74D-CAA2BE485765}" type="slidenum">
              <a:rPr lang="fi-FI" smtClean="0"/>
              <a:pPr/>
              <a:t>26</a:t>
            </a:fld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smtClean="0"/>
              <a:t>18.12.2015</a:t>
            </a:r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Economics Department</a:t>
            </a:r>
            <a:endParaRPr lang="fi-FI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4188" y="1402035"/>
            <a:ext cx="7148172" cy="50513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3" name="Dian numeron paikkamerkki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72BAF-8CDA-4878-B74D-CAA2BE485765}" type="slidenum">
              <a:rPr lang="fi-FI" smtClean="0"/>
              <a:pPr/>
              <a:t>27</a:t>
            </a:fld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smtClean="0"/>
              <a:t>18.12.2015</a:t>
            </a:r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Economics Department</a:t>
            </a:r>
            <a:endParaRPr lang="fi-FI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1412776"/>
            <a:ext cx="6984776" cy="4935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3" name="Dian numeron paikkamerkki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72BAF-8CDA-4878-B74D-CAA2BE485765}" type="slidenum">
              <a:rPr lang="fi-FI" smtClean="0"/>
              <a:pPr/>
              <a:t>28</a:t>
            </a:fld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smtClean="0"/>
              <a:t>18.12.2015</a:t>
            </a:r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Economics Department</a:t>
            </a:r>
            <a:endParaRPr lang="fi-FI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1386072"/>
            <a:ext cx="7069004" cy="5067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3" name="Dian numeron paikkamerkki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72BAF-8CDA-4878-B74D-CAA2BE485765}" type="slidenum">
              <a:rPr lang="fi-FI" smtClean="0"/>
              <a:pPr/>
              <a:t>29</a:t>
            </a:fld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smtClean="0"/>
              <a:t>18.12.2015</a:t>
            </a:r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Economics Department</a:t>
            </a:r>
            <a:endParaRPr lang="fi-FI"/>
          </a:p>
        </p:txBody>
      </p:sp>
      <p:pic>
        <p:nvPicPr>
          <p:cNvPr id="8194" name="Picture 2" descr="C:\Users\vmrantal\Desktop\TEMP\Uus\TK3_Production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1389327"/>
            <a:ext cx="7128792" cy="503916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3" name="Dian numeron paikkamerkki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72BAF-8CDA-4878-B74D-CAA2BE485765}" type="slidenum">
              <a:rPr lang="fi-FI" smtClean="0"/>
              <a:pPr/>
              <a:t>3</a:t>
            </a:fld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smtClean="0"/>
              <a:t>18.12.2015</a:t>
            </a:r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Economics Department</a:t>
            </a:r>
            <a:endParaRPr lang="fi-FI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1340768"/>
            <a:ext cx="7272808" cy="51393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3" name="Dian numeron paikkamerkki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72BAF-8CDA-4878-B74D-CAA2BE485765}" type="slidenum">
              <a:rPr lang="fi-FI" smtClean="0"/>
              <a:pPr/>
              <a:t>30</a:t>
            </a:fld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smtClean="0"/>
              <a:t>18.12.2015</a:t>
            </a:r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Economics Department</a:t>
            </a:r>
            <a:endParaRPr lang="fi-FI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1556792"/>
            <a:ext cx="7029450" cy="48245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3" name="Dian numeron paikkamerkki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72BAF-8CDA-4878-B74D-CAA2BE485765}" type="slidenum">
              <a:rPr lang="fi-FI" smtClean="0"/>
              <a:pPr/>
              <a:t>31</a:t>
            </a:fld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smtClean="0"/>
              <a:t>18.12.2015</a:t>
            </a:r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Economics Department</a:t>
            </a:r>
            <a:endParaRPr lang="fi-FI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1412776"/>
            <a:ext cx="7132972" cy="50405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3" name="Dian numeron paikkamerkki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72BAF-8CDA-4878-B74D-CAA2BE485765}" type="slidenum">
              <a:rPr lang="fi-FI" smtClean="0"/>
              <a:pPr/>
              <a:t>32</a:t>
            </a:fld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smtClean="0"/>
              <a:t>18.12.2015</a:t>
            </a:r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Economics Department</a:t>
            </a:r>
            <a:endParaRPr lang="fi-FI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1556792"/>
            <a:ext cx="6840760" cy="4536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fi-FI" smtClean="0"/>
              <a:t>Etunimi Sukunimi</a:t>
            </a:r>
          </a:p>
          <a:p>
            <a:r>
              <a:rPr lang="fi-FI" smtClean="0"/>
              <a:t>Titteli loremipsum dolores sitamet</a:t>
            </a:r>
          </a:p>
          <a:p>
            <a:r>
              <a:rPr lang="fi-FI" smtClean="0"/>
              <a:t>Puh. 0295 16001 (vaihde)</a:t>
            </a:r>
          </a:p>
          <a:p>
            <a:r>
              <a:rPr lang="fi-FI" smtClean="0"/>
              <a:t>Lisätieto: etunimi.sukunimi@vm.fi</a:t>
            </a:r>
          </a:p>
          <a:p>
            <a:r>
              <a:rPr lang="fi-FI" smtClean="0"/>
              <a:t>www.vm.fi</a:t>
            </a:r>
            <a:endParaRPr lang="fi-FI" dirty="0"/>
          </a:p>
        </p:txBody>
      </p:sp>
      <p:sp>
        <p:nvSpPr>
          <p:cNvPr id="6" name="Tekstin paikkamerkki 5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fi-FI" dirty="0"/>
              <a:t>Valtiovarainministeriön viestintä</a:t>
            </a:r>
          </a:p>
          <a:p>
            <a:r>
              <a:rPr lang="fi-FI" dirty="0" err="1"/>
              <a:t>vm-viestinta@vm.fi</a:t>
            </a:r>
            <a:endParaRPr lang="fi-FI" dirty="0"/>
          </a:p>
          <a:p>
            <a:r>
              <a:rPr lang="fi-FI" dirty="0"/>
              <a:t>Mediapalvelunumero (arkisin 8–16) 02955 30500</a:t>
            </a:r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xmlns="" val="2964248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3" name="Dian numeron paikkamerkki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72BAF-8CDA-4878-B74D-CAA2BE485765}" type="slidenum">
              <a:rPr lang="fi-FI" smtClean="0"/>
              <a:pPr/>
              <a:t>4</a:t>
            </a:fld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smtClean="0"/>
              <a:t>18.12.2015</a:t>
            </a:r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Economics Department</a:t>
            </a:r>
            <a:endParaRPr lang="fi-FI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412776"/>
            <a:ext cx="7488832" cy="4867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3" name="Dian numeron paikkamerkki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72BAF-8CDA-4878-B74D-CAA2BE485765}" type="slidenum">
              <a:rPr lang="fi-FI" smtClean="0"/>
              <a:pPr/>
              <a:t>5</a:t>
            </a:fld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smtClean="0"/>
              <a:t>18.12.2015</a:t>
            </a:r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Economics Department</a:t>
            </a:r>
            <a:endParaRPr lang="fi-FI"/>
          </a:p>
        </p:txBody>
      </p:sp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1556792"/>
            <a:ext cx="7272808" cy="4743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3" name="Dian numeron paikkamerkki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72BAF-8CDA-4878-B74D-CAA2BE485765}" type="slidenum">
              <a:rPr lang="fi-FI" smtClean="0"/>
              <a:pPr/>
              <a:t>6</a:t>
            </a:fld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smtClean="0"/>
              <a:t>18.12.2015</a:t>
            </a:r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Economics Department</a:t>
            </a:r>
            <a:endParaRPr lang="fi-FI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1" y="1556792"/>
            <a:ext cx="6840760" cy="4608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3" name="Dian numeron paikkamerkki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72BAF-8CDA-4878-B74D-CAA2BE485765}" type="slidenum">
              <a:rPr lang="fi-FI" smtClean="0"/>
              <a:pPr/>
              <a:t>7</a:t>
            </a:fld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smtClean="0"/>
              <a:t>18.12.2015</a:t>
            </a:r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Economics Department</a:t>
            </a:r>
            <a:endParaRPr lang="fi-FI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268760"/>
            <a:ext cx="7315200" cy="5172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3" name="Dian numeron paikkamerkki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72BAF-8CDA-4878-B74D-CAA2BE485765}" type="slidenum">
              <a:rPr lang="fi-FI" smtClean="0"/>
              <a:pPr/>
              <a:t>8</a:t>
            </a:fld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smtClean="0"/>
              <a:t>18.12.2015</a:t>
            </a:r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Economics Department</a:t>
            </a:r>
            <a:endParaRPr lang="fi-FI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1484784"/>
            <a:ext cx="6915150" cy="4829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3" name="Dian numeron paikkamerkki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72BAF-8CDA-4878-B74D-CAA2BE485765}" type="slidenum">
              <a:rPr lang="fi-FI" smtClean="0"/>
              <a:pPr/>
              <a:t>9</a:t>
            </a:fld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smtClean="0"/>
              <a:t>18.12.2015</a:t>
            </a:r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Economics Department</a:t>
            </a:r>
            <a:endParaRPr lang="fi-FI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1" y="1556792"/>
            <a:ext cx="6984776" cy="48245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VM_malliesitys_eng_v2015-10-07">
  <a:themeElements>
    <a:clrScheme name="VM">
      <a:dk1>
        <a:sysClr val="windowText" lastClr="000000"/>
      </a:dk1>
      <a:lt1>
        <a:sysClr val="window" lastClr="FFFFFF"/>
      </a:lt1>
      <a:dk2>
        <a:srgbClr val="304E88"/>
      </a:dk2>
      <a:lt2>
        <a:srgbClr val="EEECE1"/>
      </a:lt2>
      <a:accent1>
        <a:srgbClr val="304E88"/>
      </a:accent1>
      <a:accent2>
        <a:srgbClr val="A34E96"/>
      </a:accent2>
      <a:accent3>
        <a:srgbClr val="5AB5EC"/>
      </a:accent3>
      <a:accent4>
        <a:srgbClr val="A0CD3D"/>
      </a:accent4>
      <a:accent5>
        <a:srgbClr val="DDDDDD"/>
      </a:accent5>
      <a:accent6>
        <a:srgbClr val="ED2939"/>
      </a:accent6>
      <a:hlink>
        <a:srgbClr val="0000FF"/>
      </a:hlink>
      <a:folHlink>
        <a:srgbClr val="800080"/>
      </a:folHlink>
    </a:clrScheme>
    <a:fontScheme name="VM">
      <a:majorFont>
        <a:latin typeface="Arial Narrow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304F88"/>
        </a:solidFill>
        <a:ln>
          <a:noFill/>
        </a:ln>
        <a:effectLst/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VM_malliesitys_eng_v2015-10-07</Template>
  <TotalTime>85</TotalTime>
  <Words>159</Words>
  <Application>Microsoft Office PowerPoint</Application>
  <PresentationFormat>Näytössä katseltava diaesitys (4:3)</PresentationFormat>
  <Paragraphs>104</Paragraphs>
  <Slides>33</Slides>
  <Notes>0</Notes>
  <HiddenSlides>0</HiddenSlides>
  <MMClips>0</MMClips>
  <ScaleCrop>false</ScaleCrop>
  <HeadingPairs>
    <vt:vector size="4" baseType="variant">
      <vt:variant>
        <vt:lpstr>Teema</vt:lpstr>
      </vt:variant>
      <vt:variant>
        <vt:i4>1</vt:i4>
      </vt:variant>
      <vt:variant>
        <vt:lpstr>Dian otsikot</vt:lpstr>
      </vt:variant>
      <vt:variant>
        <vt:i4>33</vt:i4>
      </vt:variant>
    </vt:vector>
  </HeadingPairs>
  <TitlesOfParts>
    <vt:vector size="34" baseType="lpstr">
      <vt:lpstr>VM_malliesitys_eng_v2015-10-07</vt:lpstr>
      <vt:lpstr>Economic Survey Winter 2015</vt:lpstr>
      <vt:lpstr>Dia 2</vt:lpstr>
      <vt:lpstr>Dia 3</vt:lpstr>
      <vt:lpstr>Dia 4</vt:lpstr>
      <vt:lpstr>Dia 5</vt:lpstr>
      <vt:lpstr>Dia 6</vt:lpstr>
      <vt:lpstr>Dia 7</vt:lpstr>
      <vt:lpstr>Dia 8</vt:lpstr>
      <vt:lpstr>Dia 9</vt:lpstr>
      <vt:lpstr>Dia 10</vt:lpstr>
      <vt:lpstr>Dia 11</vt:lpstr>
      <vt:lpstr>Dia 12</vt:lpstr>
      <vt:lpstr>Dia 13</vt:lpstr>
      <vt:lpstr>Dia 14</vt:lpstr>
      <vt:lpstr>Dia 15</vt:lpstr>
      <vt:lpstr>Dia 16</vt:lpstr>
      <vt:lpstr>Dia 17</vt:lpstr>
      <vt:lpstr>Dia 18</vt:lpstr>
      <vt:lpstr>Dia 19</vt:lpstr>
      <vt:lpstr>Dia 20</vt:lpstr>
      <vt:lpstr>Dia 21</vt:lpstr>
      <vt:lpstr>Dia 22</vt:lpstr>
      <vt:lpstr>Dia 23</vt:lpstr>
      <vt:lpstr>Dia 24</vt:lpstr>
      <vt:lpstr>Dia 25</vt:lpstr>
      <vt:lpstr>Dia 26</vt:lpstr>
      <vt:lpstr>Dia 27</vt:lpstr>
      <vt:lpstr>Dia 28</vt:lpstr>
      <vt:lpstr>Dia 29</vt:lpstr>
      <vt:lpstr>Dia 30</vt:lpstr>
      <vt:lpstr>Dia 31</vt:lpstr>
      <vt:lpstr>Dia 32</vt:lpstr>
      <vt:lpstr>Dia 33</vt:lpstr>
    </vt:vector>
  </TitlesOfParts>
  <Company>VIP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Julkinen 18.12.2015 klo 11  Economic Survey Winter 2015</dc:title>
  <dc:creator>vmlehtim</dc:creator>
  <cp:lastModifiedBy>vmwallen</cp:lastModifiedBy>
  <cp:revision>25</cp:revision>
  <dcterms:created xsi:type="dcterms:W3CDTF">2015-12-15T11:59:56Z</dcterms:created>
  <dcterms:modified xsi:type="dcterms:W3CDTF">2015-12-18T09:20:38Z</dcterms:modified>
</cp:coreProperties>
</file>