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77" r:id="rId2"/>
    <p:sldId id="278" r:id="rId3"/>
    <p:sldId id="292" r:id="rId4"/>
    <p:sldId id="279" r:id="rId5"/>
    <p:sldId id="308" r:id="rId6"/>
    <p:sldId id="282" r:id="rId7"/>
    <p:sldId id="284" r:id="rId8"/>
    <p:sldId id="293" r:id="rId9"/>
    <p:sldId id="285" r:id="rId10"/>
    <p:sldId id="286" r:id="rId11"/>
    <p:sldId id="287" r:id="rId12"/>
    <p:sldId id="288" r:id="rId13"/>
    <p:sldId id="289" r:id="rId14"/>
    <p:sldId id="280" r:id="rId15"/>
    <p:sldId id="281" r:id="rId16"/>
    <p:sldId id="283" r:id="rId17"/>
    <p:sldId id="290" r:id="rId18"/>
    <p:sldId id="291" r:id="rId19"/>
    <p:sldId id="294" r:id="rId20"/>
    <p:sldId id="295" r:id="rId21"/>
    <p:sldId id="296" r:id="rId22"/>
    <p:sldId id="297" r:id="rId23"/>
    <p:sldId id="302" r:id="rId24"/>
    <p:sldId id="298" r:id="rId25"/>
    <p:sldId id="304" r:id="rId26"/>
    <p:sldId id="303" r:id="rId27"/>
    <p:sldId id="309" r:id="rId28"/>
    <p:sldId id="310" r:id="rId29"/>
    <p:sldId id="301" r:id="rId30"/>
    <p:sldId id="300" r:id="rId31"/>
    <p:sldId id="307" r:id="rId32"/>
    <p:sldId id="306" r:id="rId33"/>
    <p:sldId id="268" r:id="rId3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88"/>
    <a:srgbClr val="E2E2E2"/>
    <a:srgbClr val="A3A3A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0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pPr/>
              <a:t>18.12.2015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=""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=""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=""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mtClean="0"/>
              <a:t>Ekonomisk</a:t>
            </a:r>
            <a:r>
              <a:rPr lang="fi-FI" dirty="0" smtClean="0"/>
              <a:t> </a:t>
            </a:r>
            <a:r>
              <a:rPr lang="fi-FI" dirty="0" err="1" smtClean="0"/>
              <a:t>översikt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Vintern</a:t>
            </a:r>
            <a:r>
              <a:rPr lang="fi-FI" dirty="0" smtClean="0"/>
              <a:t> 2015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err="1"/>
              <a:t>pp.kk.vvvv</a:t>
            </a:r>
            <a:r>
              <a:rPr lang="fi-FI" dirty="0"/>
              <a:t> Etunimi Sukunimi</a:t>
            </a:r>
          </a:p>
          <a:p>
            <a:r>
              <a:rPr lang="fi-FI" dirty="0"/>
              <a:t>Seminaari/tapahtuma lisärivi tarvittaessa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6915150" cy="477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1556792"/>
            <a:ext cx="6912767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556792"/>
            <a:ext cx="6912768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3247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7765953" cy="506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090099"/>
            <a:ext cx="7416824" cy="523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3247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94606"/>
            <a:ext cx="7056784" cy="498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94607"/>
            <a:ext cx="7056784" cy="498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014220" cy="495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34412"/>
            <a:ext cx="7344816" cy="518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0" y="1484784"/>
            <a:ext cx="6948264" cy="491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79" y="1412776"/>
            <a:ext cx="703107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57102"/>
            <a:ext cx="7056784" cy="498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68103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62433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9342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94607"/>
            <a:ext cx="7056784" cy="498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031" y="1412776"/>
            <a:ext cx="692931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86072"/>
            <a:ext cx="7170906" cy="506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200800" cy="508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0310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694372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200800" cy="508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68407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Etunimi Sukunimi</a:t>
            </a:r>
          </a:p>
          <a:p>
            <a:r>
              <a:rPr lang="fi-FI" dirty="0" smtClean="0"/>
              <a:t>Titteli </a:t>
            </a:r>
            <a:r>
              <a:rPr lang="fi-FI" dirty="0" err="1" smtClean="0"/>
              <a:t>loremipsum</a:t>
            </a:r>
            <a:r>
              <a:rPr lang="fi-FI" dirty="0" smtClean="0"/>
              <a:t> </a:t>
            </a:r>
            <a:r>
              <a:rPr lang="fi-FI" dirty="0" err="1" smtClean="0"/>
              <a:t>dolores</a:t>
            </a:r>
            <a:r>
              <a:rPr lang="fi-FI" dirty="0" smtClean="0"/>
              <a:t> </a:t>
            </a:r>
            <a:r>
              <a:rPr lang="fi-FI" dirty="0" err="1" smtClean="0"/>
              <a:t>sitamet</a:t>
            </a:r>
            <a:endParaRPr lang="fi-FI" dirty="0" smtClean="0"/>
          </a:p>
          <a:p>
            <a:r>
              <a:rPr lang="fi-FI" dirty="0" smtClean="0"/>
              <a:t>Puh. 0295 16001 (vaihde)</a:t>
            </a:r>
          </a:p>
          <a:p>
            <a:r>
              <a:rPr lang="fi-FI" dirty="0" smtClean="0"/>
              <a:t>Lisätieto: </a:t>
            </a:r>
            <a:r>
              <a:rPr lang="fi-FI" dirty="0" err="1" smtClean="0"/>
              <a:t>etunimi.sukunimi@vm.fi</a:t>
            </a:r>
            <a:endParaRPr lang="fi-FI" dirty="0" smtClean="0"/>
          </a:p>
          <a:p>
            <a:r>
              <a:rPr lang="fi-FI" dirty="0" err="1" smtClean="0"/>
              <a:t>www.vm.fi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204" y="1581150"/>
            <a:ext cx="7570637" cy="451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484784"/>
            <a:ext cx="7560840" cy="492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556792"/>
            <a:ext cx="684076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44221"/>
            <a:ext cx="7416824" cy="523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69246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556792"/>
            <a:ext cx="69847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M_malliesitys_swe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VM_malliesitys_swe_v2015-10-07</Template>
  <TotalTime>107</TotalTime>
  <Words>159</Words>
  <Application>Microsoft Office PowerPoint</Application>
  <PresentationFormat>Näytössä katseltava diaesitys (4:3)</PresentationFormat>
  <Paragraphs>104</Paragraphs>
  <Slides>33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4" baseType="lpstr">
      <vt:lpstr>VM_malliesitys_swe_v2015-10-07</vt:lpstr>
      <vt:lpstr>Ekonomisk översikt Vintern 2015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</vt:vector>
  </TitlesOfParts>
  <Company>VIP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Julkinen 18.12.2015 klo 11 Ekonomisk översikt Vinter 2015</dc:title>
  <dc:creator>vmlehtim</dc:creator>
  <cp:lastModifiedBy>vmwallen</cp:lastModifiedBy>
  <cp:revision>36</cp:revision>
  <dcterms:created xsi:type="dcterms:W3CDTF">2015-12-15T11:51:33Z</dcterms:created>
  <dcterms:modified xsi:type="dcterms:W3CDTF">2015-12-18T09:21:02Z</dcterms:modified>
</cp:coreProperties>
</file>