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277" r:id="rId2"/>
    <p:sldId id="282" r:id="rId3"/>
    <p:sldId id="329" r:id="rId4"/>
    <p:sldId id="278" r:id="rId5"/>
    <p:sldId id="280" r:id="rId6"/>
    <p:sldId id="286" r:id="rId7"/>
    <p:sldId id="327" r:id="rId8"/>
    <p:sldId id="283" r:id="rId9"/>
    <p:sldId id="284" r:id="rId10"/>
    <p:sldId id="285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28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5" r:id="rId40"/>
    <p:sldId id="314" r:id="rId41"/>
    <p:sldId id="316" r:id="rId42"/>
    <p:sldId id="268" r:id="rId4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pPr/>
              <a:t>28.9.2015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686" y="488932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686" y="488932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686" y="488932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xmlns="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xmlns="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xmlns="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dirty="0" err="1" smtClean="0"/>
              <a:t>Economic</a:t>
            </a:r>
            <a:r>
              <a:rPr lang="fi-FI" dirty="0" smtClean="0"/>
              <a:t> </a:t>
            </a:r>
            <a:r>
              <a:rPr lang="fi-FI" dirty="0" err="1" smtClean="0"/>
              <a:t>Survey</a:t>
            </a:r>
            <a:r>
              <a:rPr lang="fi-FI" dirty="0"/>
              <a:t/>
            </a:r>
            <a:br>
              <a:rPr lang="fi-FI" dirty="0"/>
            </a:br>
            <a:r>
              <a:rPr lang="fi-FI" dirty="0" err="1" smtClean="0"/>
              <a:t>Autumn</a:t>
            </a:r>
            <a:r>
              <a:rPr lang="fi-FI" dirty="0" smtClean="0"/>
              <a:t> 2015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206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63284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10</a:t>
            </a:fld>
            <a:endParaRPr lang="fi-FI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630616" cy="494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11</a:t>
            </a:fld>
            <a:endParaRPr lang="fi-FI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56084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12</a:t>
            </a:fld>
            <a:endParaRPr lang="fi-FI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34481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13</a:t>
            </a:fld>
            <a:endParaRPr lang="fi-FI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992888" cy="457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14</a:t>
            </a:fld>
            <a:endParaRPr lang="fi-FI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63284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15</a:t>
            </a:fld>
            <a:endParaRPr lang="fi-FI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6713562" cy="454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16</a:t>
            </a:fld>
            <a:endParaRPr lang="fi-FI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48883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17</a:t>
            </a:fld>
            <a:endParaRPr lang="fi-FI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63284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18</a:t>
            </a:fld>
            <a:endParaRPr lang="fi-FI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710" y="1581149"/>
            <a:ext cx="6602650" cy="466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19</a:t>
            </a:fld>
            <a:endParaRPr lang="fi-F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412776"/>
            <a:ext cx="842493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</a:t>
            </a:fld>
            <a:endParaRPr lang="fi-FI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81149"/>
            <a:ext cx="6696743" cy="473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20</a:t>
            </a:fld>
            <a:endParaRPr lang="fi-FI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81150"/>
            <a:ext cx="6984776" cy="493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21</a:t>
            </a:fld>
            <a:endParaRPr lang="fi-FI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1598" y="1581149"/>
            <a:ext cx="6284738" cy="444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22</a:t>
            </a:fld>
            <a:endParaRPr lang="fi-FI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1598" y="1581149"/>
            <a:ext cx="6500762" cy="459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23</a:t>
            </a:fld>
            <a:endParaRPr lang="fi-FI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81150"/>
            <a:ext cx="6696744" cy="473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24</a:t>
            </a:fld>
            <a:endParaRPr lang="fi-FI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7822" y="1581150"/>
            <a:ext cx="6704538" cy="47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25</a:t>
            </a:fld>
            <a:endParaRPr lang="fi-FI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632848" cy="499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26</a:t>
            </a:fld>
            <a:endParaRPr lang="fi-FI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6746666" cy="476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27</a:t>
            </a:fld>
            <a:endParaRPr lang="fi-FI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7822" y="1581149"/>
            <a:ext cx="6920562" cy="489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28</a:t>
            </a:fld>
            <a:endParaRPr lang="fi-FI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1598" y="1581149"/>
            <a:ext cx="6500762" cy="459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29</a:t>
            </a:fld>
            <a:endParaRPr lang="fi-F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80920" cy="477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</a:t>
            </a:fld>
            <a:endParaRPr lang="fi-FI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3486" y="1581150"/>
            <a:ext cx="6384454" cy="451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30</a:t>
            </a:fld>
            <a:endParaRPr lang="fi-FI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81149"/>
            <a:ext cx="6696744" cy="473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31</a:t>
            </a:fld>
            <a:endParaRPr lang="fi-FI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56084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32</a:t>
            </a:fld>
            <a:endParaRPr lang="fi-FI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92088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33</a:t>
            </a:fld>
            <a:endParaRPr lang="fi-FI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56084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34</a:t>
            </a:fld>
            <a:endParaRPr lang="fi-FI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34481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35</a:t>
            </a:fld>
            <a:endParaRPr lang="fi-FI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704856" cy="45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36</a:t>
            </a:fld>
            <a:endParaRPr lang="fi-FI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994" y="1581150"/>
            <a:ext cx="6486342" cy="458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37</a:t>
            </a:fld>
            <a:endParaRPr lang="fi-FI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6018" y="1581150"/>
            <a:ext cx="6486342" cy="458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38</a:t>
            </a:fld>
            <a:endParaRPr lang="fi-FI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3890" y="1581150"/>
            <a:ext cx="6384454" cy="451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39</a:t>
            </a:fld>
            <a:endParaRPr lang="fi-F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577493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</a:t>
            </a:fld>
            <a:endParaRPr lang="fi-FI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1597" y="1581150"/>
            <a:ext cx="6588229" cy="465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40</a:t>
            </a:fld>
            <a:endParaRPr lang="fi-FI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8508" y="1340768"/>
            <a:ext cx="6893892" cy="4872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41</a:t>
            </a:fld>
            <a:endParaRPr lang="fi-FI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smtClean="0"/>
              <a:t>Etunimi Sukunimi</a:t>
            </a:r>
          </a:p>
          <a:p>
            <a:r>
              <a:rPr lang="fi-FI" smtClean="0"/>
              <a:t>Titteli loremipsum dolores sitamet</a:t>
            </a:r>
          </a:p>
          <a:p>
            <a:r>
              <a:rPr lang="fi-FI" smtClean="0"/>
              <a:t>Puh. 0295 16001 (vaihde)</a:t>
            </a:r>
          </a:p>
          <a:p>
            <a:r>
              <a:rPr lang="fi-FI" smtClean="0"/>
              <a:t>Lisätieto: etunimi.sukunimi@vm.fi</a:t>
            </a:r>
          </a:p>
          <a:p>
            <a:r>
              <a:rPr lang="fi-FI" smtClean="0"/>
              <a:t>www.vm.fi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Valtiovarainministeriön viestintä</a:t>
            </a:r>
          </a:p>
          <a:p>
            <a:r>
              <a:rPr lang="fi-FI" dirty="0" err="1"/>
              <a:t>vm-viestinta@vm.fi</a:t>
            </a:r>
            <a:endParaRPr lang="fi-FI" dirty="0"/>
          </a:p>
          <a:p>
            <a:r>
              <a:rPr lang="fi-FI" dirty="0"/>
              <a:t>Mediapalvelunumero (arkisin 8–16) 02955 30500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9642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488832" cy="465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5</a:t>
            </a:fld>
            <a:endParaRPr lang="fi-F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28477"/>
            <a:ext cx="6984776" cy="493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6</a:t>
            </a:fld>
            <a:endParaRPr lang="fi-FI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6984776" cy="493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7</a:t>
            </a:fld>
            <a:endParaRPr lang="fi-FI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488832" cy="494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8</a:t>
            </a:fld>
            <a:endParaRPr lang="fi-FI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488832" cy="477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9</a:t>
            </a:fld>
            <a:endParaRPr lang="fi-FI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_VM_malliesitys_eng_v2015-05-13">
  <a:themeElements>
    <a:clrScheme name="VM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A0CD3D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_VM_malliesitys_eng_v2015-05-13</Template>
  <TotalTime>112</TotalTime>
  <Words>187</Words>
  <Application>Microsoft Office PowerPoint</Application>
  <PresentationFormat>Näytössä katseltava diaesitys (4:3)</PresentationFormat>
  <Paragraphs>129</Paragraphs>
  <Slides>42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42</vt:i4>
      </vt:variant>
    </vt:vector>
  </HeadingPairs>
  <TitlesOfParts>
    <vt:vector size="43" baseType="lpstr">
      <vt:lpstr>_VM_malliesitys_eng_v2015-05-13</vt:lpstr>
      <vt:lpstr> Economic Survey Autumn 2015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  <vt:lpstr>Dia 34</vt:lpstr>
      <vt:lpstr>Dia 35</vt:lpstr>
      <vt:lpstr>Dia 36</vt:lpstr>
      <vt:lpstr>Dia 37</vt:lpstr>
      <vt:lpstr>Dia 38</vt:lpstr>
      <vt:lpstr>Dia 39</vt:lpstr>
      <vt:lpstr>Dia 40</vt:lpstr>
      <vt:lpstr>Dia 41</vt:lpstr>
      <vt:lpstr>Dia 42</vt:lpstr>
    </vt:vector>
  </TitlesOfParts>
  <Company>VIP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Survey Autumn 2015</dc:title>
  <dc:creator>vmlehtim</dc:creator>
  <cp:lastModifiedBy>vmvainip</cp:lastModifiedBy>
  <cp:revision>42</cp:revision>
  <dcterms:created xsi:type="dcterms:W3CDTF">2015-09-22T10:41:22Z</dcterms:created>
  <dcterms:modified xsi:type="dcterms:W3CDTF">2015-09-28T09:43:25Z</dcterms:modified>
</cp:coreProperties>
</file>