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77" r:id="rId2"/>
    <p:sldId id="278" r:id="rId3"/>
    <p:sldId id="292" r:id="rId4"/>
    <p:sldId id="291" r:id="rId5"/>
    <p:sldId id="290" r:id="rId6"/>
    <p:sldId id="293" r:id="rId7"/>
    <p:sldId id="329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7" r:id="rId28"/>
    <p:sldId id="314" r:id="rId29"/>
    <p:sldId id="313" r:id="rId30"/>
    <p:sldId id="315" r:id="rId31"/>
    <p:sldId id="316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268" r:id="rId4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F88"/>
    <a:srgbClr val="E2E2E2"/>
    <a:srgbClr val="A3A3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28.9.2015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" y="493153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=""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=""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=""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46" y="6490353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28.9.2015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Ekonomisk</a:t>
            </a:r>
            <a:r>
              <a:rPr lang="fi-FI" dirty="0" smtClean="0"/>
              <a:t> </a:t>
            </a:r>
            <a:r>
              <a:rPr lang="fi-FI" dirty="0" err="1" smtClean="0"/>
              <a:t>översikt</a:t>
            </a:r>
            <a:r>
              <a:rPr lang="fi-FI" dirty="0"/>
              <a:t/>
            </a:r>
            <a:br>
              <a:rPr lang="fi-FI" dirty="0"/>
            </a:br>
            <a:r>
              <a:rPr lang="fi-FI" dirty="0" err="1" smtClean="0"/>
              <a:t>Hösten</a:t>
            </a:r>
            <a:r>
              <a:rPr lang="fi-FI" dirty="0" smtClean="0"/>
              <a:t> 2015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5608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6328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48883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60840" cy="479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136904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577" y="1447800"/>
            <a:ext cx="7551839" cy="49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4888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5608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624736" cy="468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72375" cy="483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26695"/>
            <a:ext cx="6768752" cy="478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78716" cy="507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81150"/>
            <a:ext cx="6540719" cy="462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840760" cy="483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28476"/>
            <a:ext cx="6840760" cy="483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064579" cy="49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328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7"/>
            <a:ext cx="71321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34698" cy="497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81559"/>
            <a:ext cx="6768752" cy="478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490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77586"/>
            <a:ext cx="6984776" cy="493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28476"/>
            <a:ext cx="7056785" cy="498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632848" cy="486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488832" cy="46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5745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72808" cy="46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54427" cy="460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242" y="1393364"/>
            <a:ext cx="7144142" cy="504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89801"/>
            <a:ext cx="7200800" cy="508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39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056" y="1581149"/>
            <a:ext cx="6692288" cy="472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56769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8286"/>
            <a:ext cx="7056784" cy="498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41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993" y="1412776"/>
            <a:ext cx="6918391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</a:p>
          <a:p>
            <a:r>
              <a:rPr lang="fi-FI" smtClean="0"/>
              <a:t>Titteli loremipsum dolores sitamet</a:t>
            </a:r>
          </a:p>
          <a:p>
            <a:r>
              <a:rPr lang="fi-FI" smtClean="0"/>
              <a:t>Puh. 0295 16001 (vaihde)</a:t>
            </a:r>
          </a:p>
          <a:p>
            <a:r>
              <a:rPr lang="fi-FI" smtClean="0"/>
              <a:t>Lisätieto: etunimi.sukunimi@vm.fi</a:t>
            </a:r>
          </a:p>
          <a:p>
            <a:r>
              <a:rPr lang="fi-FI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88832" cy="473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81150"/>
            <a:ext cx="6696744" cy="473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866186" cy="485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Ekonomiska avdelningen</a:t>
            </a:r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28.9.2015</a:t>
            </a:r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_VM_malliesitys_swe_v2015-05-13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_VM_malliesitys_swe_v2015-05-13</Template>
  <TotalTime>127</TotalTime>
  <Words>187</Words>
  <Application>Microsoft Office PowerPoint</Application>
  <PresentationFormat>Näytössä katseltava diaesitys (4:3)</PresentationFormat>
  <Paragraphs>129</Paragraphs>
  <Slides>42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42</vt:i4>
      </vt:variant>
    </vt:vector>
  </HeadingPairs>
  <TitlesOfParts>
    <vt:vector size="43" baseType="lpstr">
      <vt:lpstr>_VM_malliesitys_swe_v2015-05-13</vt:lpstr>
      <vt:lpstr> Ekonomisk översikt Hösten 2015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  <vt:lpstr>Dia 34</vt:lpstr>
      <vt:lpstr>Dia 35</vt:lpstr>
      <vt:lpstr>Dia 36</vt:lpstr>
      <vt:lpstr>Dia 37</vt:lpstr>
      <vt:lpstr>Dia 38</vt:lpstr>
      <vt:lpstr>Dia 39</vt:lpstr>
      <vt:lpstr>Dia 40</vt:lpstr>
      <vt:lpstr>Dia 41</vt:lpstr>
      <vt:lpstr>Dia 42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vmlehtim</dc:creator>
  <cp:lastModifiedBy>vmwallen</cp:lastModifiedBy>
  <cp:revision>46</cp:revision>
  <dcterms:created xsi:type="dcterms:W3CDTF">2015-09-18T11:35:21Z</dcterms:created>
  <dcterms:modified xsi:type="dcterms:W3CDTF">2015-09-28T10:35:32Z</dcterms:modified>
</cp:coreProperties>
</file>