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77" r:id="rId2"/>
    <p:sldId id="342" r:id="rId3"/>
    <p:sldId id="340" r:id="rId4"/>
    <p:sldId id="341" r:id="rId5"/>
    <p:sldId id="287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94" r:id="rId20"/>
    <p:sldId id="320" r:id="rId21"/>
    <p:sldId id="310" r:id="rId22"/>
    <p:sldId id="309" r:id="rId23"/>
    <p:sldId id="311" r:id="rId24"/>
    <p:sldId id="313" r:id="rId25"/>
    <p:sldId id="312" r:id="rId26"/>
    <p:sldId id="316" r:id="rId27"/>
    <p:sldId id="314" r:id="rId28"/>
    <p:sldId id="315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268" r:id="rId43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3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28.9.2015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=""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=""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=""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Taloudellinen katsaus </a:t>
            </a:r>
            <a:br>
              <a:rPr lang="fi-FI" dirty="0" smtClean="0"/>
            </a:br>
            <a:r>
              <a:rPr lang="fi-FI" dirty="0" smtClean="0"/>
              <a:t>Syksy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328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3284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32848" cy="48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416824" cy="48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75760" cy="430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60839" cy="48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24744"/>
            <a:ext cx="7632848" cy="52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44816" cy="483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6084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66837"/>
            <a:ext cx="6480720" cy="45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576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66838"/>
            <a:ext cx="7200800" cy="509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395869" cy="523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849" y="1366838"/>
            <a:ext cx="6985679" cy="49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330" y="1366837"/>
            <a:ext cx="6862046" cy="485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12104"/>
            <a:ext cx="7344816" cy="51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12400" cy="50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63284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366838"/>
            <a:ext cx="7239952" cy="512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66837"/>
            <a:ext cx="7128792" cy="50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66838"/>
            <a:ext cx="7056784" cy="499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13964"/>
            <a:ext cx="8136904" cy="54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78111"/>
            <a:ext cx="7272808" cy="514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85446"/>
            <a:ext cx="7281621" cy="51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8" cy="483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6" cy="48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88832" cy="48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72808" cy="49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60840" cy="44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66838"/>
            <a:ext cx="7056784" cy="499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36334" cy="51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626" y="1366837"/>
            <a:ext cx="6844750" cy="48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192688" cy="505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850" y="1366837"/>
            <a:ext cx="6802510" cy="48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239" y="1366838"/>
            <a:ext cx="6922153" cy="48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</a:p>
          <a:p>
            <a:r>
              <a:rPr lang="fi-FI" smtClean="0"/>
              <a:t>Titteli loremipsum dolores sitamet</a:t>
            </a:r>
          </a:p>
          <a:p>
            <a:r>
              <a:rPr lang="fi-FI" smtClean="0"/>
              <a:t>Puh. 0295 16001 (vaihde)</a:t>
            </a:r>
          </a:p>
          <a:p>
            <a:r>
              <a:rPr lang="fi-FI" smtClean="0"/>
              <a:t>Lisätieto: etunimi.sukunimi@vm.fi</a:t>
            </a:r>
          </a:p>
          <a:p>
            <a:r>
              <a:rPr lang="fi-FI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344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85446"/>
            <a:ext cx="7586948" cy="53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471869" cy="52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Mallisivu: iso kuva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967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1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VM_malliesitys_fin_v2015-05-13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_VM_malliesitys_fin_v2015-05-13</Template>
  <TotalTime>217</TotalTime>
  <Words>307</Words>
  <Application>Microsoft Office PowerPoint</Application>
  <PresentationFormat>Näytössä katseltava diaesitys (4:3)</PresentationFormat>
  <Paragraphs>169</Paragraphs>
  <Slides>42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3" baseType="lpstr">
      <vt:lpstr>_VM_malliesitys_fin_v2015-05-13</vt:lpstr>
      <vt:lpstr> Taloudellinen katsaus  Syksy 2015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Mallisivu: iso kuva</vt:lpstr>
      <vt:lpstr>Dia 42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vmlehtim</dc:creator>
  <cp:lastModifiedBy>vmvainip</cp:lastModifiedBy>
  <cp:revision>60</cp:revision>
  <dcterms:created xsi:type="dcterms:W3CDTF">2015-09-15T13:23:39Z</dcterms:created>
  <dcterms:modified xsi:type="dcterms:W3CDTF">2015-09-28T10:32:13Z</dcterms:modified>
</cp:coreProperties>
</file>