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77" r:id="rId2"/>
    <p:sldId id="279" r:id="rId3"/>
    <p:sldId id="308" r:id="rId4"/>
    <p:sldId id="309" r:id="rId5"/>
    <p:sldId id="310" r:id="rId6"/>
    <p:sldId id="290" r:id="rId7"/>
    <p:sldId id="293" r:id="rId8"/>
    <p:sldId id="281" r:id="rId9"/>
    <p:sldId id="287" r:id="rId10"/>
    <p:sldId id="286" r:id="rId11"/>
    <p:sldId id="285" r:id="rId12"/>
    <p:sldId id="284" r:id="rId13"/>
    <p:sldId id="289" r:id="rId14"/>
    <p:sldId id="311" r:id="rId15"/>
    <p:sldId id="292" r:id="rId16"/>
    <p:sldId id="291" r:id="rId17"/>
    <p:sldId id="283" r:id="rId18"/>
    <p:sldId id="282" r:id="rId19"/>
    <p:sldId id="296" r:id="rId20"/>
    <p:sldId id="294" r:id="rId21"/>
    <p:sldId id="297" r:id="rId22"/>
    <p:sldId id="298" r:id="rId23"/>
    <p:sldId id="280" r:id="rId24"/>
    <p:sldId id="299" r:id="rId25"/>
    <p:sldId id="302" r:id="rId26"/>
    <p:sldId id="300" r:id="rId27"/>
    <p:sldId id="312" r:id="rId28"/>
    <p:sldId id="313" r:id="rId29"/>
    <p:sldId id="295" r:id="rId30"/>
    <p:sldId id="305" r:id="rId31"/>
    <p:sldId id="301" r:id="rId32"/>
    <p:sldId id="307" r:id="rId33"/>
    <p:sldId id="268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30.12.2015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xmlns="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xmlns="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xmlns="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Talvi 2015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18.12.2015</a:t>
            </a:r>
          </a:p>
          <a:p>
            <a:r>
              <a:rPr lang="fi-FI" dirty="0" smtClean="0"/>
              <a:t>Kansantalousosasto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0104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934200" cy="460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84076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3247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28772"/>
            <a:ext cx="6696744" cy="473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53146"/>
            <a:ext cx="7056784" cy="498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233411"/>
            <a:ext cx="7272808" cy="513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2050" name="Picture 2" descr="X:\Taloudellinen katsaus\TK_joulu2015\Suomi\Kuviot\KT7_Kokonaistuotanto_toimialoitt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560840" cy="5344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3074" name="Picture 2" descr="X:\Taloudellinen katsaus\TK_joulu2015\Suomi\Kuviot\KT8_Teollisuustuotannon_volyymi-indeksi_toimialoitt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523454" cy="5318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4098" name="Picture 2" descr="X:\Taloudellinen katsaus\TK_joulu2015\Suomi\Kuviot\KT9_rakentamisen_luottamus_ja_tuotan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42" y="1235636"/>
            <a:ext cx="7686966" cy="5433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241629" cy="511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66615"/>
            <a:ext cx="7056784" cy="498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  <p:pic>
        <p:nvPicPr>
          <p:cNvPr id="6146" name="Picture 2" descr="X:\Taloudellinen katsaus\TK_joulu2015\Suomi\Kuviot\THP1_tyottomyysas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575365" cy="5354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056784" cy="49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84076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94607"/>
            <a:ext cx="7056784" cy="498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8961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344816" cy="519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03121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65023"/>
            <a:ext cx="7200800" cy="508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0310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1026" name="Picture 2" descr="X:\Taloudellinen katsaus\TK_joulu2015\Suomi\Kuviot\TI2_valtionrahoitusjaa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127" y="1556792"/>
            <a:ext cx="6590201" cy="4658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6718176" cy="4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083128" cy="50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556792"/>
            <a:ext cx="69127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Mika Kuismanen</a:t>
            </a:r>
          </a:p>
          <a:p>
            <a:r>
              <a:rPr lang="fi-FI" dirty="0" smtClean="0"/>
              <a:t>Finanssineuvos</a:t>
            </a:r>
          </a:p>
          <a:p>
            <a:r>
              <a:rPr lang="fi-FI" dirty="0" smtClean="0"/>
              <a:t>Puh. 02955 30021</a:t>
            </a:r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5017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344816" cy="50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0104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53410"/>
            <a:ext cx="7128792" cy="503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69532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18.12.2015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8407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M_malliesitys_fin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VM_malliesitys_fin_v2015-10-07</Template>
  <TotalTime>127</TotalTime>
  <Words>115</Words>
  <Application>Microsoft Office PowerPoint</Application>
  <PresentationFormat>Näytössä katseltava diaesitys (4:3)</PresentationFormat>
  <Paragraphs>103</Paragraphs>
  <Slides>33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4" baseType="lpstr">
      <vt:lpstr>VM_malliesitys_fin_v2015-10-07</vt:lpstr>
      <vt:lpstr>Taloudellinen katsaus Talvi 2015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Company>VIP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Julkinen 18.12.2015 klo 11 Taloudellinen katsaus Talvi 2015</dc:title>
  <dc:creator>vmlehtim</dc:creator>
  <cp:lastModifiedBy>vmvainip</cp:lastModifiedBy>
  <cp:revision>35</cp:revision>
  <dcterms:created xsi:type="dcterms:W3CDTF">2015-12-15T11:34:57Z</dcterms:created>
  <dcterms:modified xsi:type="dcterms:W3CDTF">2015-12-30T07:49:49Z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ebKey">
    <vt:lpwstr>5e91ca5cf0b68872f73b8c39f79b97e#vm.mahti2.vn.fi!/TWeb/toaxfront!80!0</vt:lpwstr>
  </property>
</Properties>
</file>