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8" r:id="rId1"/>
  </p:sldMasterIdLst>
  <p:notesMasterIdLst>
    <p:notesMasterId r:id="rId10"/>
  </p:notesMasterIdLst>
  <p:sldIdLst>
    <p:sldId id="263" r:id="rId2"/>
    <p:sldId id="261" r:id="rId3"/>
    <p:sldId id="260" r:id="rId4"/>
    <p:sldId id="271" r:id="rId5"/>
    <p:sldId id="272" r:id="rId6"/>
    <p:sldId id="273" r:id="rId7"/>
    <p:sldId id="274" r:id="rId8"/>
    <p:sldId id="256" r:id="rId9"/>
  </p:sldIdLst>
  <p:sldSz cx="9144000" cy="6858000" type="screen4x3"/>
  <p:notesSz cx="6735763" cy="9866313"/>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14" d="100"/>
          <a:sy n="114" d="100"/>
        </p:scale>
        <p:origin x="-1554" y="12"/>
      </p:cViewPr>
      <p:guideLst>
        <p:guide orient="horz" pos="2160"/>
        <p:guide pos="2880"/>
      </p:guideLst>
    </p:cSldViewPr>
  </p:slideViewPr>
  <p:notesTextViewPr>
    <p:cViewPr>
      <p:scale>
        <a:sx n="1" d="1"/>
        <a:sy n="1" d="1"/>
      </p:scale>
      <p:origin x="0" y="0"/>
    </p:cViewPr>
  </p:notesTextViewPr>
  <p:notesViewPr>
    <p:cSldViewPr>
      <p:cViewPr varScale="1">
        <p:scale>
          <a:sx n="88" d="100"/>
          <a:sy n="88" d="100"/>
        </p:scale>
        <p:origin x="-3870" y="-120"/>
      </p:cViewPr>
      <p:guideLst>
        <p:guide orient="horz" pos="3108"/>
        <p:guide pos="212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15373" y="0"/>
            <a:ext cx="2918831" cy="493316"/>
          </a:xfrm>
          <a:prstGeom prst="rect">
            <a:avLst/>
          </a:prstGeom>
        </p:spPr>
        <p:txBody>
          <a:bodyPr vert="horz" lIns="91440" tIns="45720" rIns="91440" bIns="45720" rtlCol="0"/>
          <a:lstStyle>
            <a:lvl1pPr algn="r">
              <a:defRPr sz="1200"/>
            </a:lvl1pPr>
          </a:lstStyle>
          <a:p>
            <a:fld id="{01AB1894-EB1F-490E-BEDC-75B6CE94C090}" type="datetimeFigureOut">
              <a:rPr lang="fi-FI" smtClean="0"/>
              <a:t>21.4.2017</a:t>
            </a:fld>
            <a:endParaRPr lang="sv-FI"/>
          </a:p>
        </p:txBody>
      </p:sp>
      <p:sp>
        <p:nvSpPr>
          <p:cNvPr id="4" name="Dian kuvan paikkamerkki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73577" y="4686499"/>
            <a:ext cx="5388610" cy="4439841"/>
          </a:xfrm>
          <a:prstGeom prst="rect">
            <a:avLst/>
          </a:prstGeom>
        </p:spPr>
        <p:txBody>
          <a:bodyPr vert="horz" lIns="91440" tIns="45720" rIns="91440" bIns="45720" rtlCol="0"/>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6" name="Alatunnisteen paikkamerkki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15373" y="9371285"/>
            <a:ext cx="2918831" cy="493316"/>
          </a:xfrm>
          <a:prstGeom prst="rect">
            <a:avLst/>
          </a:prstGeom>
        </p:spPr>
        <p:txBody>
          <a:bodyPr vert="horz" lIns="91440" tIns="45720" rIns="91440" bIns="45720" rtlCol="0" anchor="b"/>
          <a:lstStyle>
            <a:lvl1pPr algn="r">
              <a:defRPr sz="1200"/>
            </a:lvl1pPr>
          </a:lstStyle>
          <a:p>
            <a:fld id="{2BE180A6-F540-4C2A-9B96-12C74125F695}" type="slidenum">
              <a:rPr lang="fi-FI" smtClean="0"/>
              <a:t>‹#›</a:t>
            </a:fld>
            <a:endParaRPr lang="sv-FI"/>
          </a:p>
        </p:txBody>
      </p:sp>
    </p:spTree>
    <p:extLst>
      <p:ext uri="{BB962C8B-B14F-4D97-AF65-F5344CB8AC3E}">
        <p14:creationId xmlns:p14="http://schemas.microsoft.com/office/powerpoint/2010/main" val="21330772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9.png"/><Relationship Id="rId1" Type="http://schemas.openxmlformats.org/officeDocument/2006/relationships/slideMaster" Target="../slideMasters/slideMaster1.xml"/><Relationship Id="rId5" Type="http://schemas.openxmlformats.org/officeDocument/2006/relationships/hyperlink" Target="mailto:johdontuki@vm.fi" TargetMode="External"/><Relationship Id="rId4" Type="http://schemas.openxmlformats.org/officeDocument/2006/relationships/hyperlink" Target="http://vm.fi/valtio-tyonantajana/johtajana-valtiolla" TargetMode="Externa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Otsikkosivu">
    <p:spTree>
      <p:nvGrpSpPr>
        <p:cNvPr id="1" name=""/>
        <p:cNvGrpSpPr/>
        <p:nvPr/>
      </p:nvGrpSpPr>
      <p:grpSpPr>
        <a:xfrm>
          <a:off x="0" y="0"/>
          <a:ext cx="0" cy="0"/>
          <a:chOff x="0" y="0"/>
          <a:chExt cx="0" cy="0"/>
        </a:xfrm>
      </p:grpSpPr>
      <p:pic>
        <p:nvPicPr>
          <p:cNvPr id="3" name="Kuva 2"/>
          <p:cNvPicPr>
            <a:picLocks noChangeAspect="1"/>
          </p:cNvPicPr>
          <p:nvPr userDrawn="1"/>
        </p:nvPicPr>
        <p:blipFill>
          <a:blip r:embed="rId2" cstate="screen">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Otsikko 1"/>
          <p:cNvSpPr>
            <a:spLocks noGrp="1"/>
          </p:cNvSpPr>
          <p:nvPr>
            <p:ph type="ctrTitle"/>
          </p:nvPr>
        </p:nvSpPr>
        <p:spPr>
          <a:xfrm>
            <a:off x="1115616" y="1916832"/>
            <a:ext cx="7200800" cy="1781065"/>
          </a:xfrm>
        </p:spPr>
        <p:txBody>
          <a:bodyPr anchor="ctr" anchorCtr="0">
            <a:noAutofit/>
          </a:bodyPr>
          <a:lstStyle>
            <a:lvl1pPr>
              <a:lnSpc>
                <a:spcPct val="100000"/>
              </a:lnSpc>
              <a:defRPr sz="3400"/>
            </a:lvl1pPr>
          </a:lstStyle>
          <a:p>
            <a:r>
              <a:rPr lang="fi-FI" dirty="0" smtClean="0"/>
              <a:t>Muokkaa </a:t>
            </a:r>
            <a:r>
              <a:rPr lang="fi-FI" dirty="0" err="1" smtClean="0"/>
              <a:t>perustyyl</a:t>
            </a:r>
            <a:r>
              <a:rPr lang="fi-FI" dirty="0" smtClean="0"/>
              <a:t>. </a:t>
            </a:r>
            <a:r>
              <a:rPr lang="fi-FI" dirty="0" err="1" smtClean="0"/>
              <a:t>napsautt</a:t>
            </a:r>
            <a:r>
              <a:rPr lang="fi-FI" dirty="0" smtClean="0"/>
              <a:t>.</a:t>
            </a:r>
            <a:endParaRPr lang="fi-FI" dirty="0"/>
          </a:p>
        </p:txBody>
      </p:sp>
      <p:sp>
        <p:nvSpPr>
          <p:cNvPr id="10" name="Tekstin paikkamerkki 9"/>
          <p:cNvSpPr>
            <a:spLocks noGrp="1"/>
          </p:cNvSpPr>
          <p:nvPr>
            <p:ph type="body" sz="quarter" idx="13" hasCustomPrompt="1"/>
          </p:nvPr>
        </p:nvSpPr>
        <p:spPr>
          <a:xfrm>
            <a:off x="1146629" y="6190342"/>
            <a:ext cx="4865804" cy="428171"/>
          </a:xfrm>
        </p:spPr>
        <p:txBody>
          <a:bodyPr tIns="0" bIns="0" anchor="ctr" anchorCtr="0">
            <a:noAutofit/>
          </a:bodyPr>
          <a:lstStyle>
            <a:lvl1pPr marL="0" indent="0">
              <a:buNone/>
              <a:defRPr sz="1800">
                <a:solidFill>
                  <a:schemeClr val="bg1"/>
                </a:solidFill>
                <a:latin typeface="+mj-lt"/>
              </a:defRPr>
            </a:lvl1pPr>
          </a:lstStyle>
          <a:p>
            <a:pPr lvl="0"/>
            <a:r>
              <a:rPr lang="fi-FI" dirty="0" smtClean="0"/>
              <a:t>Vastuualueen nimi tarvittaessa</a:t>
            </a:r>
          </a:p>
        </p:txBody>
      </p:sp>
      <p:sp>
        <p:nvSpPr>
          <p:cNvPr id="6" name="Tekstin paikkamerkki 9"/>
          <p:cNvSpPr>
            <a:spLocks noGrp="1"/>
          </p:cNvSpPr>
          <p:nvPr>
            <p:ph type="body" sz="quarter" idx="14" hasCustomPrompt="1"/>
          </p:nvPr>
        </p:nvSpPr>
        <p:spPr>
          <a:xfrm>
            <a:off x="1115616" y="3824514"/>
            <a:ext cx="7200800" cy="468582"/>
          </a:xfrm>
        </p:spPr>
        <p:txBody>
          <a:bodyPr tIns="0" bIns="0" anchor="t" anchorCtr="0">
            <a:noAutofit/>
          </a:bodyPr>
          <a:lstStyle>
            <a:lvl1pPr marL="0" indent="0">
              <a:lnSpc>
                <a:spcPct val="120000"/>
              </a:lnSpc>
              <a:spcAft>
                <a:spcPts val="0"/>
              </a:spcAft>
              <a:buNone/>
              <a:defRPr sz="1200" baseline="0">
                <a:solidFill>
                  <a:schemeClr val="tx1"/>
                </a:solidFill>
                <a:latin typeface="+mn-lt"/>
              </a:defRPr>
            </a:lvl1pPr>
          </a:lstStyle>
          <a:p>
            <a:pPr lvl="0"/>
            <a:r>
              <a:rPr lang="fi-FI" dirty="0" smtClean="0"/>
              <a:t>Esittäjän/tapahtuman tiedot</a:t>
            </a:r>
          </a:p>
        </p:txBody>
      </p:sp>
      <p:pic>
        <p:nvPicPr>
          <p:cNvPr id="4" name="Kuva 3"/>
          <p:cNvPicPr>
            <a:picLocks noChangeAspect="1"/>
          </p:cNvPicPr>
          <p:nvPr/>
        </p:nvPicPr>
        <p:blipFill>
          <a:blip r:embed="rId3" cstate="screen">
            <a:extLst>
              <a:ext uri="{28A0092B-C50C-407E-A947-70E740481C1C}">
                <a14:useLocalDpi xmlns:a14="http://schemas.microsoft.com/office/drawing/2010/main" val="0"/>
              </a:ext>
            </a:extLst>
          </a:blip>
          <a:stretch>
            <a:fillRect/>
          </a:stretch>
        </p:blipFill>
        <p:spPr>
          <a:xfrm>
            <a:off x="425935" y="489428"/>
            <a:ext cx="3416779" cy="855640"/>
          </a:xfrm>
          <a:prstGeom prst="rect">
            <a:avLst/>
          </a:prstGeom>
        </p:spPr>
      </p:pic>
      <p:pic>
        <p:nvPicPr>
          <p:cNvPr id="9" name="Kuva 8" descr="valthalljohdontuki_tunnus.png"/>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2492312" y="1772816"/>
            <a:ext cx="3985057" cy="2300223"/>
          </a:xfrm>
          <a:prstGeom prst="rect">
            <a:avLst/>
          </a:prstGeom>
        </p:spPr>
      </p:pic>
    </p:spTree>
    <p:extLst>
      <p:ext uri="{BB962C8B-B14F-4D97-AF65-F5344CB8AC3E}">
        <p14:creationId xmlns:p14="http://schemas.microsoft.com/office/powerpoint/2010/main" val="25824092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Vain otsikko leijonall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äivämäärän paikkamerkki 2"/>
          <p:cNvSpPr>
            <a:spLocks noGrp="1"/>
          </p:cNvSpPr>
          <p:nvPr>
            <p:ph type="dt" sz="half" idx="10"/>
          </p:nvPr>
        </p:nvSpPr>
        <p:spPr/>
        <p:txBody>
          <a:bodyPr/>
          <a:lstStyle/>
          <a:p>
            <a:fld id="{294B8CE4-A367-4FA4-93CC-8900FE4C5221}" type="datetimeFigureOut">
              <a:rPr lang="fi-FI" smtClean="0"/>
              <a:t>21.4.2017</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DBEE5352-7D8F-4859-8A62-ED32DC096CF5}" type="slidenum">
              <a:rPr lang="fi-FI" smtClean="0"/>
              <a:t>‹#›</a:t>
            </a:fld>
            <a:endParaRPr lang="fi-FI"/>
          </a:p>
        </p:txBody>
      </p:sp>
    </p:spTree>
    <p:extLst>
      <p:ext uri="{BB962C8B-B14F-4D97-AF65-F5344CB8AC3E}">
        <p14:creationId xmlns:p14="http://schemas.microsoft.com/office/powerpoint/2010/main" val="39981317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Vain otsikko ilman leijonaa">
    <p:spTree>
      <p:nvGrpSpPr>
        <p:cNvPr id="1" name=""/>
        <p:cNvGrpSpPr/>
        <p:nvPr/>
      </p:nvGrpSpPr>
      <p:grpSpPr>
        <a:xfrm>
          <a:off x="0" y="0"/>
          <a:ext cx="0" cy="0"/>
          <a:chOff x="0" y="0"/>
          <a:chExt cx="0" cy="0"/>
        </a:xfrm>
      </p:grpSpPr>
      <p:pic>
        <p:nvPicPr>
          <p:cNvPr id="6" name="Kuva 5"/>
          <p:cNvPicPr>
            <a:picLocks noChangeAspect="1"/>
          </p:cNvPicPr>
          <p:nvPr/>
        </p:nvPicPr>
        <p:blipFill>
          <a:blip r:embed="rId2" cstate="screen">
            <a:extLst>
              <a:ext uri="{28A0092B-C50C-407E-A947-70E740481C1C}">
                <a14:useLocalDpi xmlns:a14="http://schemas.microsoft.com/office/drawing/2010/main" val="0"/>
              </a:ext>
            </a:extLst>
          </a:blip>
          <a:stretch>
            <a:fillRect/>
          </a:stretch>
        </p:blipFill>
        <p:spPr>
          <a:xfrm>
            <a:off x="6572250" y="6482943"/>
            <a:ext cx="2114550" cy="171740"/>
          </a:xfrm>
          <a:prstGeom prst="rect">
            <a:avLst/>
          </a:prstGeom>
        </p:spPr>
      </p:pic>
      <p:sp>
        <p:nvSpPr>
          <p:cNvPr id="2" name="Otsikko 1"/>
          <p:cNvSpPr>
            <a:spLocks noGrp="1"/>
          </p:cNvSpPr>
          <p:nvPr>
            <p:ph type="title"/>
          </p:nvPr>
        </p:nvSpPr>
        <p:spPr/>
        <p:txBody>
          <a:bodyPr/>
          <a:lstStyle/>
          <a:p>
            <a:r>
              <a:rPr lang="fi-FI" smtClean="0"/>
              <a:t>Muokkaa perustyyl. napsautt.</a:t>
            </a:r>
            <a:endParaRPr lang="fi-FI"/>
          </a:p>
        </p:txBody>
      </p:sp>
      <p:sp>
        <p:nvSpPr>
          <p:cNvPr id="3" name="Päivämäärän paikkamerkki 2"/>
          <p:cNvSpPr>
            <a:spLocks noGrp="1"/>
          </p:cNvSpPr>
          <p:nvPr>
            <p:ph type="dt" sz="half" idx="10"/>
          </p:nvPr>
        </p:nvSpPr>
        <p:spPr/>
        <p:txBody>
          <a:bodyPr/>
          <a:lstStyle/>
          <a:p>
            <a:fld id="{294B8CE4-A367-4FA4-93CC-8900FE4C5221}" type="datetimeFigureOut">
              <a:rPr lang="fi-FI" smtClean="0"/>
              <a:t>21.4.2017</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DBEE5352-7D8F-4859-8A62-ED32DC096CF5}" type="slidenum">
              <a:rPr lang="fi-FI" smtClean="0"/>
              <a:t>‹#›</a:t>
            </a:fld>
            <a:endParaRPr lang="fi-FI"/>
          </a:p>
        </p:txBody>
      </p:sp>
      <p:pic>
        <p:nvPicPr>
          <p:cNvPr id="10" name="Kuva 9" descr="1puoli_suora.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79512" y="188640"/>
            <a:ext cx="1610901" cy="1024533"/>
          </a:xfrm>
          <a:prstGeom prst="rect">
            <a:avLst/>
          </a:prstGeom>
        </p:spPr>
      </p:pic>
    </p:spTree>
    <p:extLst>
      <p:ext uri="{BB962C8B-B14F-4D97-AF65-F5344CB8AC3E}">
        <p14:creationId xmlns:p14="http://schemas.microsoft.com/office/powerpoint/2010/main" val="951637494"/>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blank" preserve="1">
  <p:cSld name="Tyhjä">
    <p:spTree>
      <p:nvGrpSpPr>
        <p:cNvPr id="1" name=""/>
        <p:cNvGrpSpPr/>
        <p:nvPr/>
      </p:nvGrpSpPr>
      <p:grpSpPr>
        <a:xfrm>
          <a:off x="0" y="0"/>
          <a:ext cx="0" cy="0"/>
          <a:chOff x="0" y="0"/>
          <a:chExt cx="0" cy="0"/>
        </a:xfrm>
      </p:grpSpPr>
      <p:pic>
        <p:nvPicPr>
          <p:cNvPr id="11" name="Kuva 10" descr="takasivu.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12471" y="582143"/>
            <a:ext cx="8253375" cy="5223121"/>
          </a:xfrm>
          <a:prstGeom prst="rect">
            <a:avLst/>
          </a:prstGeom>
        </p:spPr>
      </p:pic>
      <p:pic>
        <p:nvPicPr>
          <p:cNvPr id="5" name="Kuva 4"/>
          <p:cNvPicPr>
            <a:picLocks noChangeAspect="1"/>
          </p:cNvPicPr>
          <p:nvPr/>
        </p:nvPicPr>
        <p:blipFill>
          <a:blip r:embed="rId3" cstate="screen">
            <a:extLst>
              <a:ext uri="{28A0092B-C50C-407E-A947-70E740481C1C}">
                <a14:useLocalDpi xmlns:a14="http://schemas.microsoft.com/office/drawing/2010/main" val="0"/>
              </a:ext>
            </a:extLst>
          </a:blip>
          <a:stretch>
            <a:fillRect/>
          </a:stretch>
        </p:blipFill>
        <p:spPr>
          <a:xfrm>
            <a:off x="6572250" y="6482943"/>
            <a:ext cx="2114550" cy="171740"/>
          </a:xfrm>
          <a:prstGeom prst="rect">
            <a:avLst/>
          </a:prstGeom>
        </p:spPr>
      </p:pic>
      <p:sp>
        <p:nvSpPr>
          <p:cNvPr id="2" name="Päivämäärän paikkamerkki 1"/>
          <p:cNvSpPr>
            <a:spLocks noGrp="1"/>
          </p:cNvSpPr>
          <p:nvPr>
            <p:ph type="dt" sz="half" idx="10"/>
          </p:nvPr>
        </p:nvSpPr>
        <p:spPr/>
        <p:txBody>
          <a:bodyPr/>
          <a:lstStyle/>
          <a:p>
            <a:fld id="{294B8CE4-A367-4FA4-93CC-8900FE4C5221}" type="datetimeFigureOut">
              <a:rPr lang="fi-FI" smtClean="0"/>
              <a:t>21.4.2017</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DBEE5352-7D8F-4859-8A62-ED32DC096CF5}" type="slidenum">
              <a:rPr lang="fi-FI" smtClean="0"/>
              <a:t>‹#›</a:t>
            </a:fld>
            <a:endParaRPr lang="fi-FI"/>
          </a:p>
        </p:txBody>
      </p:sp>
      <p:sp>
        <p:nvSpPr>
          <p:cNvPr id="7" name="Tekstiruutu 6"/>
          <p:cNvSpPr txBox="1"/>
          <p:nvPr userDrawn="1"/>
        </p:nvSpPr>
        <p:spPr>
          <a:xfrm>
            <a:off x="1691679" y="5229200"/>
            <a:ext cx="5818327" cy="893578"/>
          </a:xfrm>
          <a:prstGeom prst="rect">
            <a:avLst/>
          </a:prstGeom>
          <a:noFill/>
        </p:spPr>
        <p:txBody>
          <a:bodyPr wrap="square" rtlCol="0">
            <a:spAutoFit/>
          </a:bodyPr>
          <a:lstStyle/>
          <a:p>
            <a:pPr algn="ctr">
              <a:lnSpc>
                <a:spcPct val="120000"/>
              </a:lnSpc>
            </a:pPr>
            <a:r>
              <a:rPr lang="sv-FI" sz="2200" dirty="0" smtClean="0">
                <a:solidFill>
                  <a:schemeClr val="tx1"/>
                </a:solidFill>
                <a:effectLst/>
                <a:latin typeface="+mn-lt"/>
                <a:hlinkClick r:id="rId4"/>
              </a:rPr>
              <a:t>vmjohdontuki.fi</a:t>
            </a:r>
            <a:endParaRPr lang="sv-FI" sz="2200" kern="1200" dirty="0" smtClean="0">
              <a:solidFill>
                <a:schemeClr val="tx1"/>
              </a:solidFill>
              <a:effectLst/>
              <a:latin typeface="+mn-lt"/>
              <a:ea typeface="+mn-ea"/>
              <a:cs typeface="+mn-cs"/>
            </a:endParaRPr>
          </a:p>
          <a:p>
            <a:pPr algn="ctr">
              <a:lnSpc>
                <a:spcPct val="120000"/>
              </a:lnSpc>
            </a:pPr>
            <a:r>
              <a:rPr lang="sv-FI" sz="2200" dirty="0" smtClean="0">
                <a:solidFill>
                  <a:schemeClr val="tx1"/>
                </a:solidFill>
                <a:effectLst/>
                <a:latin typeface="+mn-lt"/>
                <a:hlinkClick r:id="rId5"/>
              </a:rPr>
              <a:t>johdontuki@vm.fi</a:t>
            </a:r>
            <a:endParaRPr lang="sv-FI" sz="220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1390267070"/>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Väliotsikko sininen">
    <p:spTree>
      <p:nvGrpSpPr>
        <p:cNvPr id="1" name=""/>
        <p:cNvGrpSpPr/>
        <p:nvPr/>
      </p:nvGrpSpPr>
      <p:grpSpPr>
        <a:xfrm>
          <a:off x="0" y="0"/>
          <a:ext cx="0" cy="0"/>
          <a:chOff x="0" y="0"/>
          <a:chExt cx="0" cy="0"/>
        </a:xfrm>
      </p:grpSpPr>
      <p:sp>
        <p:nvSpPr>
          <p:cNvPr id="4" name="Suorakulmio 3"/>
          <p:cNvSpPr/>
          <p:nvPr/>
        </p:nvSpPr>
        <p:spPr>
          <a:xfrm>
            <a:off x="210457" y="224971"/>
            <a:ext cx="8715829" cy="642257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 name="Otsikko 1"/>
          <p:cNvSpPr>
            <a:spLocks noGrp="1"/>
          </p:cNvSpPr>
          <p:nvPr>
            <p:ph type="ctrTitle"/>
          </p:nvPr>
        </p:nvSpPr>
        <p:spPr>
          <a:xfrm>
            <a:off x="1153886" y="2540000"/>
            <a:ext cx="6923314" cy="1753096"/>
          </a:xfrm>
        </p:spPr>
        <p:txBody>
          <a:bodyPr>
            <a:normAutofit/>
          </a:bodyPr>
          <a:lstStyle>
            <a:lvl1pPr>
              <a:lnSpc>
                <a:spcPct val="100000"/>
              </a:lnSpc>
              <a:defRPr sz="3000">
                <a:solidFill>
                  <a:schemeClr val="bg1"/>
                </a:solidFill>
                <a:latin typeface="+mn-lt"/>
              </a:defRPr>
            </a:lvl1pPr>
          </a:lstStyle>
          <a:p>
            <a:r>
              <a:rPr lang="fi-FI" smtClean="0"/>
              <a:t>Muokkaa perustyyl. napsautt.</a:t>
            </a:r>
            <a:endParaRPr lang="fi-FI" dirty="0"/>
          </a:p>
        </p:txBody>
      </p:sp>
    </p:spTree>
    <p:extLst>
      <p:ext uri="{BB962C8B-B14F-4D97-AF65-F5344CB8AC3E}">
        <p14:creationId xmlns:p14="http://schemas.microsoft.com/office/powerpoint/2010/main" val="28653558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Väliotsikko syaani">
    <p:spTree>
      <p:nvGrpSpPr>
        <p:cNvPr id="1" name=""/>
        <p:cNvGrpSpPr/>
        <p:nvPr/>
      </p:nvGrpSpPr>
      <p:grpSpPr>
        <a:xfrm>
          <a:off x="0" y="0"/>
          <a:ext cx="0" cy="0"/>
          <a:chOff x="0" y="0"/>
          <a:chExt cx="0" cy="0"/>
        </a:xfrm>
      </p:grpSpPr>
      <p:sp>
        <p:nvSpPr>
          <p:cNvPr id="4" name="Suorakulmio 3"/>
          <p:cNvSpPr/>
          <p:nvPr/>
        </p:nvSpPr>
        <p:spPr>
          <a:xfrm>
            <a:off x="210457" y="224971"/>
            <a:ext cx="8715829" cy="642257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 name="Otsikko 1"/>
          <p:cNvSpPr>
            <a:spLocks noGrp="1"/>
          </p:cNvSpPr>
          <p:nvPr>
            <p:ph type="ctrTitle"/>
          </p:nvPr>
        </p:nvSpPr>
        <p:spPr>
          <a:xfrm>
            <a:off x="1153886" y="2540000"/>
            <a:ext cx="6923314" cy="1753096"/>
          </a:xfrm>
        </p:spPr>
        <p:txBody>
          <a:bodyPr>
            <a:normAutofit/>
          </a:bodyPr>
          <a:lstStyle>
            <a:lvl1pPr>
              <a:lnSpc>
                <a:spcPct val="100000"/>
              </a:lnSpc>
              <a:defRPr sz="3000">
                <a:solidFill>
                  <a:schemeClr val="bg1"/>
                </a:solidFill>
                <a:latin typeface="+mn-lt"/>
              </a:defRPr>
            </a:lvl1pPr>
          </a:lstStyle>
          <a:p>
            <a:r>
              <a:rPr lang="fi-FI" smtClean="0"/>
              <a:t>Muokkaa perustyyl. napsautt.</a:t>
            </a:r>
            <a:endParaRPr lang="fi-FI" dirty="0"/>
          </a:p>
        </p:txBody>
      </p:sp>
    </p:spTree>
    <p:extLst>
      <p:ext uri="{BB962C8B-B14F-4D97-AF65-F5344CB8AC3E}">
        <p14:creationId xmlns:p14="http://schemas.microsoft.com/office/powerpoint/2010/main" val="122346950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p:cSld name="Väliotsikko lila">
    <p:spTree>
      <p:nvGrpSpPr>
        <p:cNvPr id="1" name=""/>
        <p:cNvGrpSpPr/>
        <p:nvPr/>
      </p:nvGrpSpPr>
      <p:grpSpPr>
        <a:xfrm>
          <a:off x="0" y="0"/>
          <a:ext cx="0" cy="0"/>
          <a:chOff x="0" y="0"/>
          <a:chExt cx="0" cy="0"/>
        </a:xfrm>
      </p:grpSpPr>
      <p:sp>
        <p:nvSpPr>
          <p:cNvPr id="4" name="Suorakulmio 3"/>
          <p:cNvSpPr/>
          <p:nvPr/>
        </p:nvSpPr>
        <p:spPr>
          <a:xfrm>
            <a:off x="210457" y="224971"/>
            <a:ext cx="8715829" cy="642257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 name="Otsikko 1"/>
          <p:cNvSpPr>
            <a:spLocks noGrp="1"/>
          </p:cNvSpPr>
          <p:nvPr>
            <p:ph type="ctrTitle"/>
          </p:nvPr>
        </p:nvSpPr>
        <p:spPr>
          <a:xfrm>
            <a:off x="1153886" y="2540000"/>
            <a:ext cx="6923314" cy="1753096"/>
          </a:xfrm>
        </p:spPr>
        <p:txBody>
          <a:bodyPr>
            <a:normAutofit/>
          </a:bodyPr>
          <a:lstStyle>
            <a:lvl1pPr>
              <a:lnSpc>
                <a:spcPct val="100000"/>
              </a:lnSpc>
              <a:defRPr sz="3000">
                <a:solidFill>
                  <a:schemeClr val="bg1"/>
                </a:solidFill>
                <a:latin typeface="+mn-lt"/>
              </a:defRPr>
            </a:lvl1pPr>
          </a:lstStyle>
          <a:p>
            <a:r>
              <a:rPr lang="fi-FI" smtClean="0"/>
              <a:t>Muokkaa perustyyl. napsautt.</a:t>
            </a:r>
            <a:endParaRPr lang="fi-FI" dirty="0"/>
          </a:p>
        </p:txBody>
      </p:sp>
    </p:spTree>
    <p:extLst>
      <p:ext uri="{BB962C8B-B14F-4D97-AF65-F5344CB8AC3E}">
        <p14:creationId xmlns:p14="http://schemas.microsoft.com/office/powerpoint/2010/main" val="64311873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p:cSld name="Lopetus">
    <p:spTree>
      <p:nvGrpSpPr>
        <p:cNvPr id="1" name=""/>
        <p:cNvGrpSpPr/>
        <p:nvPr/>
      </p:nvGrpSpPr>
      <p:grpSpPr>
        <a:xfrm>
          <a:off x="0" y="0"/>
          <a:ext cx="0" cy="0"/>
          <a:chOff x="0" y="0"/>
          <a:chExt cx="0" cy="0"/>
        </a:xfrm>
      </p:grpSpPr>
      <p:pic>
        <p:nvPicPr>
          <p:cNvPr id="10" name="Kuva 9"/>
          <p:cNvPicPr>
            <a:picLocks noChangeAspect="1"/>
          </p:cNvPicPr>
          <p:nvPr/>
        </p:nvPicPr>
        <p:blipFill>
          <a:blip r:embed="rId2" cstate="screen">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6" name="Kuva 5"/>
          <p:cNvPicPr>
            <a:picLocks noChangeAspect="1"/>
          </p:cNvPicPr>
          <p:nvPr/>
        </p:nvPicPr>
        <p:blipFill>
          <a:blip r:embed="rId3" cstate="screen">
            <a:extLst>
              <a:ext uri="{28A0092B-C50C-407E-A947-70E740481C1C}">
                <a14:useLocalDpi xmlns:a14="http://schemas.microsoft.com/office/drawing/2010/main" val="0"/>
              </a:ext>
            </a:extLst>
          </a:blip>
          <a:stretch>
            <a:fillRect/>
          </a:stretch>
        </p:blipFill>
        <p:spPr>
          <a:xfrm>
            <a:off x="425935" y="489428"/>
            <a:ext cx="3416779" cy="855640"/>
          </a:xfrm>
          <a:prstGeom prst="rect">
            <a:avLst/>
          </a:prstGeom>
        </p:spPr>
      </p:pic>
      <p:sp>
        <p:nvSpPr>
          <p:cNvPr id="9" name="Tekstin paikkamerkki 8"/>
          <p:cNvSpPr>
            <a:spLocks noGrp="1"/>
          </p:cNvSpPr>
          <p:nvPr>
            <p:ph type="body" sz="quarter" idx="10" hasCustomPrompt="1"/>
          </p:nvPr>
        </p:nvSpPr>
        <p:spPr>
          <a:xfrm>
            <a:off x="1146630" y="2823908"/>
            <a:ext cx="3209346" cy="1872208"/>
          </a:xfrm>
        </p:spPr>
        <p:txBody>
          <a:bodyPr>
            <a:noAutofit/>
          </a:bodyPr>
          <a:lstStyle>
            <a:lvl1pPr marL="0" indent="0">
              <a:lnSpc>
                <a:spcPct val="120000"/>
              </a:lnSpc>
              <a:spcAft>
                <a:spcPts val="0"/>
              </a:spcAft>
              <a:buNone/>
              <a:defRPr sz="1200"/>
            </a:lvl1pPr>
            <a:lvl2pPr marL="355600" indent="0">
              <a:buNone/>
              <a:defRPr sz="1200"/>
            </a:lvl2pPr>
            <a:lvl3pPr marL="804862" indent="0">
              <a:buNone/>
              <a:defRPr sz="1200"/>
            </a:lvl3pPr>
            <a:lvl4pPr marL="1255713" indent="0">
              <a:buNone/>
              <a:defRPr sz="1200"/>
            </a:lvl4pPr>
            <a:lvl5pPr marL="1436688" indent="0">
              <a:buNone/>
              <a:defRPr sz="1200"/>
            </a:lvl5pPr>
          </a:lstStyle>
          <a:p>
            <a:pPr lvl="0"/>
            <a:r>
              <a:rPr lang="fi-FI" dirty="0" smtClean="0"/>
              <a:t>Lisää esittäjän tiedot</a:t>
            </a:r>
          </a:p>
        </p:txBody>
      </p:sp>
      <p:sp>
        <p:nvSpPr>
          <p:cNvPr id="7" name="Tekstin paikkamerkki 8"/>
          <p:cNvSpPr>
            <a:spLocks noGrp="1"/>
          </p:cNvSpPr>
          <p:nvPr>
            <p:ph type="body" sz="quarter" idx="11" hasCustomPrompt="1"/>
          </p:nvPr>
        </p:nvSpPr>
        <p:spPr>
          <a:xfrm>
            <a:off x="4528458" y="2823908"/>
            <a:ext cx="4220006" cy="1872208"/>
          </a:xfrm>
        </p:spPr>
        <p:txBody>
          <a:bodyPr>
            <a:noAutofit/>
          </a:bodyPr>
          <a:lstStyle>
            <a:lvl1pPr marL="0" indent="0">
              <a:lnSpc>
                <a:spcPct val="120000"/>
              </a:lnSpc>
              <a:spcAft>
                <a:spcPts val="0"/>
              </a:spcAft>
              <a:buNone/>
              <a:defRPr sz="1200"/>
            </a:lvl1pPr>
            <a:lvl2pPr marL="355600" indent="0">
              <a:buNone/>
              <a:defRPr sz="1200"/>
            </a:lvl2pPr>
            <a:lvl3pPr marL="804862" indent="0">
              <a:buNone/>
              <a:defRPr sz="1200"/>
            </a:lvl3pPr>
            <a:lvl4pPr marL="1255713" indent="0">
              <a:buNone/>
              <a:defRPr sz="1200"/>
            </a:lvl4pPr>
            <a:lvl5pPr marL="1436688" indent="0">
              <a:buNone/>
              <a:defRPr sz="1200"/>
            </a:lvl5pPr>
          </a:lstStyle>
          <a:p>
            <a:pPr lvl="0"/>
            <a:r>
              <a:rPr lang="fi-FI" dirty="0" smtClean="0"/>
              <a:t>Lisää tiedot</a:t>
            </a:r>
          </a:p>
        </p:txBody>
      </p:sp>
    </p:spTree>
    <p:extLst>
      <p:ext uri="{BB962C8B-B14F-4D97-AF65-F5344CB8AC3E}">
        <p14:creationId xmlns:p14="http://schemas.microsoft.com/office/powerpoint/2010/main" val="299419024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cSld name="Vain otsikko">
    <p:spTree>
      <p:nvGrpSpPr>
        <p:cNvPr id="1" name=""/>
        <p:cNvGrpSpPr/>
        <p:nvPr/>
      </p:nvGrpSpPr>
      <p:grpSpPr>
        <a:xfrm>
          <a:off x="0" y="0"/>
          <a:ext cx="0" cy="0"/>
          <a:chOff x="0" y="0"/>
          <a:chExt cx="0" cy="0"/>
        </a:xfrm>
      </p:grpSpPr>
      <p:sp>
        <p:nvSpPr>
          <p:cNvPr id="8" name="Otsikko 7"/>
          <p:cNvSpPr>
            <a:spLocks noGrp="1"/>
          </p:cNvSpPr>
          <p:nvPr>
            <p:ph type="title"/>
          </p:nvPr>
        </p:nvSpPr>
        <p:spPr/>
        <p:txBody>
          <a:bodyPr/>
          <a:lstStyle/>
          <a:p>
            <a:r>
              <a:rPr lang="fi-FI" smtClean="0"/>
              <a:t>Muokkaa perustyyl. napsautt.</a:t>
            </a:r>
            <a:endParaRPr lang="fi-FI" dirty="0"/>
          </a:p>
        </p:txBody>
      </p:sp>
      <p:sp>
        <p:nvSpPr>
          <p:cNvPr id="3" name="Päivämäärän paikkamerkki 3"/>
          <p:cNvSpPr>
            <a:spLocks noGrp="1"/>
          </p:cNvSpPr>
          <p:nvPr>
            <p:ph type="dt" sz="half" idx="10"/>
          </p:nvPr>
        </p:nvSpPr>
        <p:spPr/>
        <p:txBody>
          <a:bodyPr/>
          <a:lstStyle>
            <a:lvl1pPr>
              <a:defRPr/>
            </a:lvl1pPr>
          </a:lstStyle>
          <a:p>
            <a:fld id="{294B8CE4-A367-4FA4-93CC-8900FE4C5221}" type="datetimeFigureOut">
              <a:rPr lang="fi-FI" smtClean="0"/>
              <a:t>21.4.2017</a:t>
            </a:fld>
            <a:endParaRPr lang="fi-FI"/>
          </a:p>
        </p:txBody>
      </p:sp>
      <p:sp>
        <p:nvSpPr>
          <p:cNvPr id="4" name="Alatunnisteen paikkamerkki 4"/>
          <p:cNvSpPr>
            <a:spLocks noGrp="1"/>
          </p:cNvSpPr>
          <p:nvPr>
            <p:ph type="ftr" sz="quarter" idx="11"/>
          </p:nvPr>
        </p:nvSpPr>
        <p:spPr/>
        <p:txBody>
          <a:bodyPr/>
          <a:lstStyle>
            <a:lvl1pPr>
              <a:defRPr/>
            </a:lvl1pPr>
          </a:lstStyle>
          <a:p>
            <a:endParaRPr lang="fi-FI"/>
          </a:p>
        </p:txBody>
      </p:sp>
      <p:sp>
        <p:nvSpPr>
          <p:cNvPr id="5" name="Dian numeron paikkamerkki 5"/>
          <p:cNvSpPr>
            <a:spLocks noGrp="1"/>
          </p:cNvSpPr>
          <p:nvPr>
            <p:ph type="sldNum" sz="quarter" idx="12"/>
          </p:nvPr>
        </p:nvSpPr>
        <p:spPr/>
        <p:txBody>
          <a:bodyPr/>
          <a:lstStyle>
            <a:lvl1pPr>
              <a:defRPr/>
            </a:lvl1pPr>
          </a:lstStyle>
          <a:p>
            <a:fld id="{DBEE5352-7D8F-4859-8A62-ED32DC096CF5}" type="slidenum">
              <a:rPr lang="fi-FI" smtClean="0"/>
              <a:t>‹#›</a:t>
            </a:fld>
            <a:endParaRPr lang="fi-FI"/>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685800" y="2130425"/>
            <a:ext cx="7772400" cy="1470025"/>
          </a:xfrm>
        </p:spPr>
        <p:txBody>
          <a:bodyPr/>
          <a:lstStyle/>
          <a:p>
            <a:r>
              <a:rPr lang="fi-FI" smtClean="0"/>
              <a:t>Muokkaa perustyyl. napsautt.</a:t>
            </a:r>
            <a:endParaRPr lang="fi-FI"/>
          </a:p>
        </p:txBody>
      </p:sp>
      <p:sp>
        <p:nvSpPr>
          <p:cNvPr id="3" name="Alaotsikk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fi-FI"/>
          </a:p>
        </p:txBody>
      </p:sp>
      <p:sp>
        <p:nvSpPr>
          <p:cNvPr id="4" name="Päivämäärän paikkamerkki 3"/>
          <p:cNvSpPr>
            <a:spLocks noGrp="1"/>
          </p:cNvSpPr>
          <p:nvPr>
            <p:ph type="dt" sz="half" idx="10"/>
          </p:nvPr>
        </p:nvSpPr>
        <p:spPr/>
        <p:txBody>
          <a:bodyPr/>
          <a:lstStyle/>
          <a:p>
            <a:fld id="{294B8CE4-A367-4FA4-93CC-8900FE4C5221}" type="datetimeFigureOut">
              <a:rPr lang="fi-FI" smtClean="0"/>
              <a:t>21.4.2017</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DBEE5352-7D8F-4859-8A62-ED32DC096CF5}" type="slidenum">
              <a:rPr lang="fi-FI" smtClean="0"/>
              <a:t>‹#›</a:t>
            </a:fld>
            <a:endParaRPr lang="fi-FI"/>
          </a:p>
        </p:txBody>
      </p:sp>
    </p:spTree>
    <p:extLst>
      <p:ext uri="{BB962C8B-B14F-4D97-AF65-F5344CB8AC3E}">
        <p14:creationId xmlns:p14="http://schemas.microsoft.com/office/powerpoint/2010/main" val="385764627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Mukautettu asettelu">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äivämäärän paikkamerkki 2"/>
          <p:cNvSpPr>
            <a:spLocks noGrp="1"/>
          </p:cNvSpPr>
          <p:nvPr>
            <p:ph type="dt" sz="half" idx="10"/>
          </p:nvPr>
        </p:nvSpPr>
        <p:spPr/>
        <p:txBody>
          <a:bodyPr/>
          <a:lstStyle/>
          <a:p>
            <a:fld id="{294B8CE4-A367-4FA4-93CC-8900FE4C5221}" type="datetimeFigureOut">
              <a:rPr lang="fi-FI" smtClean="0"/>
              <a:t>21.4.2017</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DBEE5352-7D8F-4859-8A62-ED32DC096CF5}" type="slidenum">
              <a:rPr lang="fi-FI" smtClean="0"/>
              <a:t>‹#›</a:t>
            </a:fld>
            <a:endParaRPr lang="fi-FI"/>
          </a:p>
        </p:txBody>
      </p:sp>
      <p:sp>
        <p:nvSpPr>
          <p:cNvPr id="7" name="Kuvan paikkamerkki 6"/>
          <p:cNvSpPr>
            <a:spLocks noGrp="1"/>
          </p:cNvSpPr>
          <p:nvPr>
            <p:ph type="pic" sz="quarter" idx="13"/>
          </p:nvPr>
        </p:nvSpPr>
        <p:spPr>
          <a:xfrm>
            <a:off x="539750" y="260350"/>
            <a:ext cx="914400" cy="914400"/>
          </a:xfrm>
        </p:spPr>
        <p:txBody>
          <a:bodyPr/>
          <a:lstStyle/>
          <a:p>
            <a:r>
              <a:rPr lang="fi-FI" smtClean="0"/>
              <a:t>Lisää kuva napsauttamalla kuvaketta</a:t>
            </a:r>
            <a:endParaRPr lang="fi-FI"/>
          </a:p>
        </p:txBody>
      </p:sp>
    </p:spTree>
    <p:extLst>
      <p:ext uri="{BB962C8B-B14F-4D97-AF65-F5344CB8AC3E}">
        <p14:creationId xmlns:p14="http://schemas.microsoft.com/office/powerpoint/2010/main" val="28643213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Otsikkosivu hanketunnus">
    <p:spTree>
      <p:nvGrpSpPr>
        <p:cNvPr id="1" name=""/>
        <p:cNvGrpSpPr/>
        <p:nvPr/>
      </p:nvGrpSpPr>
      <p:grpSpPr>
        <a:xfrm>
          <a:off x="0" y="0"/>
          <a:ext cx="0" cy="0"/>
          <a:chOff x="0" y="0"/>
          <a:chExt cx="0" cy="0"/>
        </a:xfrm>
      </p:grpSpPr>
      <p:pic>
        <p:nvPicPr>
          <p:cNvPr id="13" name="Kuva 12"/>
          <p:cNvPicPr>
            <a:picLocks noChangeAspect="1"/>
          </p:cNvPicPr>
          <p:nvPr/>
        </p:nvPicPr>
        <p:blipFill>
          <a:blip r:embed="rId2" cstate="screen">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Otsikko 1"/>
          <p:cNvSpPr>
            <a:spLocks noGrp="1"/>
          </p:cNvSpPr>
          <p:nvPr>
            <p:ph type="ctrTitle"/>
          </p:nvPr>
        </p:nvSpPr>
        <p:spPr>
          <a:xfrm>
            <a:off x="1115616" y="1772816"/>
            <a:ext cx="7200800" cy="1656184"/>
          </a:xfrm>
        </p:spPr>
        <p:txBody>
          <a:bodyPr anchor="ctr" anchorCtr="0">
            <a:noAutofit/>
          </a:bodyPr>
          <a:lstStyle>
            <a:lvl1pPr>
              <a:lnSpc>
                <a:spcPct val="100000"/>
              </a:lnSpc>
              <a:defRPr sz="3400"/>
            </a:lvl1pPr>
          </a:lstStyle>
          <a:p>
            <a:r>
              <a:rPr lang="fi-FI" smtClean="0"/>
              <a:t>Muokkaa perustyyl. napsautt.</a:t>
            </a:r>
            <a:endParaRPr lang="fi-FI" dirty="0"/>
          </a:p>
        </p:txBody>
      </p:sp>
      <p:sp>
        <p:nvSpPr>
          <p:cNvPr id="3" name="Alaotsikko 2"/>
          <p:cNvSpPr>
            <a:spLocks noGrp="1"/>
          </p:cNvSpPr>
          <p:nvPr>
            <p:ph type="subTitle" idx="1"/>
          </p:nvPr>
        </p:nvSpPr>
        <p:spPr>
          <a:xfrm>
            <a:off x="1115616" y="3507701"/>
            <a:ext cx="7200800" cy="648072"/>
          </a:xfrm>
        </p:spPr>
        <p:txBody>
          <a:bodyPr>
            <a:noAutofit/>
          </a:bodyPr>
          <a:lstStyle>
            <a:lvl1pPr marL="0" indent="0" algn="l">
              <a:lnSpc>
                <a:spcPct val="100000"/>
              </a:lnSpc>
              <a:spcBef>
                <a:spcPts val="0"/>
              </a:spcBef>
              <a:spcAft>
                <a:spcPts val="0"/>
              </a:spcAft>
              <a:buNone/>
              <a:defRPr sz="1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fi-FI" dirty="0"/>
          </a:p>
        </p:txBody>
      </p:sp>
      <p:sp>
        <p:nvSpPr>
          <p:cNvPr id="10" name="Tekstin paikkamerkki 9"/>
          <p:cNvSpPr>
            <a:spLocks noGrp="1"/>
          </p:cNvSpPr>
          <p:nvPr>
            <p:ph type="body" sz="quarter" idx="13" hasCustomPrompt="1"/>
          </p:nvPr>
        </p:nvSpPr>
        <p:spPr>
          <a:xfrm>
            <a:off x="1146629" y="6190342"/>
            <a:ext cx="4865804" cy="428171"/>
          </a:xfrm>
        </p:spPr>
        <p:txBody>
          <a:bodyPr tIns="0" bIns="0" anchor="ctr" anchorCtr="0">
            <a:noAutofit/>
          </a:bodyPr>
          <a:lstStyle>
            <a:lvl1pPr marL="0" indent="0">
              <a:buNone/>
              <a:defRPr sz="1800">
                <a:solidFill>
                  <a:schemeClr val="bg1"/>
                </a:solidFill>
                <a:latin typeface="+mj-lt"/>
              </a:defRPr>
            </a:lvl1pPr>
          </a:lstStyle>
          <a:p>
            <a:pPr lvl="0"/>
            <a:r>
              <a:rPr lang="fi-FI" dirty="0" smtClean="0"/>
              <a:t>Vastuualueen nimi tarvittaessa</a:t>
            </a:r>
          </a:p>
        </p:txBody>
      </p:sp>
      <p:sp>
        <p:nvSpPr>
          <p:cNvPr id="6" name="Tekstin paikkamerkki 9"/>
          <p:cNvSpPr>
            <a:spLocks noGrp="1"/>
          </p:cNvSpPr>
          <p:nvPr>
            <p:ph type="body" sz="quarter" idx="14" hasCustomPrompt="1"/>
          </p:nvPr>
        </p:nvSpPr>
        <p:spPr>
          <a:xfrm>
            <a:off x="1115616" y="4208016"/>
            <a:ext cx="7200800" cy="445120"/>
          </a:xfrm>
        </p:spPr>
        <p:txBody>
          <a:bodyPr tIns="0" bIns="0" anchor="t" anchorCtr="0">
            <a:noAutofit/>
          </a:bodyPr>
          <a:lstStyle>
            <a:lvl1pPr marL="0" indent="0">
              <a:lnSpc>
                <a:spcPct val="120000"/>
              </a:lnSpc>
              <a:spcAft>
                <a:spcPts val="0"/>
              </a:spcAft>
              <a:buNone/>
              <a:defRPr sz="1200" baseline="0">
                <a:solidFill>
                  <a:schemeClr val="tx1"/>
                </a:solidFill>
                <a:latin typeface="+mn-lt"/>
              </a:defRPr>
            </a:lvl1pPr>
          </a:lstStyle>
          <a:p>
            <a:pPr lvl="0"/>
            <a:r>
              <a:rPr lang="fi-FI" dirty="0" smtClean="0"/>
              <a:t>Esittäjän/tapahtuman tiedot</a:t>
            </a:r>
          </a:p>
        </p:txBody>
      </p:sp>
      <p:sp>
        <p:nvSpPr>
          <p:cNvPr id="9" name="Kuvan paikkamerkki 8"/>
          <p:cNvSpPr>
            <a:spLocks noGrp="1"/>
          </p:cNvSpPr>
          <p:nvPr>
            <p:ph type="pic" sz="quarter" idx="15" hasCustomPrompt="1"/>
          </p:nvPr>
        </p:nvSpPr>
        <p:spPr>
          <a:xfrm>
            <a:off x="7380288" y="404813"/>
            <a:ext cx="1260000" cy="1260000"/>
          </a:xfrm>
        </p:spPr>
        <p:txBody>
          <a:bodyPr>
            <a:normAutofit/>
          </a:bodyPr>
          <a:lstStyle>
            <a:lvl1pPr marL="0" indent="0" algn="ctr">
              <a:spcAft>
                <a:spcPts val="0"/>
              </a:spcAft>
              <a:buFontTx/>
              <a:buNone/>
              <a:defRPr sz="1050" baseline="0">
                <a:solidFill>
                  <a:schemeClr val="bg1">
                    <a:lumMod val="65000"/>
                  </a:schemeClr>
                </a:solidFill>
              </a:defRPr>
            </a:lvl1pPr>
          </a:lstStyle>
          <a:p>
            <a:r>
              <a:rPr lang="fi-FI" dirty="0" smtClean="0"/>
              <a:t>Hanketunnus   </a:t>
            </a:r>
            <a:r>
              <a:rPr lang="fr-FR" dirty="0" smtClean="0"/>
              <a:t>3,5 x 3,5 cm    205 x 205 px</a:t>
            </a:r>
            <a:endParaRPr lang="fi-FI" dirty="0"/>
          </a:p>
        </p:txBody>
      </p:sp>
      <p:pic>
        <p:nvPicPr>
          <p:cNvPr id="11" name="Kuva 10"/>
          <p:cNvPicPr>
            <a:picLocks noChangeAspect="1"/>
          </p:cNvPicPr>
          <p:nvPr/>
        </p:nvPicPr>
        <p:blipFill>
          <a:blip r:embed="rId3" cstate="screen">
            <a:extLst>
              <a:ext uri="{28A0092B-C50C-407E-A947-70E740481C1C}">
                <a14:useLocalDpi xmlns:a14="http://schemas.microsoft.com/office/drawing/2010/main" val="0"/>
              </a:ext>
            </a:extLst>
          </a:blip>
          <a:stretch>
            <a:fillRect/>
          </a:stretch>
        </p:blipFill>
        <p:spPr>
          <a:xfrm>
            <a:off x="425935" y="489428"/>
            <a:ext cx="3416779" cy="855640"/>
          </a:xfrm>
          <a:prstGeom prst="rect">
            <a:avLst/>
          </a:prstGeom>
        </p:spPr>
      </p:pic>
      <p:pic>
        <p:nvPicPr>
          <p:cNvPr id="15" name="Kuva 14" descr="1puoli_suora.png"/>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7148126" y="332656"/>
            <a:ext cx="1744354" cy="1109409"/>
          </a:xfrm>
          <a:prstGeom prst="rect">
            <a:avLst/>
          </a:prstGeom>
        </p:spPr>
      </p:pic>
    </p:spTree>
    <p:extLst>
      <p:ext uri="{BB962C8B-B14F-4D97-AF65-F5344CB8AC3E}">
        <p14:creationId xmlns:p14="http://schemas.microsoft.com/office/powerpoint/2010/main" val="194393632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_Mukautettu asettelu">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äivämäärän paikkamerkki 2"/>
          <p:cNvSpPr>
            <a:spLocks noGrp="1"/>
          </p:cNvSpPr>
          <p:nvPr>
            <p:ph type="dt" sz="half" idx="10"/>
          </p:nvPr>
        </p:nvSpPr>
        <p:spPr/>
        <p:txBody>
          <a:bodyPr/>
          <a:lstStyle/>
          <a:p>
            <a:fld id="{294B8CE4-A367-4FA4-93CC-8900FE4C5221}" type="datetimeFigureOut">
              <a:rPr lang="fi-FI" smtClean="0"/>
              <a:t>21.4.2017</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DBEE5352-7D8F-4859-8A62-ED32DC096CF5}" type="slidenum">
              <a:rPr lang="fi-FI" smtClean="0"/>
              <a:t>‹#›</a:t>
            </a:fld>
            <a:endParaRPr lang="fi-FI"/>
          </a:p>
        </p:txBody>
      </p:sp>
      <p:sp>
        <p:nvSpPr>
          <p:cNvPr id="7" name="Kuvan paikkamerkki 6"/>
          <p:cNvSpPr>
            <a:spLocks noGrp="1"/>
          </p:cNvSpPr>
          <p:nvPr>
            <p:ph type="pic" sz="quarter" idx="13"/>
          </p:nvPr>
        </p:nvSpPr>
        <p:spPr>
          <a:xfrm>
            <a:off x="251520" y="188640"/>
            <a:ext cx="914400" cy="914400"/>
          </a:xfrm>
        </p:spPr>
        <p:txBody>
          <a:bodyPr/>
          <a:lstStyle/>
          <a:p>
            <a:r>
              <a:rPr lang="fi-FI" smtClean="0"/>
              <a:t>Lisää kuva napsauttamalla kuvaketta</a:t>
            </a:r>
            <a:endParaRPr lang="fi-FI" dirty="0"/>
          </a:p>
        </p:txBody>
      </p:sp>
    </p:spTree>
    <p:extLst>
      <p:ext uri="{BB962C8B-B14F-4D97-AF65-F5344CB8AC3E}">
        <p14:creationId xmlns:p14="http://schemas.microsoft.com/office/powerpoint/2010/main" val="24583614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dirty="0"/>
          </a:p>
        </p:txBody>
      </p:sp>
      <p:sp>
        <p:nvSpPr>
          <p:cNvPr id="4" name="Päivämäärän paikkamerkki 3"/>
          <p:cNvSpPr>
            <a:spLocks noGrp="1"/>
          </p:cNvSpPr>
          <p:nvPr>
            <p:ph type="dt" sz="half" idx="10"/>
          </p:nvPr>
        </p:nvSpPr>
        <p:spPr/>
        <p:txBody>
          <a:bodyPr/>
          <a:lstStyle/>
          <a:p>
            <a:fld id="{294B8CE4-A367-4FA4-93CC-8900FE4C5221}" type="datetimeFigureOut">
              <a:rPr lang="fi-FI" smtClean="0"/>
              <a:t>21.4.2017</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DBEE5352-7D8F-4859-8A62-ED32DC096CF5}" type="slidenum">
              <a:rPr lang="fi-FI" smtClean="0"/>
              <a:t>‹#›</a:t>
            </a:fld>
            <a:endParaRPr lang="fi-FI"/>
          </a:p>
        </p:txBody>
      </p:sp>
    </p:spTree>
    <p:extLst>
      <p:ext uri="{BB962C8B-B14F-4D97-AF65-F5344CB8AC3E}">
        <p14:creationId xmlns:p14="http://schemas.microsoft.com/office/powerpoint/2010/main" val="33909398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Otsikko ja sisältö väliotsikolla">
    <p:spTree>
      <p:nvGrpSpPr>
        <p:cNvPr id="1" name=""/>
        <p:cNvGrpSpPr/>
        <p:nvPr/>
      </p:nvGrpSpPr>
      <p:grpSpPr>
        <a:xfrm>
          <a:off x="0" y="0"/>
          <a:ext cx="0" cy="0"/>
          <a:chOff x="0" y="0"/>
          <a:chExt cx="0" cy="0"/>
        </a:xfrm>
      </p:grpSpPr>
      <p:sp>
        <p:nvSpPr>
          <p:cNvPr id="2" name="Otsikko 1"/>
          <p:cNvSpPr>
            <a:spLocks noGrp="1"/>
          </p:cNvSpPr>
          <p:nvPr>
            <p:ph type="title"/>
          </p:nvPr>
        </p:nvSpPr>
        <p:spPr>
          <a:xfrm>
            <a:off x="576000" y="145143"/>
            <a:ext cx="7308609" cy="1186497"/>
          </a:xfrm>
        </p:spPr>
        <p:txBody>
          <a:bodyPr/>
          <a:lstStyle/>
          <a:p>
            <a:r>
              <a:rPr lang="fi-FI" smtClean="0"/>
              <a:t>Muokkaa perustyyl. napsautt.</a:t>
            </a:r>
            <a:endParaRPr lang="fi-FI"/>
          </a:p>
        </p:txBody>
      </p:sp>
      <p:sp>
        <p:nvSpPr>
          <p:cNvPr id="3" name="Sisällön paikkamerkki 2"/>
          <p:cNvSpPr>
            <a:spLocks noGrp="1"/>
          </p:cNvSpPr>
          <p:nvPr>
            <p:ph idx="1"/>
          </p:nvPr>
        </p:nvSpPr>
        <p:spPr>
          <a:xfrm>
            <a:off x="573314" y="1836057"/>
            <a:ext cx="7311054" cy="4290106"/>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dirty="0"/>
          </a:p>
        </p:txBody>
      </p:sp>
      <p:sp>
        <p:nvSpPr>
          <p:cNvPr id="4" name="Päivämäärän paikkamerkki 3"/>
          <p:cNvSpPr>
            <a:spLocks noGrp="1"/>
          </p:cNvSpPr>
          <p:nvPr>
            <p:ph type="dt" sz="half" idx="10"/>
          </p:nvPr>
        </p:nvSpPr>
        <p:spPr/>
        <p:txBody>
          <a:bodyPr/>
          <a:lstStyle/>
          <a:p>
            <a:fld id="{294B8CE4-A367-4FA4-93CC-8900FE4C5221}" type="datetimeFigureOut">
              <a:rPr lang="fi-FI" smtClean="0"/>
              <a:t>21.4.2017</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DBEE5352-7D8F-4859-8A62-ED32DC096CF5}" type="slidenum">
              <a:rPr lang="fi-FI" smtClean="0"/>
              <a:t>‹#›</a:t>
            </a:fld>
            <a:endParaRPr lang="fi-FI"/>
          </a:p>
        </p:txBody>
      </p:sp>
      <p:sp>
        <p:nvSpPr>
          <p:cNvPr id="8" name="Tekstin paikkamerkki 7"/>
          <p:cNvSpPr>
            <a:spLocks noGrp="1"/>
          </p:cNvSpPr>
          <p:nvPr>
            <p:ph type="body" sz="quarter" idx="13" hasCustomPrompt="1"/>
          </p:nvPr>
        </p:nvSpPr>
        <p:spPr>
          <a:xfrm>
            <a:off x="576000" y="1391823"/>
            <a:ext cx="7308368" cy="503237"/>
          </a:xfrm>
        </p:spPr>
        <p:txBody>
          <a:bodyPr/>
          <a:lstStyle>
            <a:lvl1pPr marL="0" indent="0">
              <a:buNone/>
              <a:defRPr b="1" baseline="0"/>
            </a:lvl1pPr>
          </a:lstStyle>
          <a:p>
            <a:pPr lvl="0"/>
            <a:r>
              <a:rPr lang="fi-FI" dirty="0" smtClean="0"/>
              <a:t>Lisää väliotsikko napsauttamalla</a:t>
            </a:r>
          </a:p>
        </p:txBody>
      </p:sp>
    </p:spTree>
    <p:extLst>
      <p:ext uri="{BB962C8B-B14F-4D97-AF65-F5344CB8AC3E}">
        <p14:creationId xmlns:p14="http://schemas.microsoft.com/office/powerpoint/2010/main" val="16157439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sz="half" idx="1"/>
          </p:nvPr>
        </p:nvSpPr>
        <p:spPr>
          <a:xfrm>
            <a:off x="576000" y="1386000"/>
            <a:ext cx="3600000" cy="4779304"/>
          </a:xfrm>
        </p:spPr>
        <p:txBody>
          <a:bodyPr>
            <a:normAutofit/>
          </a:bodyPr>
          <a:lstStyle>
            <a:lvl1pPr>
              <a:spcBef>
                <a:spcPts val="0"/>
              </a:spcBef>
              <a:spcAft>
                <a:spcPts val="1200"/>
              </a:spcAft>
              <a:defRPr sz="1600"/>
            </a:lvl1pPr>
            <a:lvl2pPr>
              <a:spcBef>
                <a:spcPts val="0"/>
              </a:spcBef>
              <a:spcAft>
                <a:spcPts val="1200"/>
              </a:spcAft>
              <a:defRPr sz="1600"/>
            </a:lvl2pPr>
            <a:lvl3pPr>
              <a:spcBef>
                <a:spcPts val="0"/>
              </a:spcBef>
              <a:spcAft>
                <a:spcPts val="1200"/>
              </a:spcAft>
              <a:defRPr sz="1600"/>
            </a:lvl3pPr>
            <a:lvl4pPr>
              <a:spcBef>
                <a:spcPts val="0"/>
              </a:spcBef>
              <a:spcAft>
                <a:spcPts val="1200"/>
              </a:spcAft>
              <a:defRPr sz="1600"/>
            </a:lvl4pPr>
            <a:lvl5pPr>
              <a:spcBef>
                <a:spcPts val="0"/>
              </a:spcBef>
              <a:spcAft>
                <a:spcPts val="1200"/>
              </a:spcAft>
              <a:defRPr sz="16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dirty="0"/>
          </a:p>
        </p:txBody>
      </p:sp>
      <p:sp>
        <p:nvSpPr>
          <p:cNvPr id="4" name="Sisällön paikkamerkki 3"/>
          <p:cNvSpPr>
            <a:spLocks noGrp="1"/>
          </p:cNvSpPr>
          <p:nvPr>
            <p:ph sz="half" idx="2"/>
          </p:nvPr>
        </p:nvSpPr>
        <p:spPr>
          <a:xfrm>
            <a:off x="4283968" y="1386000"/>
            <a:ext cx="3600000" cy="4779304"/>
          </a:xfrm>
        </p:spPr>
        <p:txBody>
          <a:bodyPr>
            <a:normAutofit/>
          </a:bodyPr>
          <a:lstStyle>
            <a:lvl1pPr>
              <a:spcAft>
                <a:spcPts val="1200"/>
              </a:spcAft>
              <a:defRPr sz="1600"/>
            </a:lvl1pPr>
            <a:lvl2pPr>
              <a:spcAft>
                <a:spcPts val="1200"/>
              </a:spcAft>
              <a:defRPr sz="1600"/>
            </a:lvl2pPr>
            <a:lvl3pPr>
              <a:spcAft>
                <a:spcPts val="1200"/>
              </a:spcAft>
              <a:defRPr sz="1600"/>
            </a:lvl3pPr>
            <a:lvl4pPr>
              <a:spcAft>
                <a:spcPts val="1200"/>
              </a:spcAft>
              <a:defRPr sz="1600"/>
            </a:lvl4pPr>
            <a:lvl5pPr>
              <a:spcAft>
                <a:spcPts val="1200"/>
              </a:spcAft>
              <a:defRPr sz="16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dirty="0"/>
          </a:p>
        </p:txBody>
      </p:sp>
      <p:sp>
        <p:nvSpPr>
          <p:cNvPr id="5" name="Päivämäärän paikkamerkki 4"/>
          <p:cNvSpPr>
            <a:spLocks noGrp="1"/>
          </p:cNvSpPr>
          <p:nvPr>
            <p:ph type="dt" sz="half" idx="10"/>
          </p:nvPr>
        </p:nvSpPr>
        <p:spPr/>
        <p:txBody>
          <a:bodyPr/>
          <a:lstStyle/>
          <a:p>
            <a:fld id="{294B8CE4-A367-4FA4-93CC-8900FE4C5221}" type="datetimeFigureOut">
              <a:rPr lang="fi-FI" smtClean="0"/>
              <a:t>21.4.2017</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DBEE5352-7D8F-4859-8A62-ED32DC096CF5}" type="slidenum">
              <a:rPr lang="fi-FI" smtClean="0"/>
              <a:t>‹#›</a:t>
            </a:fld>
            <a:endParaRPr lang="fi-FI"/>
          </a:p>
        </p:txBody>
      </p:sp>
    </p:spTree>
    <p:extLst>
      <p:ext uri="{BB962C8B-B14F-4D97-AF65-F5344CB8AC3E}">
        <p14:creationId xmlns:p14="http://schemas.microsoft.com/office/powerpoint/2010/main" val="34292938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Kuva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idx="1"/>
          </p:nvPr>
        </p:nvSpPr>
        <p:spPr>
          <a:xfrm>
            <a:off x="4283968" y="1386114"/>
            <a:ext cx="3600400" cy="4779189"/>
          </a:xfrm>
        </p:spPr>
        <p:txBody>
          <a:bodyPr>
            <a:normAutofit/>
          </a:bodyPr>
          <a:lstStyle>
            <a:lvl1pPr>
              <a:spcAft>
                <a:spcPts val="1200"/>
              </a:spcAft>
              <a:defRPr sz="1600"/>
            </a:lvl1pPr>
            <a:lvl2pPr>
              <a:spcAft>
                <a:spcPts val="1200"/>
              </a:spcAft>
              <a:defRPr sz="1600"/>
            </a:lvl2pPr>
            <a:lvl3pPr>
              <a:spcAft>
                <a:spcPts val="1200"/>
              </a:spcAft>
              <a:defRPr sz="1600"/>
            </a:lvl3pPr>
            <a:lvl4pPr>
              <a:spcAft>
                <a:spcPts val="1200"/>
              </a:spcAft>
              <a:defRPr sz="1600"/>
            </a:lvl4pPr>
            <a:lvl5pPr>
              <a:spcAft>
                <a:spcPts val="1200"/>
              </a:spcAft>
              <a:defRPr sz="1600"/>
            </a:lvl5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dirty="0"/>
          </a:p>
        </p:txBody>
      </p:sp>
      <p:sp>
        <p:nvSpPr>
          <p:cNvPr id="4" name="Päivämäärän paikkamerkki 3"/>
          <p:cNvSpPr>
            <a:spLocks noGrp="1"/>
          </p:cNvSpPr>
          <p:nvPr>
            <p:ph type="dt" sz="half" idx="10"/>
          </p:nvPr>
        </p:nvSpPr>
        <p:spPr/>
        <p:txBody>
          <a:bodyPr/>
          <a:lstStyle/>
          <a:p>
            <a:fld id="{294B8CE4-A367-4FA4-93CC-8900FE4C5221}" type="datetimeFigureOut">
              <a:rPr lang="fi-FI" smtClean="0"/>
              <a:t>21.4.2017</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DBEE5352-7D8F-4859-8A62-ED32DC096CF5}" type="slidenum">
              <a:rPr lang="fi-FI" smtClean="0"/>
              <a:t>‹#›</a:t>
            </a:fld>
            <a:endParaRPr lang="fi-FI"/>
          </a:p>
        </p:txBody>
      </p:sp>
      <p:sp>
        <p:nvSpPr>
          <p:cNvPr id="9" name="Kuvan paikkamerkki 8"/>
          <p:cNvSpPr>
            <a:spLocks noGrp="1"/>
          </p:cNvSpPr>
          <p:nvPr>
            <p:ph type="pic" sz="quarter" idx="13" hasCustomPrompt="1"/>
          </p:nvPr>
        </p:nvSpPr>
        <p:spPr>
          <a:xfrm>
            <a:off x="705600" y="1476000"/>
            <a:ext cx="3455988" cy="4806000"/>
          </a:xfrm>
          <a:solidFill>
            <a:schemeClr val="bg1">
              <a:lumMod val="85000"/>
            </a:schemeClr>
          </a:solidFill>
        </p:spPr>
        <p:txBody>
          <a:bodyPr/>
          <a:lstStyle>
            <a:lvl1pPr marL="0" marR="0" indent="0" algn="l" defTabSz="914400" rtl="0" eaLnBrk="1" fontAlgn="auto" latinLnBrk="0" hangingPunct="1">
              <a:lnSpc>
                <a:spcPct val="100000"/>
              </a:lnSpc>
              <a:spcBef>
                <a:spcPts val="0"/>
              </a:spcBef>
              <a:spcAft>
                <a:spcPts val="800"/>
              </a:spcAft>
              <a:buClrTx/>
              <a:buSzTx/>
              <a:buFont typeface="Verdana" panose="020B0604030504040204" pitchFamily="34" charset="0"/>
              <a:buNone/>
              <a:tabLst/>
              <a:defRPr sz="1600"/>
            </a:lvl1pPr>
          </a:lstStyle>
          <a:p>
            <a:r>
              <a:rPr lang="fi-FI" dirty="0" smtClean="0"/>
              <a:t>Lisää kuva                                 13,35 x 9,6 cm | </a:t>
            </a:r>
            <a:r>
              <a:rPr lang="fr-FR" dirty="0" smtClean="0"/>
              <a:t>780 px x 565 px</a:t>
            </a:r>
            <a:endParaRPr lang="fi-FI" dirty="0" smtClean="0"/>
          </a:p>
          <a:p>
            <a:endParaRPr lang="fi-FI" dirty="0"/>
          </a:p>
        </p:txBody>
      </p:sp>
    </p:spTree>
    <p:extLst>
      <p:ext uri="{BB962C8B-B14F-4D97-AF65-F5344CB8AC3E}">
        <p14:creationId xmlns:p14="http://schemas.microsoft.com/office/powerpoint/2010/main" val="3419739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Kuvia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idx="1"/>
          </p:nvPr>
        </p:nvSpPr>
        <p:spPr>
          <a:xfrm>
            <a:off x="4283968" y="1386114"/>
            <a:ext cx="3600400" cy="4779189"/>
          </a:xfrm>
        </p:spPr>
        <p:txBody>
          <a:bodyPr>
            <a:normAutofit/>
          </a:bodyPr>
          <a:lstStyle>
            <a:lvl1pPr>
              <a:spcAft>
                <a:spcPts val="1200"/>
              </a:spcAft>
              <a:defRPr sz="1600"/>
            </a:lvl1pPr>
            <a:lvl2pPr>
              <a:spcAft>
                <a:spcPts val="1200"/>
              </a:spcAft>
              <a:defRPr sz="1600"/>
            </a:lvl2pPr>
            <a:lvl3pPr>
              <a:spcAft>
                <a:spcPts val="1200"/>
              </a:spcAft>
              <a:defRPr sz="1600"/>
            </a:lvl3pPr>
            <a:lvl4pPr>
              <a:spcAft>
                <a:spcPts val="1200"/>
              </a:spcAft>
              <a:defRPr sz="1600"/>
            </a:lvl4pPr>
            <a:lvl5pPr>
              <a:spcAft>
                <a:spcPts val="1200"/>
              </a:spcAft>
              <a:defRPr sz="1600"/>
            </a:lvl5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dirty="0"/>
          </a:p>
        </p:txBody>
      </p:sp>
      <p:sp>
        <p:nvSpPr>
          <p:cNvPr id="4" name="Päivämäärän paikkamerkki 3"/>
          <p:cNvSpPr>
            <a:spLocks noGrp="1"/>
          </p:cNvSpPr>
          <p:nvPr>
            <p:ph type="dt" sz="half" idx="10"/>
          </p:nvPr>
        </p:nvSpPr>
        <p:spPr/>
        <p:txBody>
          <a:bodyPr/>
          <a:lstStyle/>
          <a:p>
            <a:fld id="{294B8CE4-A367-4FA4-93CC-8900FE4C5221}" type="datetimeFigureOut">
              <a:rPr lang="fi-FI" smtClean="0"/>
              <a:t>21.4.2017</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DBEE5352-7D8F-4859-8A62-ED32DC096CF5}" type="slidenum">
              <a:rPr lang="fi-FI" smtClean="0"/>
              <a:t>‹#›</a:t>
            </a:fld>
            <a:endParaRPr lang="fi-FI"/>
          </a:p>
        </p:txBody>
      </p:sp>
      <p:sp>
        <p:nvSpPr>
          <p:cNvPr id="9" name="Kuvan paikkamerkki 8"/>
          <p:cNvSpPr>
            <a:spLocks noGrp="1"/>
          </p:cNvSpPr>
          <p:nvPr>
            <p:ph type="pic" sz="quarter" idx="13" hasCustomPrompt="1"/>
          </p:nvPr>
        </p:nvSpPr>
        <p:spPr>
          <a:xfrm>
            <a:off x="705600" y="1476000"/>
            <a:ext cx="3455988" cy="1476000"/>
          </a:xfrm>
          <a:solidFill>
            <a:schemeClr val="bg1">
              <a:lumMod val="85000"/>
            </a:schemeClr>
          </a:solidFill>
        </p:spPr>
        <p:txBody>
          <a:bodyPr/>
          <a:lstStyle>
            <a:lvl1pPr marL="0" marR="0" indent="0" algn="l" defTabSz="914400" rtl="0" eaLnBrk="1" fontAlgn="auto" latinLnBrk="0" hangingPunct="1">
              <a:lnSpc>
                <a:spcPct val="100000"/>
              </a:lnSpc>
              <a:spcBef>
                <a:spcPts val="0"/>
              </a:spcBef>
              <a:spcAft>
                <a:spcPts val="800"/>
              </a:spcAft>
              <a:buClrTx/>
              <a:buSzTx/>
              <a:buFont typeface="Verdana" panose="020B0604030504040204" pitchFamily="34" charset="0"/>
              <a:buNone/>
              <a:tabLst/>
              <a:defRPr sz="1600" baseline="0"/>
            </a:lvl1pPr>
          </a:lstStyle>
          <a:p>
            <a:r>
              <a:rPr lang="fi-FI" dirty="0" smtClean="0"/>
              <a:t>Lisää kuva                                    4,1 x 9,6 cm </a:t>
            </a:r>
            <a:r>
              <a:rPr lang="fr-FR" dirty="0" smtClean="0"/>
              <a:t>| 240 cm x 565 px</a:t>
            </a:r>
            <a:endParaRPr lang="fi-FI" dirty="0" smtClean="0"/>
          </a:p>
        </p:txBody>
      </p:sp>
      <p:sp>
        <p:nvSpPr>
          <p:cNvPr id="10" name="Kuvan paikkamerkki 8"/>
          <p:cNvSpPr>
            <a:spLocks noGrp="1"/>
          </p:cNvSpPr>
          <p:nvPr>
            <p:ph type="pic" sz="quarter" idx="14" hasCustomPrompt="1"/>
          </p:nvPr>
        </p:nvSpPr>
        <p:spPr>
          <a:xfrm>
            <a:off x="705600" y="3152400"/>
            <a:ext cx="3455988" cy="1476000"/>
          </a:xfrm>
          <a:solidFill>
            <a:schemeClr val="bg1">
              <a:lumMod val="85000"/>
            </a:schemeClr>
          </a:solidFill>
        </p:spPr>
        <p:txBody>
          <a:bodyPr/>
          <a:lstStyle>
            <a:lvl1pPr marL="0" marR="0" indent="0" algn="l" defTabSz="914400" rtl="0" eaLnBrk="1" fontAlgn="auto" latinLnBrk="0" hangingPunct="1">
              <a:lnSpc>
                <a:spcPct val="100000"/>
              </a:lnSpc>
              <a:spcBef>
                <a:spcPts val="0"/>
              </a:spcBef>
              <a:spcAft>
                <a:spcPts val="800"/>
              </a:spcAft>
              <a:buClrTx/>
              <a:buSzTx/>
              <a:buFont typeface="Verdana" panose="020B0604030504040204" pitchFamily="34" charset="0"/>
              <a:buNone/>
              <a:tabLst/>
              <a:defRPr sz="1600"/>
            </a:lvl1pPr>
          </a:lstStyle>
          <a:p>
            <a:r>
              <a:rPr lang="fi-FI" dirty="0" smtClean="0"/>
              <a:t>Lisää kuva                                    4,1 x 9,6 cm </a:t>
            </a:r>
            <a:r>
              <a:rPr lang="fr-FR" dirty="0" smtClean="0"/>
              <a:t>| 240 cm x 565 px</a:t>
            </a:r>
            <a:endParaRPr lang="fi-FI" dirty="0" smtClean="0"/>
          </a:p>
        </p:txBody>
      </p:sp>
      <p:sp>
        <p:nvSpPr>
          <p:cNvPr id="11" name="Kuvan paikkamerkki 8"/>
          <p:cNvSpPr>
            <a:spLocks noGrp="1"/>
          </p:cNvSpPr>
          <p:nvPr>
            <p:ph type="pic" sz="quarter" idx="15" hasCustomPrompt="1"/>
          </p:nvPr>
        </p:nvSpPr>
        <p:spPr>
          <a:xfrm>
            <a:off x="705600" y="4807028"/>
            <a:ext cx="3455988" cy="1476000"/>
          </a:xfrm>
          <a:solidFill>
            <a:schemeClr val="bg1">
              <a:lumMod val="85000"/>
            </a:schemeClr>
          </a:solidFill>
        </p:spPr>
        <p:txBody>
          <a:bodyPr/>
          <a:lstStyle>
            <a:lvl1pPr marL="0" marR="0" indent="0" algn="l" defTabSz="914400" rtl="0" eaLnBrk="1" fontAlgn="auto" latinLnBrk="0" hangingPunct="1">
              <a:lnSpc>
                <a:spcPct val="100000"/>
              </a:lnSpc>
              <a:spcBef>
                <a:spcPts val="0"/>
              </a:spcBef>
              <a:spcAft>
                <a:spcPts val="800"/>
              </a:spcAft>
              <a:buClrTx/>
              <a:buSzTx/>
              <a:buFont typeface="Verdana" panose="020B0604030504040204" pitchFamily="34" charset="0"/>
              <a:buNone/>
              <a:tabLst/>
              <a:defRPr sz="1600"/>
            </a:lvl1pPr>
          </a:lstStyle>
          <a:p>
            <a:r>
              <a:rPr lang="fi-FI" dirty="0" smtClean="0"/>
              <a:t>Lisää kuva                                    4,1 x 9,6 cm </a:t>
            </a:r>
            <a:r>
              <a:rPr lang="fr-FR" dirty="0" smtClean="0"/>
              <a:t>| 240 cm x 565 px</a:t>
            </a:r>
            <a:endParaRPr lang="fi-FI" dirty="0" smtClean="0"/>
          </a:p>
        </p:txBody>
      </p:sp>
    </p:spTree>
    <p:extLst>
      <p:ext uri="{BB962C8B-B14F-4D97-AF65-F5344CB8AC3E}">
        <p14:creationId xmlns:p14="http://schemas.microsoft.com/office/powerpoint/2010/main" val="2901028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p:cSld name="Kuva iso">
    <p:spTree>
      <p:nvGrpSpPr>
        <p:cNvPr id="1" name=""/>
        <p:cNvGrpSpPr/>
        <p:nvPr/>
      </p:nvGrpSpPr>
      <p:grpSpPr>
        <a:xfrm>
          <a:off x="0" y="0"/>
          <a:ext cx="0" cy="0"/>
          <a:chOff x="0" y="0"/>
          <a:chExt cx="0" cy="0"/>
        </a:xfrm>
      </p:grpSpPr>
      <p:pic>
        <p:nvPicPr>
          <p:cNvPr id="9" name="Kuva 8"/>
          <p:cNvPicPr>
            <a:picLocks noChangeAspect="1"/>
          </p:cNvPicPr>
          <p:nvPr/>
        </p:nvPicPr>
        <p:blipFill>
          <a:blip r:embed="rId2" cstate="screen">
            <a:extLst>
              <a:ext uri="{28A0092B-C50C-407E-A947-70E740481C1C}">
                <a14:useLocalDpi xmlns:a14="http://schemas.microsoft.com/office/drawing/2010/main" val="0"/>
              </a:ext>
            </a:extLst>
          </a:blip>
          <a:stretch>
            <a:fillRect/>
          </a:stretch>
        </p:blipFill>
        <p:spPr>
          <a:xfrm>
            <a:off x="6572250" y="6482943"/>
            <a:ext cx="2114550" cy="171740"/>
          </a:xfrm>
          <a:prstGeom prst="rect">
            <a:avLst/>
          </a:prstGeom>
        </p:spPr>
      </p:pic>
      <p:sp>
        <p:nvSpPr>
          <p:cNvPr id="2" name="Otsikko 1"/>
          <p:cNvSpPr>
            <a:spLocks noGrp="1"/>
          </p:cNvSpPr>
          <p:nvPr>
            <p:ph type="title"/>
          </p:nvPr>
        </p:nvSpPr>
        <p:spPr/>
        <p:txBody>
          <a:bodyPr/>
          <a:lstStyle/>
          <a:p>
            <a:r>
              <a:rPr lang="fi-FI" smtClean="0"/>
              <a:t>Muokkaa perustyyl. napsautt.</a:t>
            </a:r>
            <a:endParaRPr lang="fi-FI"/>
          </a:p>
        </p:txBody>
      </p:sp>
      <p:sp>
        <p:nvSpPr>
          <p:cNvPr id="3" name="Päivämäärän paikkamerkki 2"/>
          <p:cNvSpPr>
            <a:spLocks noGrp="1"/>
          </p:cNvSpPr>
          <p:nvPr>
            <p:ph type="dt" sz="half" idx="10"/>
          </p:nvPr>
        </p:nvSpPr>
        <p:spPr/>
        <p:txBody>
          <a:bodyPr/>
          <a:lstStyle/>
          <a:p>
            <a:fld id="{294B8CE4-A367-4FA4-93CC-8900FE4C5221}" type="datetimeFigureOut">
              <a:rPr lang="fi-FI" smtClean="0"/>
              <a:t>21.4.2017</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DBEE5352-7D8F-4859-8A62-ED32DC096CF5}" type="slidenum">
              <a:rPr lang="fi-FI" smtClean="0"/>
              <a:t>‹#›</a:t>
            </a:fld>
            <a:endParaRPr lang="fi-FI"/>
          </a:p>
        </p:txBody>
      </p:sp>
      <p:sp>
        <p:nvSpPr>
          <p:cNvPr id="7" name="Kuvan paikkamerkki 6"/>
          <p:cNvSpPr>
            <a:spLocks noGrp="1"/>
          </p:cNvSpPr>
          <p:nvPr>
            <p:ph type="pic" sz="quarter" idx="13" hasCustomPrompt="1"/>
          </p:nvPr>
        </p:nvSpPr>
        <p:spPr>
          <a:xfrm>
            <a:off x="703942" y="1476000"/>
            <a:ext cx="7722000" cy="4804229"/>
          </a:xfrm>
          <a:solidFill>
            <a:schemeClr val="bg1">
              <a:lumMod val="85000"/>
            </a:schemeClr>
          </a:solidFill>
        </p:spPr>
        <p:txBody>
          <a:bodyPr/>
          <a:lstStyle>
            <a:lvl1pPr marL="0" indent="0">
              <a:buNone/>
              <a:defRPr baseline="0"/>
            </a:lvl1pPr>
          </a:lstStyle>
          <a:p>
            <a:r>
              <a:rPr lang="fi-FI" dirty="0" smtClean="0"/>
              <a:t>Lisää kuva                                                                  koko </a:t>
            </a:r>
            <a:r>
              <a:rPr lang="fr-FR" dirty="0" smtClean="0"/>
              <a:t>13,35 x 21,45 cm | 780 x 1265 px</a:t>
            </a:r>
            <a:endParaRPr lang="fi-FI" dirty="0"/>
          </a:p>
        </p:txBody>
      </p:sp>
    </p:spTree>
    <p:extLst>
      <p:ext uri="{BB962C8B-B14F-4D97-AF65-F5344CB8AC3E}">
        <p14:creationId xmlns:p14="http://schemas.microsoft.com/office/powerpoint/2010/main" val="3352295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p:cSld name="Tekstilaatikot">
    <p:spTree>
      <p:nvGrpSpPr>
        <p:cNvPr id="1" name=""/>
        <p:cNvGrpSpPr/>
        <p:nvPr/>
      </p:nvGrpSpPr>
      <p:grpSpPr>
        <a:xfrm>
          <a:off x="0" y="0"/>
          <a:ext cx="0" cy="0"/>
          <a:chOff x="0" y="0"/>
          <a:chExt cx="0" cy="0"/>
        </a:xfrm>
      </p:grpSpPr>
      <p:pic>
        <p:nvPicPr>
          <p:cNvPr id="12" name="Kuva 11"/>
          <p:cNvPicPr>
            <a:picLocks noChangeAspect="1"/>
          </p:cNvPicPr>
          <p:nvPr/>
        </p:nvPicPr>
        <p:blipFill>
          <a:blip r:embed="rId2" cstate="screen">
            <a:extLst>
              <a:ext uri="{28A0092B-C50C-407E-A947-70E740481C1C}">
                <a14:useLocalDpi xmlns:a14="http://schemas.microsoft.com/office/drawing/2010/main" val="0"/>
              </a:ext>
            </a:extLst>
          </a:blip>
          <a:stretch>
            <a:fillRect/>
          </a:stretch>
        </p:blipFill>
        <p:spPr>
          <a:xfrm>
            <a:off x="6572250" y="6482943"/>
            <a:ext cx="2114550" cy="171740"/>
          </a:xfrm>
          <a:prstGeom prst="rect">
            <a:avLst/>
          </a:prstGeom>
        </p:spPr>
      </p:pic>
      <p:sp>
        <p:nvSpPr>
          <p:cNvPr id="2" name="Otsikko 1"/>
          <p:cNvSpPr>
            <a:spLocks noGrp="1"/>
          </p:cNvSpPr>
          <p:nvPr>
            <p:ph type="title"/>
          </p:nvPr>
        </p:nvSpPr>
        <p:spPr/>
        <p:txBody>
          <a:bodyPr/>
          <a:lstStyle/>
          <a:p>
            <a:r>
              <a:rPr lang="fi-FI" smtClean="0"/>
              <a:t>Muokkaa perustyyl. napsautt.</a:t>
            </a:r>
            <a:endParaRPr lang="fi-FI"/>
          </a:p>
        </p:txBody>
      </p:sp>
      <p:sp>
        <p:nvSpPr>
          <p:cNvPr id="3" name="Päivämäärän paikkamerkki 2"/>
          <p:cNvSpPr>
            <a:spLocks noGrp="1"/>
          </p:cNvSpPr>
          <p:nvPr>
            <p:ph type="dt" sz="half" idx="10"/>
          </p:nvPr>
        </p:nvSpPr>
        <p:spPr/>
        <p:txBody>
          <a:bodyPr/>
          <a:lstStyle/>
          <a:p>
            <a:fld id="{294B8CE4-A367-4FA4-93CC-8900FE4C5221}" type="datetimeFigureOut">
              <a:rPr lang="fi-FI" smtClean="0"/>
              <a:t>21.4.2017</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DBEE5352-7D8F-4859-8A62-ED32DC096CF5}" type="slidenum">
              <a:rPr lang="fi-FI" smtClean="0"/>
              <a:t>‹#›</a:t>
            </a:fld>
            <a:endParaRPr lang="fi-FI"/>
          </a:p>
        </p:txBody>
      </p:sp>
      <p:sp>
        <p:nvSpPr>
          <p:cNvPr id="8" name="Tekstin paikkamerkki 7"/>
          <p:cNvSpPr>
            <a:spLocks noGrp="1"/>
          </p:cNvSpPr>
          <p:nvPr>
            <p:ph type="body" sz="quarter" idx="13"/>
          </p:nvPr>
        </p:nvSpPr>
        <p:spPr>
          <a:xfrm>
            <a:off x="684213" y="1484313"/>
            <a:ext cx="3752506" cy="2232025"/>
          </a:xfrm>
          <a:solidFill>
            <a:schemeClr val="accent3"/>
          </a:solidFill>
        </p:spPr>
        <p:txBody>
          <a:bodyPr lIns="252000" tIns="468000" rIns="180000" bIns="180000">
            <a:normAutofit/>
          </a:bodyPr>
          <a:lstStyle>
            <a:lvl1pPr>
              <a:spcAft>
                <a:spcPts val="600"/>
              </a:spcAft>
              <a:defRPr sz="1600">
                <a:solidFill>
                  <a:schemeClr val="bg1"/>
                </a:solidFill>
              </a:defRPr>
            </a:lvl1pPr>
            <a:lvl2pPr>
              <a:spcAft>
                <a:spcPts val="600"/>
              </a:spcAft>
              <a:defRPr sz="1600">
                <a:solidFill>
                  <a:schemeClr val="bg1"/>
                </a:solidFill>
              </a:defRPr>
            </a:lvl2pPr>
          </a:lstStyle>
          <a:p>
            <a:pPr lvl="0"/>
            <a:r>
              <a:rPr lang="fi-FI" smtClean="0"/>
              <a:t>Muokkaa tekstin perustyylejä napsauttamalla</a:t>
            </a:r>
          </a:p>
          <a:p>
            <a:pPr lvl="1"/>
            <a:r>
              <a:rPr lang="fi-FI" smtClean="0"/>
              <a:t>toinen taso</a:t>
            </a:r>
          </a:p>
        </p:txBody>
      </p:sp>
      <p:sp>
        <p:nvSpPr>
          <p:cNvPr id="9" name="Tekstin paikkamerkki 7"/>
          <p:cNvSpPr>
            <a:spLocks noGrp="1"/>
          </p:cNvSpPr>
          <p:nvPr>
            <p:ph type="body" sz="quarter" idx="14"/>
          </p:nvPr>
        </p:nvSpPr>
        <p:spPr>
          <a:xfrm>
            <a:off x="4644008" y="1484313"/>
            <a:ext cx="3752506" cy="2232025"/>
          </a:xfrm>
          <a:solidFill>
            <a:schemeClr val="accent1"/>
          </a:solidFill>
        </p:spPr>
        <p:txBody>
          <a:bodyPr lIns="252000" tIns="468000" rIns="180000" bIns="180000">
            <a:normAutofit/>
          </a:bodyPr>
          <a:lstStyle>
            <a:lvl1pPr>
              <a:spcAft>
                <a:spcPts val="600"/>
              </a:spcAft>
              <a:defRPr sz="1600">
                <a:solidFill>
                  <a:schemeClr val="bg1"/>
                </a:solidFill>
              </a:defRPr>
            </a:lvl1pPr>
            <a:lvl2pPr>
              <a:spcAft>
                <a:spcPts val="600"/>
              </a:spcAft>
              <a:defRPr sz="1600">
                <a:solidFill>
                  <a:schemeClr val="bg1"/>
                </a:solidFill>
              </a:defRPr>
            </a:lvl2pPr>
          </a:lstStyle>
          <a:p>
            <a:pPr lvl="0"/>
            <a:r>
              <a:rPr lang="fi-FI" smtClean="0"/>
              <a:t>Muokkaa tekstin perustyylejä napsauttamalla</a:t>
            </a:r>
          </a:p>
          <a:p>
            <a:pPr lvl="1"/>
            <a:r>
              <a:rPr lang="fi-FI" smtClean="0"/>
              <a:t>toinen taso</a:t>
            </a:r>
          </a:p>
        </p:txBody>
      </p:sp>
      <p:sp>
        <p:nvSpPr>
          <p:cNvPr id="10" name="Tekstin paikkamerkki 7"/>
          <p:cNvSpPr>
            <a:spLocks noGrp="1"/>
          </p:cNvSpPr>
          <p:nvPr>
            <p:ph type="body" sz="quarter" idx="15"/>
          </p:nvPr>
        </p:nvSpPr>
        <p:spPr>
          <a:xfrm>
            <a:off x="684213" y="4077072"/>
            <a:ext cx="3752506" cy="2232025"/>
          </a:xfrm>
          <a:solidFill>
            <a:schemeClr val="accent2"/>
          </a:solidFill>
        </p:spPr>
        <p:txBody>
          <a:bodyPr lIns="252000" tIns="468000" rIns="180000" bIns="180000">
            <a:normAutofit/>
          </a:bodyPr>
          <a:lstStyle>
            <a:lvl1pPr>
              <a:spcAft>
                <a:spcPts val="600"/>
              </a:spcAft>
              <a:defRPr sz="1600">
                <a:solidFill>
                  <a:schemeClr val="bg1"/>
                </a:solidFill>
              </a:defRPr>
            </a:lvl1pPr>
            <a:lvl2pPr>
              <a:spcAft>
                <a:spcPts val="600"/>
              </a:spcAft>
              <a:defRPr sz="1600">
                <a:solidFill>
                  <a:schemeClr val="bg1"/>
                </a:solidFill>
              </a:defRPr>
            </a:lvl2pPr>
          </a:lstStyle>
          <a:p>
            <a:pPr lvl="0"/>
            <a:r>
              <a:rPr lang="fi-FI" smtClean="0"/>
              <a:t>Muokkaa tekstin perustyylejä napsauttamalla</a:t>
            </a:r>
          </a:p>
          <a:p>
            <a:pPr lvl="1"/>
            <a:r>
              <a:rPr lang="fi-FI" smtClean="0"/>
              <a:t>toinen taso</a:t>
            </a:r>
          </a:p>
        </p:txBody>
      </p:sp>
      <p:sp>
        <p:nvSpPr>
          <p:cNvPr id="11" name="Tekstin paikkamerkki 7"/>
          <p:cNvSpPr>
            <a:spLocks noGrp="1"/>
          </p:cNvSpPr>
          <p:nvPr>
            <p:ph type="body" sz="quarter" idx="16"/>
          </p:nvPr>
        </p:nvSpPr>
        <p:spPr>
          <a:xfrm>
            <a:off x="4644008" y="4077072"/>
            <a:ext cx="3752506" cy="2232025"/>
          </a:xfrm>
          <a:solidFill>
            <a:schemeClr val="accent4"/>
          </a:solidFill>
        </p:spPr>
        <p:txBody>
          <a:bodyPr lIns="252000" tIns="468000" rIns="180000" bIns="180000">
            <a:normAutofit/>
          </a:bodyPr>
          <a:lstStyle>
            <a:lvl1pPr>
              <a:spcAft>
                <a:spcPts val="600"/>
              </a:spcAft>
              <a:defRPr sz="1600">
                <a:solidFill>
                  <a:schemeClr val="bg1"/>
                </a:solidFill>
              </a:defRPr>
            </a:lvl1pPr>
            <a:lvl2pPr>
              <a:spcAft>
                <a:spcPts val="600"/>
              </a:spcAft>
              <a:defRPr sz="1600">
                <a:solidFill>
                  <a:schemeClr val="bg1"/>
                </a:solidFill>
              </a:defRPr>
            </a:lvl2pPr>
          </a:lstStyle>
          <a:p>
            <a:pPr lvl="0"/>
            <a:r>
              <a:rPr lang="fi-FI" smtClean="0"/>
              <a:t>Muokkaa tekstin perustyylejä napsauttamalla</a:t>
            </a:r>
          </a:p>
          <a:p>
            <a:pPr lvl="1"/>
            <a:r>
              <a:rPr lang="fi-FI" smtClean="0"/>
              <a:t>toinen taso</a:t>
            </a:r>
          </a:p>
        </p:txBody>
      </p:sp>
      <p:sp>
        <p:nvSpPr>
          <p:cNvPr id="7" name="Tekstin paikkamerkki 6"/>
          <p:cNvSpPr>
            <a:spLocks noGrp="1"/>
          </p:cNvSpPr>
          <p:nvPr>
            <p:ph type="body" sz="quarter" idx="17" hasCustomPrompt="1"/>
          </p:nvPr>
        </p:nvSpPr>
        <p:spPr>
          <a:xfrm>
            <a:off x="684213" y="1484312"/>
            <a:ext cx="3752506" cy="504527"/>
          </a:xfrm>
        </p:spPr>
        <p:txBody>
          <a:bodyPr lIns="252000" tIns="144000" rIns="180000" bIns="180000">
            <a:noAutofit/>
          </a:bodyPr>
          <a:lstStyle>
            <a:lvl1pPr marL="0" indent="0">
              <a:buFontTx/>
              <a:buNone/>
              <a:defRPr sz="2000" b="1" baseline="0">
                <a:solidFill>
                  <a:schemeClr val="bg1"/>
                </a:solidFill>
              </a:defRPr>
            </a:lvl1pPr>
          </a:lstStyle>
          <a:p>
            <a:pPr lvl="0"/>
            <a:r>
              <a:rPr lang="fi-FI" dirty="0" smtClean="0"/>
              <a:t>Lisää otsikko</a:t>
            </a:r>
          </a:p>
        </p:txBody>
      </p:sp>
      <p:sp>
        <p:nvSpPr>
          <p:cNvPr id="13" name="Tekstin paikkamerkki 6"/>
          <p:cNvSpPr>
            <a:spLocks noGrp="1"/>
          </p:cNvSpPr>
          <p:nvPr>
            <p:ph type="body" sz="quarter" idx="18" hasCustomPrompt="1"/>
          </p:nvPr>
        </p:nvSpPr>
        <p:spPr>
          <a:xfrm>
            <a:off x="4644000" y="1484312"/>
            <a:ext cx="3752506" cy="504527"/>
          </a:xfrm>
        </p:spPr>
        <p:txBody>
          <a:bodyPr lIns="252000" tIns="144000" rIns="180000" bIns="180000">
            <a:noAutofit/>
          </a:bodyPr>
          <a:lstStyle>
            <a:lvl1pPr marL="0" indent="0">
              <a:buFontTx/>
              <a:buNone/>
              <a:defRPr sz="2000" b="1" baseline="0">
                <a:solidFill>
                  <a:schemeClr val="bg1"/>
                </a:solidFill>
              </a:defRPr>
            </a:lvl1pPr>
          </a:lstStyle>
          <a:p>
            <a:pPr lvl="0"/>
            <a:r>
              <a:rPr lang="fi-FI" dirty="0" smtClean="0"/>
              <a:t>Lisää otsikko</a:t>
            </a:r>
          </a:p>
        </p:txBody>
      </p:sp>
      <p:sp>
        <p:nvSpPr>
          <p:cNvPr id="14" name="Tekstin paikkamerkki 6"/>
          <p:cNvSpPr>
            <a:spLocks noGrp="1"/>
          </p:cNvSpPr>
          <p:nvPr>
            <p:ph type="body" sz="quarter" idx="19" hasCustomPrompt="1"/>
          </p:nvPr>
        </p:nvSpPr>
        <p:spPr>
          <a:xfrm>
            <a:off x="684213" y="4078800"/>
            <a:ext cx="3752506" cy="504527"/>
          </a:xfrm>
        </p:spPr>
        <p:txBody>
          <a:bodyPr lIns="252000" tIns="144000" rIns="180000" bIns="180000">
            <a:noAutofit/>
          </a:bodyPr>
          <a:lstStyle>
            <a:lvl1pPr marL="0" indent="0">
              <a:buFontTx/>
              <a:buNone/>
              <a:defRPr sz="2000" b="1" baseline="0">
                <a:solidFill>
                  <a:schemeClr val="bg1"/>
                </a:solidFill>
              </a:defRPr>
            </a:lvl1pPr>
          </a:lstStyle>
          <a:p>
            <a:pPr lvl="0"/>
            <a:r>
              <a:rPr lang="fi-FI" dirty="0" smtClean="0"/>
              <a:t>Lisää otsikko</a:t>
            </a:r>
          </a:p>
        </p:txBody>
      </p:sp>
      <p:sp>
        <p:nvSpPr>
          <p:cNvPr id="15" name="Tekstin paikkamerkki 6"/>
          <p:cNvSpPr>
            <a:spLocks noGrp="1"/>
          </p:cNvSpPr>
          <p:nvPr>
            <p:ph type="body" sz="quarter" idx="20" hasCustomPrompt="1"/>
          </p:nvPr>
        </p:nvSpPr>
        <p:spPr>
          <a:xfrm>
            <a:off x="4644000" y="4078800"/>
            <a:ext cx="3752506" cy="504527"/>
          </a:xfrm>
        </p:spPr>
        <p:txBody>
          <a:bodyPr lIns="252000" tIns="144000" rIns="180000" bIns="180000">
            <a:noAutofit/>
          </a:bodyPr>
          <a:lstStyle>
            <a:lvl1pPr marL="0" indent="0">
              <a:buFontTx/>
              <a:buNone/>
              <a:defRPr sz="2000" b="1" baseline="0">
                <a:solidFill>
                  <a:schemeClr val="bg1"/>
                </a:solidFill>
              </a:defRPr>
            </a:lvl1pPr>
          </a:lstStyle>
          <a:p>
            <a:pPr lvl="0"/>
            <a:r>
              <a:rPr lang="fi-FI" dirty="0" smtClean="0"/>
              <a:t>Lisää otsikko</a:t>
            </a:r>
          </a:p>
        </p:txBody>
      </p:sp>
    </p:spTree>
    <p:extLst>
      <p:ext uri="{BB962C8B-B14F-4D97-AF65-F5344CB8AC3E}">
        <p14:creationId xmlns:p14="http://schemas.microsoft.com/office/powerpoint/2010/main" val="2542406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3.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2.jpe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Kuva 6"/>
          <p:cNvPicPr>
            <a:picLocks noChangeAspect="1"/>
          </p:cNvPicPr>
          <p:nvPr/>
        </p:nvPicPr>
        <p:blipFill>
          <a:blip r:embed="rId22" cstate="screen">
            <a:extLst>
              <a:ext uri="{28A0092B-C50C-407E-A947-70E740481C1C}">
                <a14:useLocalDpi xmlns:a14="http://schemas.microsoft.com/office/drawing/2010/main" val="0"/>
              </a:ext>
            </a:extLst>
          </a:blip>
          <a:stretch>
            <a:fillRect/>
          </a:stretch>
        </p:blipFill>
        <p:spPr>
          <a:xfrm>
            <a:off x="6572250" y="6482943"/>
            <a:ext cx="2114550" cy="171740"/>
          </a:xfrm>
          <a:prstGeom prst="rect">
            <a:avLst/>
          </a:prstGeom>
        </p:spPr>
      </p:pic>
      <p:pic>
        <p:nvPicPr>
          <p:cNvPr id="8" name="Kuva 7"/>
          <p:cNvPicPr>
            <a:picLocks noChangeAspect="1"/>
          </p:cNvPicPr>
          <p:nvPr/>
        </p:nvPicPr>
        <p:blipFill>
          <a:blip r:embed="rId23" cstate="screen">
            <a:extLst>
              <a:ext uri="{28A0092B-C50C-407E-A947-70E740481C1C}">
                <a14:useLocalDpi xmlns:a14="http://schemas.microsoft.com/office/drawing/2010/main" val="0"/>
              </a:ext>
            </a:extLst>
          </a:blip>
          <a:stretch>
            <a:fillRect/>
          </a:stretch>
        </p:blipFill>
        <p:spPr>
          <a:xfrm>
            <a:off x="7524328" y="0"/>
            <a:ext cx="1618488" cy="3118104"/>
          </a:xfrm>
          <a:prstGeom prst="rect">
            <a:avLst/>
          </a:prstGeom>
        </p:spPr>
      </p:pic>
      <p:sp>
        <p:nvSpPr>
          <p:cNvPr id="2" name="Otsikon paikkamerkki 1"/>
          <p:cNvSpPr>
            <a:spLocks noGrp="1"/>
          </p:cNvSpPr>
          <p:nvPr>
            <p:ph type="title"/>
          </p:nvPr>
        </p:nvSpPr>
        <p:spPr>
          <a:xfrm>
            <a:off x="576000" y="145143"/>
            <a:ext cx="7308368" cy="1186497"/>
          </a:xfrm>
          <a:prstGeom prst="rect">
            <a:avLst/>
          </a:prstGeom>
        </p:spPr>
        <p:txBody>
          <a:bodyPr vert="horz" lIns="91440" tIns="45720" rIns="91440" bIns="45720" rtlCol="0" anchor="ctr">
            <a:normAutofit/>
          </a:bodyPr>
          <a:lstStyle/>
          <a:p>
            <a:r>
              <a:rPr lang="fi-FI" dirty="0" smtClean="0"/>
              <a:t>Muokkaa </a:t>
            </a:r>
            <a:r>
              <a:rPr lang="fi-FI" dirty="0" err="1" smtClean="0"/>
              <a:t>perustyyl</a:t>
            </a:r>
            <a:r>
              <a:rPr lang="fi-FI" dirty="0" smtClean="0"/>
              <a:t>. </a:t>
            </a:r>
            <a:r>
              <a:rPr lang="fi-FI" dirty="0" err="1" smtClean="0"/>
              <a:t>napsautt</a:t>
            </a:r>
            <a:r>
              <a:rPr lang="fi-FI" dirty="0" smtClean="0"/>
              <a:t>.</a:t>
            </a:r>
            <a:endParaRPr lang="fi-FI" dirty="0"/>
          </a:p>
        </p:txBody>
      </p:sp>
      <p:sp>
        <p:nvSpPr>
          <p:cNvPr id="3" name="Tekstin paikkamerkki 2"/>
          <p:cNvSpPr>
            <a:spLocks noGrp="1"/>
          </p:cNvSpPr>
          <p:nvPr>
            <p:ph type="body" idx="1"/>
          </p:nvPr>
        </p:nvSpPr>
        <p:spPr>
          <a:xfrm>
            <a:off x="576000" y="1386114"/>
            <a:ext cx="7308368" cy="4779189"/>
          </a:xfrm>
          <a:prstGeom prst="rect">
            <a:avLst/>
          </a:prstGeom>
        </p:spPr>
        <p:txBody>
          <a:bodyPr vert="horz" lIns="91440" tIns="45720" rIns="91440" bIns="45720" rtlCol="0">
            <a:noAutofit/>
          </a:bodyPr>
          <a:lstStyle/>
          <a:p>
            <a:pPr lvl="0"/>
            <a:r>
              <a:rPr lang="fi-FI" dirty="0" smtClean="0"/>
              <a:t>Muokkaa tekstin perustyylejä napsauttamalla</a:t>
            </a:r>
          </a:p>
          <a:p>
            <a:pPr lvl="1"/>
            <a:r>
              <a:rPr lang="fi-FI" dirty="0" smtClean="0"/>
              <a:t>toinen taso</a:t>
            </a:r>
          </a:p>
          <a:p>
            <a:pPr lvl="2"/>
            <a:r>
              <a:rPr lang="fi-FI" dirty="0" smtClean="0"/>
              <a:t>kolmas taso</a:t>
            </a:r>
          </a:p>
          <a:p>
            <a:pPr lvl="3"/>
            <a:r>
              <a:rPr lang="fi-FI" dirty="0" smtClean="0"/>
              <a:t>neljäs taso</a:t>
            </a:r>
          </a:p>
          <a:p>
            <a:pPr lvl="4"/>
            <a:r>
              <a:rPr lang="fi-FI" dirty="0" smtClean="0"/>
              <a:t>viides taso</a:t>
            </a:r>
            <a:endParaRPr lang="fi-FI" dirty="0"/>
          </a:p>
        </p:txBody>
      </p:sp>
      <p:sp>
        <p:nvSpPr>
          <p:cNvPr id="4" name="Päivämäärän paikkamerkki 3"/>
          <p:cNvSpPr>
            <a:spLocks noGrp="1"/>
          </p:cNvSpPr>
          <p:nvPr>
            <p:ph type="dt" sz="half" idx="2"/>
          </p:nvPr>
        </p:nvSpPr>
        <p:spPr>
          <a:xfrm>
            <a:off x="576000" y="6429829"/>
            <a:ext cx="975264" cy="291646"/>
          </a:xfrm>
          <a:prstGeom prst="rect">
            <a:avLst/>
          </a:prstGeom>
        </p:spPr>
        <p:txBody>
          <a:bodyPr vert="horz" lIns="91440" tIns="45720" rIns="91440" bIns="45720" rtlCol="0" anchor="ctr"/>
          <a:lstStyle>
            <a:lvl1pPr algn="l">
              <a:defRPr sz="900">
                <a:solidFill>
                  <a:schemeClr val="tx2"/>
                </a:solidFill>
              </a:defRPr>
            </a:lvl1pPr>
          </a:lstStyle>
          <a:p>
            <a:fld id="{294B8CE4-A367-4FA4-93CC-8900FE4C5221}" type="datetimeFigureOut">
              <a:rPr lang="fi-FI" smtClean="0"/>
              <a:t>21.4.2017</a:t>
            </a:fld>
            <a:endParaRPr lang="fi-FI"/>
          </a:p>
        </p:txBody>
      </p:sp>
      <p:sp>
        <p:nvSpPr>
          <p:cNvPr id="5" name="Alatunnisteen paikkamerkki 4"/>
          <p:cNvSpPr>
            <a:spLocks noGrp="1"/>
          </p:cNvSpPr>
          <p:nvPr>
            <p:ph type="ftr" sz="quarter" idx="3"/>
          </p:nvPr>
        </p:nvSpPr>
        <p:spPr>
          <a:xfrm>
            <a:off x="3124200" y="6429829"/>
            <a:ext cx="2895600" cy="291646"/>
          </a:xfrm>
          <a:prstGeom prst="rect">
            <a:avLst/>
          </a:prstGeom>
        </p:spPr>
        <p:txBody>
          <a:bodyPr vert="horz" lIns="91440" tIns="45720" rIns="91440" bIns="45720" rtlCol="0" anchor="ctr"/>
          <a:lstStyle>
            <a:lvl1pPr algn="ctr">
              <a:defRPr sz="900">
                <a:solidFill>
                  <a:schemeClr val="tx2"/>
                </a:solidFill>
              </a:defRPr>
            </a:lvl1pPr>
          </a:lstStyle>
          <a:p>
            <a:endParaRPr lang="fi-FI"/>
          </a:p>
        </p:txBody>
      </p:sp>
      <p:sp>
        <p:nvSpPr>
          <p:cNvPr id="6" name="Dian numeron paikkamerkki 5"/>
          <p:cNvSpPr>
            <a:spLocks noGrp="1"/>
          </p:cNvSpPr>
          <p:nvPr>
            <p:ph type="sldNum" sz="quarter" idx="4"/>
          </p:nvPr>
        </p:nvSpPr>
        <p:spPr>
          <a:xfrm>
            <a:off x="8388424" y="6429829"/>
            <a:ext cx="477416" cy="291646"/>
          </a:xfrm>
          <a:prstGeom prst="rect">
            <a:avLst/>
          </a:prstGeom>
        </p:spPr>
        <p:txBody>
          <a:bodyPr vert="horz" lIns="91440" tIns="45720" rIns="91440" bIns="45720" rtlCol="0" anchor="ctr"/>
          <a:lstStyle>
            <a:lvl1pPr algn="r">
              <a:defRPr sz="900">
                <a:solidFill>
                  <a:schemeClr val="tx2"/>
                </a:solidFill>
              </a:defRPr>
            </a:lvl1pPr>
          </a:lstStyle>
          <a:p>
            <a:fld id="{DBEE5352-7D8F-4859-8A62-ED32DC096CF5}" type="slidenum">
              <a:rPr lang="fi-FI" smtClean="0"/>
              <a:t>‹#›</a:t>
            </a:fld>
            <a:endParaRPr lang="fi-FI"/>
          </a:p>
        </p:txBody>
      </p:sp>
      <p:pic>
        <p:nvPicPr>
          <p:cNvPr id="10" name="Kuva 9" descr="valthalljohdontuki_tunnus.png"/>
          <p:cNvPicPr>
            <a:picLocks noChangeAspect="1"/>
          </p:cNvPicPr>
          <p:nvPr userDrawn="1"/>
        </p:nvPicPr>
        <p:blipFill>
          <a:blip r:embed="rId24" cstate="print">
            <a:extLst>
              <a:ext uri="{28A0092B-C50C-407E-A947-70E740481C1C}">
                <a14:useLocalDpi xmlns:a14="http://schemas.microsoft.com/office/drawing/2010/main" val="0"/>
              </a:ext>
            </a:extLst>
          </a:blip>
          <a:stretch>
            <a:fillRect/>
          </a:stretch>
        </p:blipFill>
        <p:spPr>
          <a:xfrm>
            <a:off x="3995936" y="6093296"/>
            <a:ext cx="1152128" cy="665022"/>
          </a:xfrm>
          <a:prstGeom prst="rect">
            <a:avLst/>
          </a:prstGeom>
        </p:spPr>
      </p:pic>
    </p:spTree>
    <p:extLst>
      <p:ext uri="{BB962C8B-B14F-4D97-AF65-F5344CB8AC3E}">
        <p14:creationId xmlns:p14="http://schemas.microsoft.com/office/powerpoint/2010/main" val="1530251458"/>
      </p:ext>
    </p:extLst>
  </p:cSld>
  <p:clrMap bg1="lt1" tx1="dk1" bg2="lt2" tx2="dk2" accent1="accent1" accent2="accent2" accent3="accent3" accent4="accent4" accent5="accent5" accent6="accent6" hlink="hlink" folHlink="folHlink"/>
  <p:sldLayoutIdLst>
    <p:sldLayoutId id="2147483729" r:id="rId1"/>
    <p:sldLayoutId id="2147483730" r:id="rId2"/>
    <p:sldLayoutId id="2147483731" r:id="rId3"/>
    <p:sldLayoutId id="2147483732" r:id="rId4"/>
    <p:sldLayoutId id="2147483733" r:id="rId5"/>
    <p:sldLayoutId id="2147483734" r:id="rId6"/>
    <p:sldLayoutId id="2147483735" r:id="rId7"/>
    <p:sldLayoutId id="2147483736" r:id="rId8"/>
    <p:sldLayoutId id="2147483737" r:id="rId9"/>
    <p:sldLayoutId id="2147483738" r:id="rId10"/>
    <p:sldLayoutId id="2147483739" r:id="rId11"/>
    <p:sldLayoutId id="2147483740" r:id="rId12"/>
    <p:sldLayoutId id="2147483741" r:id="rId13"/>
    <p:sldLayoutId id="2147483742" r:id="rId14"/>
    <p:sldLayoutId id="2147483743" r:id="rId15"/>
    <p:sldLayoutId id="2147483744" r:id="rId16"/>
    <p:sldLayoutId id="2147483745" r:id="rId17"/>
    <p:sldLayoutId id="2147483746" r:id="rId18"/>
    <p:sldLayoutId id="2147483747" r:id="rId19"/>
    <p:sldLayoutId id="2147483748" r:id="rId20"/>
  </p:sldLayoutIdLst>
  <p:txStyles>
    <p:titleStyle>
      <a:lvl1pPr algn="l" defTabSz="914400" rtl="0" eaLnBrk="1" latinLnBrk="0" hangingPunct="1">
        <a:spcBef>
          <a:spcPct val="0"/>
        </a:spcBef>
        <a:buNone/>
        <a:defRPr sz="3400" kern="1200">
          <a:solidFill>
            <a:schemeClr val="tx2"/>
          </a:solidFill>
          <a:latin typeface="+mj-lt"/>
          <a:ea typeface="+mj-ea"/>
          <a:cs typeface="+mj-cs"/>
        </a:defRPr>
      </a:lvl1pPr>
    </p:titleStyle>
    <p:bodyStyle>
      <a:lvl1pPr marL="355600" indent="-355600" algn="l" defTabSz="914400" rtl="0" eaLnBrk="1" latinLnBrk="0" hangingPunct="1">
        <a:spcBef>
          <a:spcPts val="0"/>
        </a:spcBef>
        <a:spcAft>
          <a:spcPts val="800"/>
        </a:spcAft>
        <a:buFont typeface="Verdana" panose="020B0604030504040204" pitchFamily="34" charset="0"/>
        <a:buChar char="‒"/>
        <a:defRPr sz="2400" kern="1200">
          <a:solidFill>
            <a:schemeClr val="tx1"/>
          </a:solidFill>
          <a:latin typeface="+mn-lt"/>
          <a:ea typeface="+mn-ea"/>
          <a:cs typeface="+mn-cs"/>
        </a:defRPr>
      </a:lvl1pPr>
      <a:lvl2pPr marL="719138" indent="-363538" algn="l" defTabSz="914400" rtl="0" eaLnBrk="1" latinLnBrk="0" hangingPunct="1">
        <a:spcBef>
          <a:spcPts val="0"/>
        </a:spcBef>
        <a:spcAft>
          <a:spcPts val="800"/>
        </a:spcAft>
        <a:buFont typeface="Verdana" panose="020B0604030504040204" pitchFamily="34" charset="0"/>
        <a:buChar char="‒"/>
        <a:defRPr sz="2000" kern="1200">
          <a:solidFill>
            <a:schemeClr val="tx1"/>
          </a:solidFill>
          <a:latin typeface="+mn-lt"/>
          <a:ea typeface="+mn-ea"/>
          <a:cs typeface="+mn-cs"/>
        </a:defRPr>
      </a:lvl2pPr>
      <a:lvl3pPr marL="1168400" indent="-363538" algn="l" defTabSz="914400" rtl="0" eaLnBrk="1" latinLnBrk="0" hangingPunct="1">
        <a:spcBef>
          <a:spcPts val="0"/>
        </a:spcBef>
        <a:spcAft>
          <a:spcPts val="800"/>
        </a:spcAft>
        <a:buFont typeface="Verdana" panose="020B0604030504040204" pitchFamily="34" charset="0"/>
        <a:buChar char="‒"/>
        <a:defRPr sz="1600" kern="1200">
          <a:solidFill>
            <a:schemeClr val="tx1"/>
          </a:solidFill>
          <a:latin typeface="+mn-lt"/>
          <a:ea typeface="+mn-ea"/>
          <a:cs typeface="+mn-cs"/>
        </a:defRPr>
      </a:lvl3pPr>
      <a:lvl4pPr marL="1436688" indent="-180975" algn="l" defTabSz="914400" rtl="0" eaLnBrk="1" latinLnBrk="0" hangingPunct="1">
        <a:spcBef>
          <a:spcPts val="0"/>
        </a:spcBef>
        <a:spcAft>
          <a:spcPts val="800"/>
        </a:spcAft>
        <a:buFont typeface="Verdana" panose="020B0604030504040204" pitchFamily="34" charset="0"/>
        <a:buChar char="‒"/>
        <a:defRPr sz="1600" kern="1200">
          <a:solidFill>
            <a:schemeClr val="tx1"/>
          </a:solidFill>
          <a:latin typeface="+mn-lt"/>
          <a:ea typeface="+mn-ea"/>
          <a:cs typeface="+mn-cs"/>
        </a:defRPr>
      </a:lvl4pPr>
      <a:lvl5pPr marL="1611313" indent="-174625" algn="l" defTabSz="914400" rtl="0" eaLnBrk="1" latinLnBrk="0" hangingPunct="1">
        <a:spcBef>
          <a:spcPts val="0"/>
        </a:spcBef>
        <a:spcAft>
          <a:spcPts val="800"/>
        </a:spcAft>
        <a:buFont typeface="Verdana" panose="020B060403050404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11.xml"/><Relationship Id="rId4" Type="http://schemas.openxmlformats.org/officeDocument/2006/relationships/image" Target="../media/image12.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p:cNvSpPr>
            <a:spLocks noGrp="1"/>
          </p:cNvSpPr>
          <p:nvPr>
            <p:ph type="ctrTitle"/>
          </p:nvPr>
        </p:nvSpPr>
        <p:spPr/>
        <p:txBody>
          <a:bodyPr/>
          <a:lstStyle/>
          <a:p>
            <a:r>
              <a:rPr lang="sv-FI" smtClean="0"/>
              <a:t>ENLIGT ÖVERENSKOMMELSE</a:t>
            </a:r>
            <a:r>
              <a:t/>
            </a:r>
            <a:br/>
            <a:r>
              <a:rPr lang="sv-FI" smtClean="0"/>
              <a:t>FÖRNYANDE AV LEDNINGSAVTAL 2017</a:t>
            </a:r>
            <a:endParaRPr lang="sv-FI" dirty="0"/>
          </a:p>
        </p:txBody>
      </p:sp>
      <p:sp>
        <p:nvSpPr>
          <p:cNvPr id="4" name="Alaotsikko 3"/>
          <p:cNvSpPr>
            <a:spLocks noGrp="1"/>
          </p:cNvSpPr>
          <p:nvPr>
            <p:ph type="subTitle" idx="1"/>
          </p:nvPr>
        </p:nvSpPr>
        <p:spPr/>
        <p:txBody>
          <a:bodyPr/>
          <a:lstStyle/>
          <a:p>
            <a:r>
              <a:rPr lang="sv-FI" smtClean="0"/>
              <a:t>27.3.2017</a:t>
            </a:r>
            <a:endParaRPr lang="sv-FI" dirty="0"/>
          </a:p>
          <a:p>
            <a:endParaRPr lang="sv-FI" dirty="0"/>
          </a:p>
        </p:txBody>
      </p:sp>
      <p:sp>
        <p:nvSpPr>
          <p:cNvPr id="5" name="Tekstin paikkamerkki 4"/>
          <p:cNvSpPr>
            <a:spLocks noGrp="1"/>
          </p:cNvSpPr>
          <p:nvPr>
            <p:ph type="body" sz="quarter" idx="13"/>
          </p:nvPr>
        </p:nvSpPr>
        <p:spPr/>
        <p:txBody>
          <a:bodyPr/>
          <a:lstStyle/>
          <a:p>
            <a:r>
              <a:rPr lang="sv-FI" smtClean="0"/>
              <a:t>Personal- och förvaltningspolitiska avdelningen</a:t>
            </a:r>
            <a:endParaRPr lang="sv-FI" dirty="0"/>
          </a:p>
        </p:txBody>
      </p:sp>
    </p:spTree>
    <p:extLst>
      <p:ext uri="{BB962C8B-B14F-4D97-AF65-F5344CB8AC3E}">
        <p14:creationId xmlns:p14="http://schemas.microsoft.com/office/powerpoint/2010/main" val="383113514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tsikko 1"/>
          <p:cNvSpPr>
            <a:spLocks noGrp="1"/>
          </p:cNvSpPr>
          <p:nvPr>
            <p:ph type="title"/>
          </p:nvPr>
        </p:nvSpPr>
        <p:spPr>
          <a:xfrm>
            <a:off x="1619672" y="332656"/>
            <a:ext cx="6624638" cy="720080"/>
          </a:xfrm>
        </p:spPr>
        <p:txBody>
          <a:bodyPr>
            <a:normAutofit fontScale="90000"/>
          </a:bodyPr>
          <a:lstStyle/>
          <a:p>
            <a:pPr algn="ctr"/>
            <a:r>
              <a:rPr lang="sv-FI" sz="2400" dirty="0" smtClean="0"/>
              <a:t>UTGÅNGSPUNKTER OCH PRINCIPER FÖR FÖRNYANDET AV LEDNINGSAVTAL</a:t>
            </a:r>
            <a:endParaRPr lang="sv-FI" sz="2400" dirty="0"/>
          </a:p>
        </p:txBody>
      </p:sp>
      <p:sp>
        <p:nvSpPr>
          <p:cNvPr id="5" name="Sisällön paikkamerkki 2"/>
          <p:cNvSpPr txBox="1">
            <a:spLocks/>
          </p:cNvSpPr>
          <p:nvPr/>
        </p:nvSpPr>
        <p:spPr>
          <a:xfrm>
            <a:off x="611560" y="1169368"/>
            <a:ext cx="7992888" cy="5688632"/>
          </a:xfrm>
          <a:prstGeom prst="rect">
            <a:avLst/>
          </a:prstGeom>
        </p:spPr>
        <p:txBody>
          <a:bodyPr/>
          <a:lstStyle>
            <a:lvl1pPr marL="355600" indent="-355600" algn="l" defTabSz="914400" rtl="0" eaLnBrk="1" latinLnBrk="0" hangingPunct="1">
              <a:spcBef>
                <a:spcPts val="0"/>
              </a:spcBef>
              <a:spcAft>
                <a:spcPts val="800"/>
              </a:spcAft>
              <a:buFont typeface="Verdana" panose="020B0604030504040204" pitchFamily="34" charset="0"/>
              <a:buChar char="‒"/>
              <a:defRPr sz="2400" kern="1200">
                <a:solidFill>
                  <a:schemeClr val="tx1"/>
                </a:solidFill>
                <a:latin typeface="+mn-lt"/>
                <a:ea typeface="+mn-ea"/>
                <a:cs typeface="+mn-cs"/>
              </a:defRPr>
            </a:lvl1pPr>
            <a:lvl2pPr marL="719138" indent="-363538" algn="l" defTabSz="914400" rtl="0" eaLnBrk="1" latinLnBrk="0" hangingPunct="1">
              <a:spcBef>
                <a:spcPts val="0"/>
              </a:spcBef>
              <a:spcAft>
                <a:spcPts val="800"/>
              </a:spcAft>
              <a:buFont typeface="Verdana" panose="020B0604030504040204" pitchFamily="34" charset="0"/>
              <a:buChar char="‒"/>
              <a:defRPr sz="2000" kern="1200">
                <a:solidFill>
                  <a:schemeClr val="tx1"/>
                </a:solidFill>
                <a:latin typeface="+mn-lt"/>
                <a:ea typeface="+mn-ea"/>
                <a:cs typeface="+mn-cs"/>
              </a:defRPr>
            </a:lvl2pPr>
            <a:lvl3pPr marL="1168400" indent="-363538" algn="l" defTabSz="914400" rtl="0" eaLnBrk="1" latinLnBrk="0" hangingPunct="1">
              <a:spcBef>
                <a:spcPts val="0"/>
              </a:spcBef>
              <a:spcAft>
                <a:spcPts val="800"/>
              </a:spcAft>
              <a:buFont typeface="Verdana" panose="020B0604030504040204" pitchFamily="34" charset="0"/>
              <a:buChar char="‒"/>
              <a:defRPr sz="1600" kern="1200">
                <a:solidFill>
                  <a:schemeClr val="tx1"/>
                </a:solidFill>
                <a:latin typeface="+mn-lt"/>
                <a:ea typeface="+mn-ea"/>
                <a:cs typeface="+mn-cs"/>
              </a:defRPr>
            </a:lvl3pPr>
            <a:lvl4pPr marL="1436688" indent="-180975" algn="l" defTabSz="914400" rtl="0" eaLnBrk="1" latinLnBrk="0" hangingPunct="1">
              <a:spcBef>
                <a:spcPts val="0"/>
              </a:spcBef>
              <a:spcAft>
                <a:spcPts val="800"/>
              </a:spcAft>
              <a:buFont typeface="Verdana" panose="020B0604030504040204" pitchFamily="34" charset="0"/>
              <a:buChar char="‒"/>
              <a:defRPr sz="1600" kern="1200">
                <a:solidFill>
                  <a:schemeClr val="tx1"/>
                </a:solidFill>
                <a:latin typeface="+mn-lt"/>
                <a:ea typeface="+mn-ea"/>
                <a:cs typeface="+mn-cs"/>
              </a:defRPr>
            </a:lvl4pPr>
            <a:lvl5pPr marL="1611313" indent="-174625" algn="l" defTabSz="914400" rtl="0" eaLnBrk="1" latinLnBrk="0" hangingPunct="1">
              <a:spcBef>
                <a:spcPts val="0"/>
              </a:spcBef>
              <a:spcAft>
                <a:spcPts val="800"/>
              </a:spcAft>
              <a:buFont typeface="Verdana" panose="020B060403050404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7938" defTabSz="355600">
              <a:buFont typeface="Verdana" panose="020B0604030504040204" pitchFamily="34" charset="0"/>
              <a:buNone/>
            </a:pPr>
            <a:r>
              <a:rPr lang="sv-FI" sz="1600" dirty="0" smtClean="0">
                <a:solidFill>
                  <a:schemeClr val="tx2"/>
                </a:solidFill>
              </a:rPr>
              <a:t>Utgångspunkten är att alla förvaltningsområden ska använda ledningsavtal. </a:t>
            </a:r>
          </a:p>
          <a:p>
            <a:pPr marL="0" indent="-7938" defTabSz="355600">
              <a:buFont typeface="Verdana" panose="020B0604030504040204" pitchFamily="34" charset="0"/>
              <a:buNone/>
            </a:pPr>
            <a:r>
              <a:rPr lang="sv-FI" sz="1600" dirty="0" smtClean="0">
                <a:solidFill>
                  <a:schemeClr val="tx2"/>
                </a:solidFill>
              </a:rPr>
              <a:t>Principer för förnyandet av ledningsavtal (se arbetsgruppens promemoria VM 39/2016)</a:t>
            </a:r>
          </a:p>
          <a:p>
            <a:pPr>
              <a:buFont typeface="+mj-lt"/>
              <a:buAutoNum type="arabicPeriod"/>
            </a:pPr>
            <a:r>
              <a:rPr lang="sv-FI" sz="1600" dirty="0" smtClean="0">
                <a:solidFill>
                  <a:schemeClr val="tx2"/>
                </a:solidFill>
              </a:rPr>
              <a:t>Ledningsavtalsförfarandet förenklas. </a:t>
            </a:r>
          </a:p>
          <a:p>
            <a:pPr>
              <a:buFont typeface="+mj-lt"/>
              <a:buAutoNum type="arabicPeriod"/>
            </a:pPr>
            <a:r>
              <a:rPr lang="sv-FI" sz="1600" dirty="0" smtClean="0">
                <a:solidFill>
                  <a:schemeClr val="tx2"/>
                </a:solidFill>
              </a:rPr>
              <a:t>Förhållandet mellan ämbetsverkens resultatavtalsförfarande och ledningsavtalsförfarandet förtydligas.</a:t>
            </a:r>
          </a:p>
          <a:p>
            <a:pPr>
              <a:buFont typeface="+mj-lt"/>
              <a:buAutoNum type="arabicPeriod"/>
            </a:pPr>
            <a:r>
              <a:rPr lang="sv-FI" sz="1600" dirty="0" smtClean="0">
                <a:solidFill>
                  <a:schemeClr val="tx2"/>
                </a:solidFill>
              </a:rPr>
              <a:t>Enhetligheten inom statsförvaltningen ökas. </a:t>
            </a:r>
          </a:p>
          <a:p>
            <a:pPr>
              <a:buFont typeface="+mj-lt"/>
              <a:buAutoNum type="arabicPeriod"/>
            </a:pPr>
            <a:r>
              <a:rPr lang="sv-FI" sz="1600" dirty="0" smtClean="0">
                <a:solidFill>
                  <a:schemeClr val="tx2"/>
                </a:solidFill>
              </a:rPr>
              <a:t>Ledningsdiskussioner och professionell respons främjas.</a:t>
            </a:r>
          </a:p>
          <a:p>
            <a:pPr>
              <a:buFont typeface="+mj-lt"/>
              <a:buAutoNum type="arabicPeriod"/>
            </a:pPr>
            <a:r>
              <a:rPr lang="sv-FI" sz="1600" dirty="0" smtClean="0">
                <a:solidFill>
                  <a:schemeClr val="tx2"/>
                </a:solidFill>
              </a:rPr>
              <a:t>Möjlighet till resultatpremie (FM fattar ett separat beslut).</a:t>
            </a:r>
          </a:p>
          <a:p>
            <a:pPr marL="0" indent="0">
              <a:buFont typeface="Verdana" panose="020B0604030504040204" pitchFamily="34" charset="0"/>
              <a:buNone/>
            </a:pPr>
            <a:endParaRPr lang="sv-FI" sz="1600" dirty="0" smtClean="0">
              <a:solidFill>
                <a:schemeClr val="tx2"/>
              </a:solidFill>
            </a:endParaRPr>
          </a:p>
          <a:p>
            <a:pPr marL="0" indent="0">
              <a:buFont typeface="Verdana" panose="020B0604030504040204" pitchFamily="34" charset="0"/>
              <a:buNone/>
            </a:pPr>
            <a:r>
              <a:rPr lang="sv-FI" sz="1600" dirty="0" smtClean="0">
                <a:solidFill>
                  <a:schemeClr val="tx2"/>
                </a:solidFill>
              </a:rPr>
              <a:t>Ny avtalsmodell:</a:t>
            </a:r>
          </a:p>
          <a:p>
            <a:pPr>
              <a:buFont typeface="+mj-lt"/>
              <a:buAutoNum type="arabicPeriod"/>
            </a:pPr>
            <a:r>
              <a:rPr lang="sv-FI" sz="1600" dirty="0" smtClean="0">
                <a:solidFill>
                  <a:schemeClr val="tx2"/>
                </a:solidFill>
              </a:rPr>
              <a:t>gemensamma mål för ledandet inom statsförvaltningen (regeringens målsättningar som underlag)</a:t>
            </a:r>
          </a:p>
          <a:p>
            <a:pPr>
              <a:buFont typeface="+mj-lt"/>
              <a:buAutoNum type="arabicPeriod"/>
            </a:pPr>
            <a:r>
              <a:rPr lang="sv-FI" sz="1600" dirty="0" smtClean="0">
                <a:solidFill>
                  <a:schemeClr val="tx2"/>
                </a:solidFill>
              </a:rPr>
              <a:t>centrala resultatmål (bifogas)</a:t>
            </a:r>
          </a:p>
          <a:p>
            <a:pPr marL="342900" indent="-342900">
              <a:buFont typeface="+mj-lt"/>
              <a:buAutoNum type="arabicPeriod"/>
            </a:pPr>
            <a:r>
              <a:rPr lang="sv-FI" sz="1600" dirty="0" smtClean="0">
                <a:solidFill>
                  <a:schemeClr val="tx2"/>
                </a:solidFill>
              </a:rPr>
              <a:t>ledande och ledarskap (ministeriets och ämbetsverkets mål)</a:t>
            </a:r>
          </a:p>
          <a:p>
            <a:pPr marL="342900" indent="-342900">
              <a:buFont typeface="+mj-lt"/>
              <a:buAutoNum type="arabicPeriod"/>
            </a:pPr>
            <a:r>
              <a:rPr lang="sv-FI" sz="1600" dirty="0" smtClean="0">
                <a:solidFill>
                  <a:schemeClr val="tx2"/>
                </a:solidFill>
              </a:rPr>
              <a:t>chefernas personliga utveckling och anställningsförhållande (fritt formulerat)</a:t>
            </a:r>
          </a:p>
          <a:p>
            <a:pPr marL="0" indent="0">
              <a:buFont typeface="Verdana" panose="020B0604030504040204" pitchFamily="34" charset="0"/>
              <a:buNone/>
            </a:pPr>
            <a:endParaRPr lang="sv-FI" sz="1600" dirty="0" smtClean="0">
              <a:solidFill>
                <a:schemeClr val="tx2"/>
              </a:solidFill>
            </a:endParaRPr>
          </a:p>
          <a:p>
            <a:pPr marL="0" indent="0">
              <a:buFont typeface="Verdana" panose="020B0604030504040204" pitchFamily="34" charset="0"/>
              <a:buNone/>
            </a:pPr>
            <a:r>
              <a:rPr lang="sv-FI" sz="1600" dirty="0" smtClean="0">
                <a:solidFill>
                  <a:schemeClr val="tx2"/>
                </a:solidFill>
              </a:rPr>
              <a:t>FM ger anvisningar och stöd vid förnyande av ledningsavtal.</a:t>
            </a:r>
            <a:endParaRPr lang="sv-FI" sz="1600" dirty="0">
              <a:solidFill>
                <a:schemeClr val="tx2"/>
              </a:solidFill>
            </a:endParaRPr>
          </a:p>
        </p:txBody>
      </p:sp>
    </p:spTree>
    <p:extLst>
      <p:ext uri="{BB962C8B-B14F-4D97-AF65-F5344CB8AC3E}">
        <p14:creationId xmlns:p14="http://schemas.microsoft.com/office/powerpoint/2010/main" val="35399611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1"/>
          <p:cNvSpPr txBox="1">
            <a:spLocks/>
          </p:cNvSpPr>
          <p:nvPr/>
        </p:nvSpPr>
        <p:spPr>
          <a:xfrm>
            <a:off x="1555336" y="260648"/>
            <a:ext cx="6336704" cy="763577"/>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3400" kern="1200">
                <a:solidFill>
                  <a:schemeClr val="tx2"/>
                </a:solidFill>
                <a:latin typeface="+mj-lt"/>
                <a:ea typeface="+mj-ea"/>
                <a:cs typeface="+mj-cs"/>
              </a:defRPr>
            </a:lvl1pPr>
          </a:lstStyle>
          <a:p>
            <a:pPr algn="ctr"/>
            <a:r>
              <a:rPr lang="sv-FI" sz="2400" dirty="0" smtClean="0"/>
              <a:t>LEDNINGSAVTALSFÖRFARANDE</a:t>
            </a:r>
            <a:endParaRPr lang="sv-FI" sz="2400" dirty="0"/>
          </a:p>
        </p:txBody>
      </p:sp>
      <p:sp>
        <p:nvSpPr>
          <p:cNvPr id="5" name="Sisällön paikkamerkki 2"/>
          <p:cNvSpPr txBox="1">
            <a:spLocks/>
          </p:cNvSpPr>
          <p:nvPr/>
        </p:nvSpPr>
        <p:spPr>
          <a:xfrm>
            <a:off x="539552" y="1196752"/>
            <a:ext cx="7992888" cy="5400600"/>
          </a:xfrm>
          <a:prstGeom prst="rect">
            <a:avLst/>
          </a:prstGeom>
        </p:spPr>
        <p:txBody>
          <a:bodyPr/>
          <a:lstStyle>
            <a:lvl1pPr marL="355600" indent="-355600" algn="l" defTabSz="914400" rtl="0" eaLnBrk="1" latinLnBrk="0" hangingPunct="1">
              <a:spcBef>
                <a:spcPts val="0"/>
              </a:spcBef>
              <a:spcAft>
                <a:spcPts val="800"/>
              </a:spcAft>
              <a:buFont typeface="Verdana" panose="020B0604030504040204" pitchFamily="34" charset="0"/>
              <a:buChar char="‒"/>
              <a:defRPr sz="2400" kern="1200">
                <a:solidFill>
                  <a:schemeClr val="tx1"/>
                </a:solidFill>
                <a:latin typeface="+mn-lt"/>
                <a:ea typeface="+mn-ea"/>
                <a:cs typeface="+mn-cs"/>
              </a:defRPr>
            </a:lvl1pPr>
            <a:lvl2pPr marL="719138" indent="-363538" algn="l" defTabSz="914400" rtl="0" eaLnBrk="1" latinLnBrk="0" hangingPunct="1">
              <a:spcBef>
                <a:spcPts val="0"/>
              </a:spcBef>
              <a:spcAft>
                <a:spcPts val="800"/>
              </a:spcAft>
              <a:buFont typeface="Verdana" panose="020B0604030504040204" pitchFamily="34" charset="0"/>
              <a:buChar char="‒"/>
              <a:defRPr sz="2000" kern="1200">
                <a:solidFill>
                  <a:schemeClr val="tx1"/>
                </a:solidFill>
                <a:latin typeface="+mn-lt"/>
                <a:ea typeface="+mn-ea"/>
                <a:cs typeface="+mn-cs"/>
              </a:defRPr>
            </a:lvl2pPr>
            <a:lvl3pPr marL="1168400" indent="-363538" algn="l" defTabSz="914400" rtl="0" eaLnBrk="1" latinLnBrk="0" hangingPunct="1">
              <a:spcBef>
                <a:spcPts val="0"/>
              </a:spcBef>
              <a:spcAft>
                <a:spcPts val="800"/>
              </a:spcAft>
              <a:buFont typeface="Verdana" panose="020B0604030504040204" pitchFamily="34" charset="0"/>
              <a:buChar char="‒"/>
              <a:defRPr sz="1600" kern="1200">
                <a:solidFill>
                  <a:schemeClr val="tx1"/>
                </a:solidFill>
                <a:latin typeface="+mn-lt"/>
                <a:ea typeface="+mn-ea"/>
                <a:cs typeface="+mn-cs"/>
              </a:defRPr>
            </a:lvl3pPr>
            <a:lvl4pPr marL="1436688" indent="-180975" algn="l" defTabSz="914400" rtl="0" eaLnBrk="1" latinLnBrk="0" hangingPunct="1">
              <a:spcBef>
                <a:spcPts val="0"/>
              </a:spcBef>
              <a:spcAft>
                <a:spcPts val="800"/>
              </a:spcAft>
              <a:buFont typeface="Verdana" panose="020B0604030504040204" pitchFamily="34" charset="0"/>
              <a:buChar char="‒"/>
              <a:defRPr sz="1600" kern="1200">
                <a:solidFill>
                  <a:schemeClr val="tx1"/>
                </a:solidFill>
                <a:latin typeface="+mn-lt"/>
                <a:ea typeface="+mn-ea"/>
                <a:cs typeface="+mn-cs"/>
              </a:defRPr>
            </a:lvl4pPr>
            <a:lvl5pPr marL="1611313" indent="-174625" algn="l" defTabSz="914400" rtl="0" eaLnBrk="1" latinLnBrk="0" hangingPunct="1">
              <a:spcBef>
                <a:spcPts val="0"/>
              </a:spcBef>
              <a:spcAft>
                <a:spcPts val="800"/>
              </a:spcAft>
              <a:buFont typeface="Verdana" panose="020B060403050404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7938" defTabSz="355600">
              <a:buFont typeface="Verdana" panose="020B0604030504040204" pitchFamily="34" charset="0"/>
              <a:buNone/>
            </a:pPr>
            <a:r>
              <a:rPr lang="sv-FI" sz="1600" dirty="0" smtClean="0">
                <a:solidFill>
                  <a:schemeClr val="tx2"/>
                </a:solidFill>
              </a:rPr>
              <a:t>Avtalsperiod:</a:t>
            </a:r>
          </a:p>
          <a:p>
            <a:r>
              <a:rPr lang="sv-FI" sz="1600" dirty="0" smtClean="0">
                <a:solidFill>
                  <a:schemeClr val="tx2"/>
                </a:solidFill>
              </a:rPr>
              <a:t>Ett ledningsavtal ingås i samband med att en person utses till en tjänst för hela den period som uppdraget varar, i regel för fem år. Ledningsavtal som ingås mitt i uppdragsperioden upprättas för den återstående tiden av visstidsutnämningen.</a:t>
            </a:r>
          </a:p>
          <a:p>
            <a:r>
              <a:rPr lang="sv-FI" sz="1600" dirty="0" smtClean="0">
                <a:solidFill>
                  <a:schemeClr val="tx2"/>
                </a:solidFill>
              </a:rPr>
              <a:t>Ledningsavtalet preciseras vid behov i samband med en årlig översyn och utvärdering av avtalet.</a:t>
            </a:r>
          </a:p>
          <a:p>
            <a:pPr marL="0" indent="0">
              <a:buFont typeface="Verdana" panose="020B0604030504040204" pitchFamily="34" charset="0"/>
              <a:buNone/>
            </a:pPr>
            <a:endParaRPr lang="sv-FI" sz="1600" dirty="0" smtClean="0">
              <a:solidFill>
                <a:schemeClr val="tx2"/>
              </a:solidFill>
            </a:endParaRPr>
          </a:p>
          <a:p>
            <a:pPr marL="0" indent="0">
              <a:buFont typeface="Verdana" panose="020B0604030504040204" pitchFamily="34" charset="0"/>
              <a:buNone/>
            </a:pPr>
            <a:r>
              <a:rPr lang="sv-FI" sz="1600" dirty="0" smtClean="0">
                <a:solidFill>
                  <a:schemeClr val="tx2"/>
                </a:solidFill>
              </a:rPr>
              <a:t>Avtalsparter:</a:t>
            </a:r>
          </a:p>
          <a:p>
            <a:r>
              <a:rPr lang="sv-FI" sz="1400" dirty="0" smtClean="0">
                <a:solidFill>
                  <a:schemeClr val="tx2"/>
                </a:solidFill>
              </a:rPr>
              <a:t>Kanslichef och avdelningschef vid ministeriet</a:t>
            </a:r>
            <a:r>
              <a:rPr sz="1200" dirty="0">
                <a:solidFill>
                  <a:schemeClr val="tx2"/>
                </a:solidFill>
              </a:rPr>
              <a:t/>
            </a:r>
            <a:br>
              <a:rPr sz="1200" dirty="0">
                <a:solidFill>
                  <a:schemeClr val="tx2"/>
                </a:solidFill>
              </a:rPr>
            </a:br>
            <a:r>
              <a:rPr lang="sv-FI" sz="1200" dirty="0" smtClean="0">
                <a:solidFill>
                  <a:schemeClr val="tx2"/>
                </a:solidFill>
              </a:rPr>
              <a:t>(Efter ministeriets prövning kan understatssekreteraren, i stället för kanslichefen, ingå ledningsavtal med avdelningscheferna vid ministeriet.)</a:t>
            </a:r>
          </a:p>
          <a:p>
            <a:r>
              <a:rPr lang="sv-FI" sz="1400" dirty="0" smtClean="0">
                <a:solidFill>
                  <a:schemeClr val="tx2"/>
                </a:solidFill>
              </a:rPr>
              <a:t>Kanslichef och chef för ämbetsverket som lyder under </a:t>
            </a:r>
            <a:r>
              <a:rPr lang="sv-FI" sz="1400" dirty="0" smtClean="0">
                <a:solidFill>
                  <a:schemeClr val="tx2"/>
                </a:solidFill>
              </a:rPr>
              <a:t>ministeriet</a:t>
            </a:r>
            <a:r>
              <a:rPr lang="sv-FI" sz="1200" dirty="0" smtClean="0">
                <a:solidFill>
                  <a:schemeClr val="tx2"/>
                </a:solidFill>
              </a:rPr>
              <a:t/>
            </a:r>
            <a:br>
              <a:rPr lang="sv-FI" sz="1200" dirty="0" smtClean="0">
                <a:solidFill>
                  <a:schemeClr val="tx2"/>
                </a:solidFill>
              </a:rPr>
            </a:br>
            <a:r>
              <a:rPr lang="sv-FI" sz="1200" dirty="0" smtClean="0">
                <a:solidFill>
                  <a:schemeClr val="tx2"/>
                </a:solidFill>
              </a:rPr>
              <a:t>(</a:t>
            </a:r>
            <a:r>
              <a:rPr lang="sv-FI" sz="1200" dirty="0" smtClean="0">
                <a:solidFill>
                  <a:schemeClr val="tx2"/>
                </a:solidFill>
              </a:rPr>
              <a:t>Efter ministeriets prövning kan ledningsavtalet ingås mellan chefen för ämbetsverket och styrelsen eller direktionen eller en avdelningschef vid ministeriet, i stället för en kanslichef.)</a:t>
            </a:r>
          </a:p>
          <a:p>
            <a:r>
              <a:rPr lang="sv-FI" sz="1200" dirty="0" smtClean="0">
                <a:solidFill>
                  <a:schemeClr val="tx2"/>
                </a:solidFill>
              </a:rPr>
              <a:t>Vid behov kan ledningsavtal också ingås med andra personer som arbetar med ledningsuppgifter inom staten (t.ex. personer som lyder direkt under cheferna vid ämbetsverken, direktörer som inte omfattas av ämbetsverkens lönesystem och vars ledningsansvar utgör en betydande del av befattningsbeskrivningen).</a:t>
            </a:r>
          </a:p>
          <a:p>
            <a:pPr marL="0" indent="0">
              <a:buFont typeface="Verdana" panose="020B0604030504040204" pitchFamily="34" charset="0"/>
              <a:buNone/>
            </a:pPr>
            <a:endParaRPr lang="sv-FI" sz="1200" dirty="0" smtClean="0">
              <a:solidFill>
                <a:schemeClr val="tx2"/>
              </a:solidFill>
            </a:endParaRPr>
          </a:p>
        </p:txBody>
      </p:sp>
    </p:spTree>
    <p:extLst>
      <p:ext uri="{BB962C8B-B14F-4D97-AF65-F5344CB8AC3E}">
        <p14:creationId xmlns:p14="http://schemas.microsoft.com/office/powerpoint/2010/main" val="117195874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1"/>
          <p:cNvSpPr txBox="1">
            <a:spLocks/>
          </p:cNvSpPr>
          <p:nvPr/>
        </p:nvSpPr>
        <p:spPr>
          <a:xfrm>
            <a:off x="1555336" y="332656"/>
            <a:ext cx="6336704" cy="691569"/>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3400" kern="1200">
                <a:solidFill>
                  <a:schemeClr val="tx2"/>
                </a:solidFill>
                <a:latin typeface="+mj-lt"/>
                <a:ea typeface="+mj-ea"/>
                <a:cs typeface="+mj-cs"/>
              </a:defRPr>
            </a:lvl1pPr>
          </a:lstStyle>
          <a:p>
            <a:pPr algn="ctr"/>
            <a:r>
              <a:rPr lang="sv-FI" sz="2400" dirty="0" smtClean="0"/>
              <a:t>LEDNINGSAVTALSFÖRFARANDE</a:t>
            </a:r>
            <a:endParaRPr lang="sv-FI" sz="2400" dirty="0"/>
          </a:p>
        </p:txBody>
      </p:sp>
      <p:sp>
        <p:nvSpPr>
          <p:cNvPr id="5" name="Sisällön paikkamerkki 2"/>
          <p:cNvSpPr txBox="1">
            <a:spLocks/>
          </p:cNvSpPr>
          <p:nvPr/>
        </p:nvSpPr>
        <p:spPr>
          <a:xfrm>
            <a:off x="539552" y="1196752"/>
            <a:ext cx="7992888" cy="5400600"/>
          </a:xfrm>
          <a:prstGeom prst="rect">
            <a:avLst/>
          </a:prstGeom>
        </p:spPr>
        <p:txBody>
          <a:bodyPr/>
          <a:lstStyle>
            <a:lvl1pPr marL="355600" indent="-355600" algn="l" defTabSz="914400" rtl="0" eaLnBrk="1" latinLnBrk="0" hangingPunct="1">
              <a:spcBef>
                <a:spcPts val="0"/>
              </a:spcBef>
              <a:spcAft>
                <a:spcPts val="800"/>
              </a:spcAft>
              <a:buFont typeface="Verdana" panose="020B0604030504040204" pitchFamily="34" charset="0"/>
              <a:buChar char="‒"/>
              <a:defRPr sz="2400" kern="1200">
                <a:solidFill>
                  <a:schemeClr val="tx1"/>
                </a:solidFill>
                <a:latin typeface="+mn-lt"/>
                <a:ea typeface="+mn-ea"/>
                <a:cs typeface="+mn-cs"/>
              </a:defRPr>
            </a:lvl1pPr>
            <a:lvl2pPr marL="719138" indent="-363538" algn="l" defTabSz="914400" rtl="0" eaLnBrk="1" latinLnBrk="0" hangingPunct="1">
              <a:spcBef>
                <a:spcPts val="0"/>
              </a:spcBef>
              <a:spcAft>
                <a:spcPts val="800"/>
              </a:spcAft>
              <a:buFont typeface="Verdana" panose="020B0604030504040204" pitchFamily="34" charset="0"/>
              <a:buChar char="‒"/>
              <a:defRPr sz="2000" kern="1200">
                <a:solidFill>
                  <a:schemeClr val="tx1"/>
                </a:solidFill>
                <a:latin typeface="+mn-lt"/>
                <a:ea typeface="+mn-ea"/>
                <a:cs typeface="+mn-cs"/>
              </a:defRPr>
            </a:lvl2pPr>
            <a:lvl3pPr marL="1168400" indent="-363538" algn="l" defTabSz="914400" rtl="0" eaLnBrk="1" latinLnBrk="0" hangingPunct="1">
              <a:spcBef>
                <a:spcPts val="0"/>
              </a:spcBef>
              <a:spcAft>
                <a:spcPts val="800"/>
              </a:spcAft>
              <a:buFont typeface="Verdana" panose="020B0604030504040204" pitchFamily="34" charset="0"/>
              <a:buChar char="‒"/>
              <a:defRPr sz="1600" kern="1200">
                <a:solidFill>
                  <a:schemeClr val="tx1"/>
                </a:solidFill>
                <a:latin typeface="+mn-lt"/>
                <a:ea typeface="+mn-ea"/>
                <a:cs typeface="+mn-cs"/>
              </a:defRPr>
            </a:lvl3pPr>
            <a:lvl4pPr marL="1436688" indent="-180975" algn="l" defTabSz="914400" rtl="0" eaLnBrk="1" latinLnBrk="0" hangingPunct="1">
              <a:spcBef>
                <a:spcPts val="0"/>
              </a:spcBef>
              <a:spcAft>
                <a:spcPts val="800"/>
              </a:spcAft>
              <a:buFont typeface="Verdana" panose="020B0604030504040204" pitchFamily="34" charset="0"/>
              <a:buChar char="‒"/>
              <a:defRPr sz="1600" kern="1200">
                <a:solidFill>
                  <a:schemeClr val="tx1"/>
                </a:solidFill>
                <a:latin typeface="+mn-lt"/>
                <a:ea typeface="+mn-ea"/>
                <a:cs typeface="+mn-cs"/>
              </a:defRPr>
            </a:lvl4pPr>
            <a:lvl5pPr marL="1611313" indent="-174625" algn="l" defTabSz="914400" rtl="0" eaLnBrk="1" latinLnBrk="0" hangingPunct="1">
              <a:spcBef>
                <a:spcPts val="0"/>
              </a:spcBef>
              <a:spcAft>
                <a:spcPts val="800"/>
              </a:spcAft>
              <a:buFont typeface="Verdana" panose="020B060403050404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Verdana" panose="020B0604030504040204" pitchFamily="34" charset="0"/>
              <a:buNone/>
            </a:pPr>
            <a:r>
              <a:rPr lang="sv-FI" sz="1600" dirty="0" smtClean="0">
                <a:solidFill>
                  <a:schemeClr val="tx2"/>
                </a:solidFill>
              </a:rPr>
              <a:t>Användning av avtal:</a:t>
            </a:r>
          </a:p>
          <a:p>
            <a:r>
              <a:rPr lang="sv-FI" sz="1600" dirty="0" smtClean="0">
                <a:solidFill>
                  <a:schemeClr val="tx2"/>
                </a:solidFill>
              </a:rPr>
              <a:t>nya avtal: en förnyad avtalsmodell och nya blanketter införs</a:t>
            </a:r>
          </a:p>
          <a:p>
            <a:r>
              <a:rPr lang="sv-FI" sz="1600" dirty="0" smtClean="0">
                <a:solidFill>
                  <a:schemeClr val="tx2"/>
                </a:solidFill>
              </a:rPr>
              <a:t>befintliga avtal: behöver inte ändras, tidigare anvisningar och blanketter används (avtal enligt den nya avtalsmodellen kan också ingås för den återstående tiden av utnämningen om avtalsparterna anser att det är ändamålsenligt)</a:t>
            </a:r>
          </a:p>
          <a:p>
            <a:endParaRPr lang="sv-FI" sz="1600" dirty="0" smtClean="0">
              <a:solidFill>
                <a:schemeClr val="tx2"/>
              </a:solidFill>
            </a:endParaRPr>
          </a:p>
          <a:p>
            <a:pPr marL="0" indent="0">
              <a:buFont typeface="Verdana" panose="020B0604030504040204" pitchFamily="34" charset="0"/>
              <a:buNone/>
            </a:pPr>
            <a:r>
              <a:rPr lang="sv-FI" sz="1600" dirty="0" smtClean="0">
                <a:solidFill>
                  <a:schemeClr val="tx2"/>
                </a:solidFill>
              </a:rPr>
              <a:t>Översyn och utvärdering:</a:t>
            </a:r>
          </a:p>
          <a:p>
            <a:r>
              <a:rPr lang="sv-FI" sz="1600" dirty="0" smtClean="0">
                <a:solidFill>
                  <a:schemeClr val="tx2"/>
                </a:solidFill>
              </a:rPr>
              <a:t>I ledningsdiskussioner som ska föras fram till mitten av april varje år utvärderar avtalsparterna uppnåendet av målen och chefens framgång samt preciserar ledningsavtalet om det behövs.</a:t>
            </a:r>
          </a:p>
          <a:p>
            <a:r>
              <a:rPr lang="sv-FI" sz="1600" dirty="0" smtClean="0">
                <a:solidFill>
                  <a:schemeClr val="tx2"/>
                </a:solidFill>
              </a:rPr>
              <a:t>Ledningsdiskussioner förs alltid om det behövs och dessutom är det möjligt att ordna till exempel halvårssamtal som förs regelbundet på höstarna.</a:t>
            </a:r>
          </a:p>
          <a:p>
            <a:pPr marL="0" indent="0">
              <a:buFont typeface="Verdana" panose="020B0604030504040204" pitchFamily="34" charset="0"/>
              <a:buNone/>
            </a:pPr>
            <a:endParaRPr lang="sv-FI" sz="1600" dirty="0" smtClean="0">
              <a:solidFill>
                <a:schemeClr val="tx2"/>
              </a:solidFill>
            </a:endParaRPr>
          </a:p>
          <a:p>
            <a:pPr marL="0" indent="0">
              <a:buFont typeface="Verdana" panose="020B0604030504040204" pitchFamily="34" charset="0"/>
              <a:buNone/>
            </a:pPr>
            <a:r>
              <a:rPr lang="sv-FI" sz="1600" dirty="0" smtClean="0">
                <a:solidFill>
                  <a:schemeClr val="tx2"/>
                </a:solidFill>
              </a:rPr>
              <a:t>Det viktigaste är en välfungerande dialog mellan avtalsparterna!</a:t>
            </a:r>
          </a:p>
          <a:p>
            <a:pPr marL="0" indent="0">
              <a:buFont typeface="Verdana" panose="020B0604030504040204" pitchFamily="34" charset="0"/>
              <a:buNone/>
            </a:pPr>
            <a:endParaRPr lang="sv-FI" sz="1600" dirty="0" smtClean="0">
              <a:solidFill>
                <a:schemeClr val="tx2"/>
              </a:solidFill>
            </a:endParaRPr>
          </a:p>
          <a:p>
            <a:endParaRPr lang="sv-FI" sz="1600" dirty="0">
              <a:solidFill>
                <a:schemeClr val="tx2"/>
              </a:solidFill>
            </a:endParaRPr>
          </a:p>
        </p:txBody>
      </p:sp>
    </p:spTree>
    <p:extLst>
      <p:ext uri="{BB962C8B-B14F-4D97-AF65-F5344CB8AC3E}">
        <p14:creationId xmlns:p14="http://schemas.microsoft.com/office/powerpoint/2010/main" val="152753526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orakulmio 4"/>
          <p:cNvSpPr/>
          <p:nvPr/>
        </p:nvSpPr>
        <p:spPr>
          <a:xfrm>
            <a:off x="2267749" y="2282137"/>
            <a:ext cx="2808312" cy="1008112"/>
          </a:xfrm>
          <a:prstGeom prst="rect">
            <a:avLst/>
          </a:prstGeom>
          <a:solidFill>
            <a:srgbClr val="17528D"/>
          </a:solidFill>
          <a:ln>
            <a:solidFill>
              <a:schemeClr val="tx2"/>
            </a:solid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sv-FI" sz="1400" b="1" dirty="0">
                <a:solidFill>
                  <a:schemeClr val="bg1"/>
                </a:solidFill>
              </a:rPr>
              <a:t>GEMENSAMMA MÅL FÖR</a:t>
            </a:r>
          </a:p>
          <a:p>
            <a:pPr algn="ctr"/>
            <a:r>
              <a:rPr lang="sv-FI" sz="1400" b="1" dirty="0">
                <a:solidFill>
                  <a:schemeClr val="bg1"/>
                </a:solidFill>
              </a:rPr>
              <a:t>LEDANDET</a:t>
            </a:r>
          </a:p>
        </p:txBody>
      </p:sp>
      <p:sp>
        <p:nvSpPr>
          <p:cNvPr id="6" name="Suorakulmio 5"/>
          <p:cNvSpPr/>
          <p:nvPr/>
        </p:nvSpPr>
        <p:spPr>
          <a:xfrm>
            <a:off x="2267749" y="3290249"/>
            <a:ext cx="2808312" cy="1008112"/>
          </a:xfrm>
          <a:prstGeom prst="rect">
            <a:avLst/>
          </a:prstGeom>
          <a:solidFill>
            <a:schemeClr val="bg1">
              <a:lumMod val="95000"/>
            </a:schemeClr>
          </a:solidFill>
          <a:ln>
            <a:solidFill>
              <a:schemeClr val="tx2"/>
            </a:solid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sv-FI" sz="1400" b="1" dirty="0" smtClean="0">
                <a:solidFill>
                  <a:schemeClr val="tx2"/>
                </a:solidFill>
              </a:rPr>
              <a:t>RESULTATMÅL</a:t>
            </a:r>
            <a:endParaRPr lang="sv-FI" sz="1400" b="1" dirty="0">
              <a:solidFill>
                <a:schemeClr val="tx2"/>
              </a:solidFill>
            </a:endParaRPr>
          </a:p>
        </p:txBody>
      </p:sp>
      <p:sp>
        <p:nvSpPr>
          <p:cNvPr id="7" name="Suorakulmio 6"/>
          <p:cNvSpPr/>
          <p:nvPr/>
        </p:nvSpPr>
        <p:spPr>
          <a:xfrm>
            <a:off x="2267744" y="4298361"/>
            <a:ext cx="2808312" cy="1008112"/>
          </a:xfrm>
          <a:prstGeom prst="rect">
            <a:avLst/>
          </a:prstGeom>
          <a:solidFill>
            <a:schemeClr val="accent1">
              <a:lumMod val="60000"/>
              <a:lumOff val="40000"/>
            </a:schemeClr>
          </a:solidFill>
          <a:ln>
            <a:solidFill>
              <a:schemeClr val="tx2"/>
            </a:solid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sv-FI" sz="1400" b="1" dirty="0" smtClean="0">
                <a:solidFill>
                  <a:schemeClr val="bg1"/>
                </a:solidFill>
              </a:rPr>
              <a:t>LEDANDE OCH LEDARSKAP</a:t>
            </a:r>
            <a:endParaRPr lang="sv-FI" sz="1400" b="1" dirty="0">
              <a:solidFill>
                <a:schemeClr val="bg1"/>
              </a:solidFill>
            </a:endParaRPr>
          </a:p>
        </p:txBody>
      </p:sp>
      <p:sp>
        <p:nvSpPr>
          <p:cNvPr id="8" name="Suorakulmio 7"/>
          <p:cNvSpPr/>
          <p:nvPr/>
        </p:nvSpPr>
        <p:spPr>
          <a:xfrm>
            <a:off x="5086915" y="2282137"/>
            <a:ext cx="997253" cy="3024336"/>
          </a:xfrm>
          <a:prstGeom prst="rect">
            <a:avLst/>
          </a:prstGeom>
          <a:solidFill>
            <a:srgbClr val="D2741C"/>
          </a:solidFill>
          <a:ln>
            <a:solidFill>
              <a:schemeClr val="tx2"/>
            </a:solid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91440" tIns="45720" rIns="91440" bIns="45720" numCol="1" spcCol="0" rtlCol="0" fromWordArt="0" anchor="ctr" anchorCtr="0" forceAA="0" compatLnSpc="1">
            <a:prstTxWarp prst="textNoShape">
              <a:avLst/>
            </a:prstTxWarp>
            <a:noAutofit/>
          </a:bodyPr>
          <a:lstStyle/>
          <a:p>
            <a:pPr algn="ctr"/>
            <a:r>
              <a:rPr lang="sv-FI" sz="1400" b="1" dirty="0" smtClean="0">
                <a:solidFill>
                  <a:schemeClr val="bg1"/>
                </a:solidFill>
              </a:rPr>
              <a:t>JOHTAJAN HENKILÖ-</a:t>
            </a:r>
          </a:p>
          <a:p>
            <a:pPr algn="ctr"/>
            <a:r>
              <a:rPr lang="sv-FI" sz="1400" b="1" dirty="0" smtClean="0">
                <a:solidFill>
                  <a:schemeClr val="bg1"/>
                </a:solidFill>
              </a:rPr>
              <a:t>PERSONLIG UTVECKLING OCH ANSTÄLLNINGSFÖRHÅLLANDE</a:t>
            </a:r>
            <a:endParaRPr lang="sv-FI" sz="1400" b="1" dirty="0">
              <a:solidFill>
                <a:schemeClr val="bg1"/>
              </a:solidFill>
            </a:endParaRPr>
          </a:p>
        </p:txBody>
      </p:sp>
      <p:sp>
        <p:nvSpPr>
          <p:cNvPr id="9" name="Otsikko 1"/>
          <p:cNvSpPr>
            <a:spLocks noGrp="1"/>
          </p:cNvSpPr>
          <p:nvPr>
            <p:ph type="title"/>
          </p:nvPr>
        </p:nvSpPr>
        <p:spPr>
          <a:xfrm>
            <a:off x="1331640" y="188640"/>
            <a:ext cx="6372264" cy="619561"/>
          </a:xfrm>
        </p:spPr>
        <p:txBody>
          <a:bodyPr/>
          <a:lstStyle/>
          <a:p>
            <a:pPr algn="ctr"/>
            <a:r>
              <a:rPr lang="sv-FI" sz="2400" dirty="0" smtClean="0"/>
              <a:t>LEDNINGSAVTAL OCH ANSLUTNINGAR I AVTALET </a:t>
            </a:r>
            <a:endParaRPr lang="sv-FI" sz="2400" dirty="0"/>
          </a:p>
        </p:txBody>
      </p:sp>
      <p:sp>
        <p:nvSpPr>
          <p:cNvPr id="10" name="Tekstikehys 8"/>
          <p:cNvSpPr txBox="1"/>
          <p:nvPr/>
        </p:nvSpPr>
        <p:spPr>
          <a:xfrm>
            <a:off x="2267749" y="2282137"/>
            <a:ext cx="284052" cy="307777"/>
          </a:xfrm>
          <a:prstGeom prst="rect">
            <a:avLst/>
          </a:prstGeom>
          <a:noFill/>
        </p:spPr>
        <p:txBody>
          <a:bodyPr wrap="none" rtlCol="0">
            <a:spAutoFit/>
          </a:bodyPr>
          <a:lstStyle/>
          <a:p>
            <a:r>
              <a:rPr lang="sv-FI" sz="1400" b="1" dirty="0" smtClean="0">
                <a:solidFill>
                  <a:schemeClr val="bg1"/>
                </a:solidFill>
              </a:rPr>
              <a:t>1</a:t>
            </a:r>
            <a:endParaRPr lang="sv-FI" sz="1400" b="1" dirty="0">
              <a:solidFill>
                <a:schemeClr val="bg1"/>
              </a:solidFill>
            </a:endParaRPr>
          </a:p>
        </p:txBody>
      </p:sp>
      <p:sp>
        <p:nvSpPr>
          <p:cNvPr id="11" name="Tekstikehys 8"/>
          <p:cNvSpPr txBox="1"/>
          <p:nvPr/>
        </p:nvSpPr>
        <p:spPr>
          <a:xfrm>
            <a:off x="2284623" y="3290249"/>
            <a:ext cx="284052" cy="307777"/>
          </a:xfrm>
          <a:prstGeom prst="rect">
            <a:avLst/>
          </a:prstGeom>
          <a:noFill/>
        </p:spPr>
        <p:txBody>
          <a:bodyPr wrap="none" rtlCol="0">
            <a:spAutoFit/>
          </a:bodyPr>
          <a:lstStyle/>
          <a:p>
            <a:r>
              <a:rPr lang="sv-FI" sz="1400" b="1" dirty="0">
                <a:solidFill>
                  <a:schemeClr val="tx2"/>
                </a:solidFill>
              </a:rPr>
              <a:t>2</a:t>
            </a:r>
          </a:p>
        </p:txBody>
      </p:sp>
      <p:sp>
        <p:nvSpPr>
          <p:cNvPr id="12" name="Tekstikehys 8"/>
          <p:cNvSpPr txBox="1"/>
          <p:nvPr/>
        </p:nvSpPr>
        <p:spPr>
          <a:xfrm>
            <a:off x="2284623" y="4317623"/>
            <a:ext cx="284052" cy="307777"/>
          </a:xfrm>
          <a:prstGeom prst="rect">
            <a:avLst/>
          </a:prstGeom>
          <a:noFill/>
        </p:spPr>
        <p:txBody>
          <a:bodyPr wrap="none" rtlCol="0">
            <a:spAutoFit/>
          </a:bodyPr>
          <a:lstStyle/>
          <a:p>
            <a:r>
              <a:rPr lang="sv-FI" sz="1400" b="1" dirty="0">
                <a:solidFill>
                  <a:schemeClr val="bg1"/>
                </a:solidFill>
              </a:rPr>
              <a:t>3</a:t>
            </a:r>
          </a:p>
        </p:txBody>
      </p:sp>
      <p:sp>
        <p:nvSpPr>
          <p:cNvPr id="13" name="Tekstikehys 8"/>
          <p:cNvSpPr txBox="1"/>
          <p:nvPr/>
        </p:nvSpPr>
        <p:spPr>
          <a:xfrm>
            <a:off x="2291452" y="5419540"/>
            <a:ext cx="298480" cy="338554"/>
          </a:xfrm>
          <a:prstGeom prst="rect">
            <a:avLst/>
          </a:prstGeom>
          <a:noFill/>
        </p:spPr>
        <p:txBody>
          <a:bodyPr wrap="none" rtlCol="0">
            <a:spAutoFit/>
          </a:bodyPr>
          <a:lstStyle/>
          <a:p>
            <a:r>
              <a:rPr lang="sv-FI" sz="1600" b="1" dirty="0">
                <a:solidFill>
                  <a:schemeClr val="bg1"/>
                </a:solidFill>
              </a:rPr>
              <a:t>4</a:t>
            </a:r>
          </a:p>
        </p:txBody>
      </p:sp>
      <p:sp>
        <p:nvSpPr>
          <p:cNvPr id="14" name="Alanuoli 13"/>
          <p:cNvSpPr/>
          <p:nvPr/>
        </p:nvSpPr>
        <p:spPr>
          <a:xfrm>
            <a:off x="2987824" y="908720"/>
            <a:ext cx="1908000" cy="1296000"/>
          </a:xfrm>
          <a:prstGeom prst="downArrow">
            <a:avLst/>
          </a:prstGeom>
          <a:solidFill>
            <a:srgbClr val="17528D"/>
          </a:solidFill>
          <a:ln w="12700">
            <a:solidFill>
              <a:srgbClr val="002060"/>
            </a:solidFill>
          </a:ln>
          <a:effectLst>
            <a:outerShdw blurRad="50800" dist="38100" dir="16200000"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algn="ctr">
              <a:lnSpc>
                <a:spcPct val="85000"/>
              </a:lnSpc>
            </a:pPr>
            <a:r>
              <a:rPr lang="sv-FI" sz="1400" b="1" dirty="0" smtClean="0">
                <a:solidFill>
                  <a:schemeClr val="bg1"/>
                </a:solidFill>
              </a:rPr>
              <a:t>Statens ledarpolitik</a:t>
            </a:r>
            <a:endParaRPr lang="sv-FI" sz="1400" b="1" dirty="0">
              <a:solidFill>
                <a:schemeClr val="bg1"/>
              </a:solidFill>
            </a:endParaRPr>
          </a:p>
        </p:txBody>
      </p:sp>
      <p:sp>
        <p:nvSpPr>
          <p:cNvPr id="15" name="Nuoli oikealle 14"/>
          <p:cNvSpPr/>
          <p:nvPr/>
        </p:nvSpPr>
        <p:spPr>
          <a:xfrm>
            <a:off x="899597" y="2822302"/>
            <a:ext cx="1296000" cy="1908000"/>
          </a:xfrm>
          <a:prstGeom prst="rightArrow">
            <a:avLst/>
          </a:prstGeom>
          <a:solidFill>
            <a:schemeClr val="bg1">
              <a:lumMod val="95000"/>
            </a:schemeClr>
          </a:solidFill>
          <a:ln w="12700">
            <a:solidFill>
              <a:schemeClr val="tx2"/>
            </a:solidFill>
          </a:ln>
          <a:effectLst>
            <a:outerShdw blurRad="50800" dist="38100" dir="13500000" algn="br" rotWithShape="0">
              <a:prstClr val="black">
                <a:alpha val="40000"/>
              </a:prstClr>
            </a:outerShdw>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sv-FI" sz="1400" b="1" dirty="0" smtClean="0">
                <a:solidFill>
                  <a:schemeClr val="tx2"/>
                </a:solidFill>
              </a:rPr>
              <a:t>Resultatstyrning</a:t>
            </a:r>
            <a:endParaRPr lang="sv-FI" sz="1400" b="1" dirty="0">
              <a:solidFill>
                <a:schemeClr val="tx2"/>
              </a:solidFill>
            </a:endParaRPr>
          </a:p>
        </p:txBody>
      </p:sp>
      <p:sp>
        <p:nvSpPr>
          <p:cNvPr id="16" name="Ylänuoli 15"/>
          <p:cNvSpPr/>
          <p:nvPr/>
        </p:nvSpPr>
        <p:spPr>
          <a:xfrm>
            <a:off x="2987824" y="5388267"/>
            <a:ext cx="1908000" cy="1296000"/>
          </a:xfrm>
          <a:prstGeom prst="upArrow">
            <a:avLst/>
          </a:prstGeom>
          <a:solidFill>
            <a:schemeClr val="accent1">
              <a:lumMod val="60000"/>
              <a:lumOff val="40000"/>
            </a:schemeClr>
          </a:solidFill>
          <a:ln w="12700">
            <a:solidFill>
              <a:srgbClr val="0070C0"/>
            </a:solidFill>
          </a:ln>
          <a:effectLst>
            <a:outerShdw blurRad="50800" dist="38100" dir="5400000" algn="t" rotWithShape="0">
              <a:prstClr val="black">
                <a:alpha val="40000"/>
              </a:prstClr>
            </a:outerShdw>
          </a:effectLst>
        </p:spPr>
        <p:style>
          <a:lnRef idx="1">
            <a:schemeClr val="accent3"/>
          </a:lnRef>
          <a:fillRef idx="3">
            <a:schemeClr val="accent3"/>
          </a:fillRef>
          <a:effectRef idx="2">
            <a:schemeClr val="accent3"/>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85000"/>
              </a:lnSpc>
            </a:pPr>
            <a:r>
              <a:rPr lang="sv-FI" sz="1400" b="1" dirty="0" smtClean="0">
                <a:solidFill>
                  <a:schemeClr val="bg1"/>
                </a:solidFill>
              </a:rPr>
              <a:t>Organisation</a:t>
            </a:r>
          </a:p>
          <a:p>
            <a:pPr algn="ctr">
              <a:lnSpc>
                <a:spcPct val="85000"/>
              </a:lnSpc>
            </a:pPr>
            <a:endParaRPr lang="sv-FI" sz="1400" b="1" dirty="0">
              <a:solidFill>
                <a:schemeClr val="accent3">
                  <a:lumMod val="40000"/>
                  <a:lumOff val="60000"/>
                </a:schemeClr>
              </a:solidFill>
            </a:endParaRPr>
          </a:p>
        </p:txBody>
      </p:sp>
      <p:sp>
        <p:nvSpPr>
          <p:cNvPr id="17" name="Tekstikehys 8"/>
          <p:cNvSpPr txBox="1"/>
          <p:nvPr/>
        </p:nvSpPr>
        <p:spPr>
          <a:xfrm>
            <a:off x="5086914" y="5011680"/>
            <a:ext cx="400110" cy="191719"/>
          </a:xfrm>
          <a:prstGeom prst="rect">
            <a:avLst/>
          </a:prstGeom>
          <a:noFill/>
        </p:spPr>
        <p:txBody>
          <a:bodyPr vert="vert270" wrap="none" rtlCol="0">
            <a:spAutoFit/>
          </a:bodyPr>
          <a:lstStyle/>
          <a:p>
            <a:r>
              <a:rPr lang="sv-FI" sz="1400" b="1" dirty="0">
                <a:solidFill>
                  <a:schemeClr val="bg1"/>
                </a:solidFill>
              </a:rPr>
              <a:t>4</a:t>
            </a:r>
          </a:p>
        </p:txBody>
      </p:sp>
      <p:sp>
        <p:nvSpPr>
          <p:cNvPr id="18" name="Ylänuoli 17"/>
          <p:cNvSpPr/>
          <p:nvPr/>
        </p:nvSpPr>
        <p:spPr>
          <a:xfrm rot="16200000">
            <a:off x="5831442" y="3128303"/>
            <a:ext cx="1908000" cy="1296000"/>
          </a:xfrm>
          <a:prstGeom prst="upArrow">
            <a:avLst/>
          </a:prstGeom>
          <a:solidFill>
            <a:srgbClr val="D2741C"/>
          </a:solidFill>
          <a:ln w="12700">
            <a:solidFill>
              <a:srgbClr val="0070C0"/>
            </a:solidFill>
          </a:ln>
          <a:effectLst>
            <a:outerShdw blurRad="50800" dist="38100" dir="2700000" algn="tl" rotWithShape="0">
              <a:prstClr val="black">
                <a:alpha val="40000"/>
              </a:prstClr>
            </a:outerShdw>
          </a:effectLst>
        </p:spPr>
        <p:style>
          <a:lnRef idx="1">
            <a:schemeClr val="accent3"/>
          </a:lnRef>
          <a:fillRef idx="3">
            <a:schemeClr val="accent3"/>
          </a:fillRef>
          <a:effectRef idx="2">
            <a:schemeClr val="accent3"/>
          </a:effectRef>
          <a:fontRef idx="minor">
            <a:schemeClr val="lt1"/>
          </a:fontRef>
        </p:style>
        <p:txBody>
          <a:bodyPr rot="0" spcFirstLastPara="0" vertOverflow="overflow" horzOverflow="overflow" vert="vert" wrap="square" lIns="91440" tIns="45720" rIns="91440" bIns="45720" numCol="1" spcCol="0" rtlCol="0" fromWordArt="0" anchor="ctr" anchorCtr="0" forceAA="0" compatLnSpc="1">
            <a:prstTxWarp prst="textNoShape">
              <a:avLst/>
            </a:prstTxWarp>
            <a:noAutofit/>
          </a:bodyPr>
          <a:lstStyle/>
          <a:p>
            <a:pPr algn="ctr">
              <a:lnSpc>
                <a:spcPct val="85000"/>
              </a:lnSpc>
            </a:pPr>
            <a:r>
              <a:rPr lang="sv-FI" sz="1400" b="1" dirty="0" smtClean="0">
                <a:solidFill>
                  <a:schemeClr val="bg1"/>
                </a:solidFill>
              </a:rPr>
              <a:t>Chefen själv</a:t>
            </a:r>
            <a:endParaRPr lang="sv-FI" sz="1400" b="1" dirty="0">
              <a:solidFill>
                <a:schemeClr val="accent3">
                  <a:lumMod val="40000"/>
                  <a:lumOff val="60000"/>
                </a:schemeClr>
              </a:solidFill>
            </a:endParaRPr>
          </a:p>
        </p:txBody>
      </p:sp>
      <p:sp>
        <p:nvSpPr>
          <p:cNvPr id="19" name="Dian numeron paikkamerkki 3"/>
          <p:cNvSpPr txBox="1">
            <a:spLocks/>
          </p:cNvSpPr>
          <p:nvPr/>
        </p:nvSpPr>
        <p:spPr>
          <a:xfrm>
            <a:off x="8388424" y="6429829"/>
            <a:ext cx="477416" cy="291646"/>
          </a:xfrm>
          <a:prstGeom prst="rect">
            <a:avLst/>
          </a:prstGeom>
        </p:spPr>
        <p:txBody>
          <a:bodyPr vert="horz" lIns="91440" tIns="45720" rIns="91440" bIns="45720" rtlCol="0" anchor="ctr"/>
          <a:lstStyle>
            <a:defPPr>
              <a:defRPr lang="fi-FI"/>
            </a:defPPr>
            <a:lvl1pPr marL="0" algn="r" defTabSz="914400" rtl="0" eaLnBrk="1" latinLnBrk="0" hangingPunct="1">
              <a:defRPr sz="9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2D72BAF-8CDA-4878-B74D-CAA2BE485765}" type="slidenum">
              <a:rPr lang="fi-FI" smtClean="0"/>
              <a:pPr/>
              <a:t>5</a:t>
            </a:fld>
            <a:endParaRPr lang="sv-FI"/>
          </a:p>
        </p:txBody>
      </p:sp>
    </p:spTree>
    <p:extLst>
      <p:ext uri="{BB962C8B-B14F-4D97-AF65-F5344CB8AC3E}">
        <p14:creationId xmlns:p14="http://schemas.microsoft.com/office/powerpoint/2010/main" val="152753526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tsikko 3"/>
          <p:cNvSpPr>
            <a:spLocks noGrp="1"/>
          </p:cNvSpPr>
          <p:nvPr>
            <p:ph type="title"/>
          </p:nvPr>
        </p:nvSpPr>
        <p:spPr>
          <a:xfrm>
            <a:off x="1619672" y="1090375"/>
            <a:ext cx="6624736" cy="1186497"/>
          </a:xfrm>
        </p:spPr>
        <p:txBody>
          <a:bodyPr/>
          <a:lstStyle/>
          <a:p>
            <a:endParaRPr lang="fi-FI" dirty="0"/>
          </a:p>
        </p:txBody>
      </p:sp>
      <p:graphicFrame>
        <p:nvGraphicFramePr>
          <p:cNvPr id="3" name="Taulukko 2"/>
          <p:cNvGraphicFramePr>
            <a:graphicFrameLocks noGrp="1"/>
          </p:cNvGraphicFramePr>
          <p:nvPr>
            <p:extLst>
              <p:ext uri="{D42A27DB-BD31-4B8C-83A1-F6EECF244321}">
                <p14:modId xmlns:p14="http://schemas.microsoft.com/office/powerpoint/2010/main" val="2784563994"/>
              </p:ext>
            </p:extLst>
          </p:nvPr>
        </p:nvGraphicFramePr>
        <p:xfrm>
          <a:off x="107504" y="1138873"/>
          <a:ext cx="8928992" cy="5767499"/>
        </p:xfrm>
        <a:graphic>
          <a:graphicData uri="http://schemas.openxmlformats.org/drawingml/2006/table">
            <a:tbl>
              <a:tblPr firstRow="1" bandRow="1">
                <a:tableStyleId>{5C22544A-7EE6-4342-B048-85BDC9FD1C3A}</a:tableStyleId>
              </a:tblPr>
              <a:tblGrid>
                <a:gridCol w="288032"/>
                <a:gridCol w="1476644"/>
                <a:gridCol w="5716209"/>
                <a:gridCol w="1448107"/>
              </a:tblGrid>
              <a:tr h="510833">
                <a:tc gridSpan="2">
                  <a:txBody>
                    <a:bodyPr/>
                    <a:lstStyle/>
                    <a:p>
                      <a:r>
                        <a:rPr lang="fi-FI" sz="1600" dirty="0" smtClean="0">
                          <a:solidFill>
                            <a:schemeClr val="tx2"/>
                          </a:solidFill>
                        </a:rPr>
                        <a:t>INNEHÅLL</a:t>
                      </a:r>
                      <a:endParaRPr lang="sv-FI" sz="1600" dirty="0">
                        <a:solidFill>
                          <a:schemeClr val="tx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solidFill>
                  </a:tcPr>
                </a:tc>
                <a:tc hMerge="1">
                  <a:txBody>
                    <a:bodyPr/>
                    <a:lstStyle/>
                    <a:p>
                      <a:endParaRPr lang="fi-FI" sz="1200"/>
                    </a:p>
                  </a:txBody>
                  <a:tcPr/>
                </a:tc>
                <a:tc>
                  <a:txBody>
                    <a:bodyPr/>
                    <a:lstStyle/>
                    <a:p>
                      <a:r>
                        <a:t>Beskrivning av innehållet</a:t>
                      </a:r>
                      <a:br/>
                      <a:r>
                        <a:t>Avdelningschefer vid ministerierna, chefer för ämbetsverken</a:t>
                      </a:r>
                      <a:endParaRPr lang="sv-FI" sz="1100" dirty="0">
                        <a:solidFill>
                          <a:schemeClr val="tx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solidFill>
                  </a:tcPr>
                </a:tc>
                <a:tc>
                  <a:txBody>
                    <a:bodyPr/>
                    <a:lstStyle/>
                    <a:p>
                      <a:pPr algn="ctr"/>
                      <a:r>
                        <a:rPr lang="fi-FI" sz="1400" b="1" dirty="0" smtClean="0">
                          <a:solidFill>
                            <a:schemeClr val="tx2"/>
                          </a:solidFill>
                        </a:rPr>
                        <a:t>Utvärdering av framgång </a:t>
                      </a:r>
                      <a:endParaRPr lang="sv-FI" sz="1400" b="1" dirty="0">
                        <a:solidFill>
                          <a:schemeClr val="tx2"/>
                        </a:solidFill>
                      </a:endParaRPr>
                    </a:p>
                  </a:txBody>
                  <a:tcPr marL="72000" marR="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solidFill>
                  </a:tcPr>
                </a:tc>
              </a:tr>
              <a:tr h="1802942">
                <a:tc>
                  <a:txBody>
                    <a:bodyPr/>
                    <a:lstStyle/>
                    <a:p>
                      <a:pPr marL="0" indent="0" algn="ctr">
                        <a:buFont typeface="+mj-lt"/>
                        <a:buNone/>
                      </a:pPr>
                      <a:r>
                        <a:rPr lang="fi-FI" sz="1200" b="1" dirty="0" smtClean="0">
                          <a:solidFill>
                            <a:schemeClr val="bg1"/>
                          </a:solidFill>
                        </a:rPr>
                        <a:t>1</a:t>
                      </a:r>
                      <a:endParaRPr lang="sv-FI" sz="1200" b="1" dirty="0">
                        <a:solidFill>
                          <a:schemeClr val="bg1"/>
                        </a:solidFill>
                      </a:endParaRPr>
                    </a:p>
                  </a:txBody>
                  <a:tcPr anchor="ctr">
                    <a:lnL w="12700" cap="flat" cmpd="sng" algn="ctr">
                      <a:solidFill>
                        <a:schemeClr val="tx1"/>
                      </a:solidFill>
                      <a:prstDash val="solid"/>
                      <a:round/>
                      <a:headEnd type="none" w="med" len="med"/>
                      <a:tailEnd type="none" w="med" len="med"/>
                    </a:lnL>
                    <a:solidFill>
                      <a:srgbClr val="17528D"/>
                    </a:solidFill>
                  </a:tcPr>
                </a:tc>
                <a:tc>
                  <a:txBody>
                    <a:bodyPr/>
                    <a:lstStyle/>
                    <a:p>
                      <a:pPr marL="0" indent="0" algn="l">
                        <a:lnSpc>
                          <a:spcPct val="90000"/>
                        </a:lnSpc>
                        <a:buFont typeface="+mj-lt"/>
                        <a:buNone/>
                      </a:pPr>
                      <a:r>
                        <a:rPr lang="fi-FI" sz="1200" b="1" dirty="0" smtClean="0">
                          <a:solidFill>
                            <a:schemeClr val="bg1"/>
                          </a:solidFill>
                        </a:rPr>
                        <a:t>Gemensamma mål för ledandet inom statsförvaltningen</a:t>
                      </a:r>
                      <a:endParaRPr lang="sv-FI" sz="1200" b="1" dirty="0">
                        <a:solidFill>
                          <a:schemeClr val="bg1"/>
                        </a:solidFill>
                      </a:endParaRPr>
                    </a:p>
                  </a:txBody>
                  <a:tcPr anchor="ctr">
                    <a:solidFill>
                      <a:srgbClr val="17528D"/>
                    </a:solidFill>
                  </a:tcPr>
                </a:tc>
                <a:tc>
                  <a:txBody>
                    <a:bodyPr/>
                    <a:lstStyle/>
                    <a:p>
                      <a:pPr marL="177800" lvl="0" indent="-177800" algn="l">
                        <a:lnSpc>
                          <a:spcPct val="95000"/>
                        </a:lnSpc>
                        <a:buFont typeface="Arial" panose="020B0604020202020204" pitchFamily="34" charset="0"/>
                        <a:buChar char="•"/>
                      </a:pPr>
                      <a:r>
                        <a:rPr lang="fi-FI" sz="1200" b="0" baseline="0" dirty="0" smtClean="0">
                          <a:solidFill>
                            <a:schemeClr val="bg1"/>
                          </a:solidFill>
                        </a:rPr>
                        <a:t>Dessa mål är gemensamma för alla tjänstemän i statens högsta ledning. Finansministeriet fastställer dem både utifrån de gemensamma mål som regeringen har ställt upp och utifrån andra gemensamma mål för ledandet.</a:t>
                      </a:r>
                    </a:p>
                    <a:p>
                      <a:pPr marL="177800" lvl="0" indent="-177800" algn="l">
                        <a:lnSpc>
                          <a:spcPct val="95000"/>
                        </a:lnSpc>
                        <a:buFont typeface="Arial" panose="020B0604020202020204" pitchFamily="34" charset="0"/>
                        <a:buChar char="•"/>
                      </a:pPr>
                      <a:r>
                        <a:rPr lang="fi-FI" sz="1200" b="0" baseline="0" dirty="0" smtClean="0">
                          <a:solidFill>
                            <a:schemeClr val="bg1"/>
                          </a:solidFill>
                        </a:rPr>
                        <a:t>I ledningsdiskussionerna kartläggs utvecklingsbehoven och efter detta överenskoms de åtgärder som behövs för att utveckla de gemensamma målen.</a:t>
                      </a:r>
                    </a:p>
                    <a:p>
                      <a:pPr marL="177800" lvl="0" indent="-177800" algn="l">
                        <a:lnSpc>
                          <a:spcPct val="95000"/>
                        </a:lnSpc>
                        <a:buFont typeface="Arial" panose="020B0604020202020204" pitchFamily="34" charset="0"/>
                        <a:buChar char="•"/>
                      </a:pPr>
                      <a:r>
                        <a:rPr lang="fi-FI" sz="1200" b="0" baseline="0" dirty="0" smtClean="0">
                          <a:solidFill>
                            <a:schemeClr val="bg1"/>
                          </a:solidFill>
                        </a:rPr>
                        <a:t>Gemensamma mål:</a:t>
                      </a:r>
                    </a:p>
                    <a:p>
                      <a:pPr marL="635000" lvl="1" indent="-177800" algn="l">
                        <a:lnSpc>
                          <a:spcPct val="95000"/>
                        </a:lnSpc>
                        <a:buFont typeface="Arial" panose="020B0604020202020204" pitchFamily="34" charset="0"/>
                        <a:buChar char="•"/>
                      </a:pPr>
                      <a:r>
                        <a:rPr lang="fi-FI" sz="1200" b="0" baseline="0" dirty="0" smtClean="0">
                          <a:solidFill>
                            <a:schemeClr val="bg1"/>
                          </a:solidFill>
                        </a:rPr>
                        <a:t>införa ledningsavtal</a:t>
                      </a:r>
                    </a:p>
                    <a:p>
                      <a:pPr marL="635000" lvl="1" indent="-177800" algn="l">
                        <a:lnSpc>
                          <a:spcPct val="95000"/>
                        </a:lnSpc>
                        <a:buFont typeface="Arial" panose="020B0604020202020204" pitchFamily="34" charset="0"/>
                        <a:buChar char="•"/>
                      </a:pPr>
                      <a:r>
                        <a:rPr lang="fi-FI" sz="1200" b="0" baseline="0" dirty="0" smtClean="0">
                          <a:solidFill>
                            <a:schemeClr val="bg1"/>
                          </a:solidFill>
                        </a:rPr>
                        <a:t>utveckla arbetet i ledningsgrupperna</a:t>
                      </a:r>
                    </a:p>
                    <a:p>
                      <a:pPr marL="635000" lvl="1" indent="-177800" algn="l">
                        <a:lnSpc>
                          <a:spcPct val="95000"/>
                        </a:lnSpc>
                        <a:buFont typeface="Arial" panose="020B0604020202020204" pitchFamily="34" charset="0"/>
                        <a:buChar char="•"/>
                      </a:pPr>
                      <a:r>
                        <a:rPr lang="fi-FI" sz="1200" b="0" baseline="0" dirty="0" smtClean="0">
                          <a:solidFill>
                            <a:schemeClr val="bg1"/>
                          </a:solidFill>
                        </a:rPr>
                        <a:t>främja en kundorienterad offentlig förvaltning och digitaliseringen</a:t>
                      </a:r>
                    </a:p>
                    <a:p>
                      <a:pPr marL="635000" lvl="1" indent="-177800" algn="l">
                        <a:lnSpc>
                          <a:spcPct val="95000"/>
                        </a:lnSpc>
                        <a:buFont typeface="Arial" panose="020B0604020202020204" pitchFamily="34" charset="0"/>
                        <a:buChar char="•"/>
                      </a:pPr>
                      <a:r>
                        <a:rPr lang="fi-FI" sz="1200" b="0" baseline="0" dirty="0" smtClean="0">
                          <a:solidFill>
                            <a:schemeClr val="bg1"/>
                          </a:solidFill>
                        </a:rPr>
                        <a:t>leda förändringar och förnyelser</a:t>
                      </a:r>
                    </a:p>
                  </a:txBody>
                  <a:tcPr marR="36000" anchor="ctr">
                    <a:solidFill>
                      <a:srgbClr val="17528D"/>
                    </a:solidFill>
                  </a:tcPr>
                </a:tc>
                <a:tc>
                  <a:txBody>
                    <a:bodyPr/>
                    <a:lstStyle/>
                    <a:p>
                      <a:pPr algn="ctr"/>
                      <a:r>
                        <a:rPr lang="fi-FI" sz="1100" b="1" dirty="0" smtClean="0">
                          <a:solidFill>
                            <a:schemeClr val="bg1"/>
                          </a:solidFill>
                        </a:rPr>
                        <a:t>Utvärdera</a:t>
                      </a:r>
                      <a:endParaRPr lang="sv-FI" sz="1100" b="1" dirty="0">
                        <a:solidFill>
                          <a:schemeClr val="bg1"/>
                        </a:solidFill>
                      </a:endParaRPr>
                    </a:p>
                  </a:txBody>
                  <a:tcPr anchor="ctr">
                    <a:lnR w="12700" cap="flat" cmpd="sng" algn="ctr">
                      <a:solidFill>
                        <a:schemeClr val="tx1"/>
                      </a:solidFill>
                      <a:prstDash val="solid"/>
                      <a:round/>
                      <a:headEnd type="none" w="med" len="med"/>
                      <a:tailEnd type="none" w="med" len="med"/>
                    </a:lnR>
                    <a:solidFill>
                      <a:srgbClr val="17528D"/>
                    </a:solidFill>
                  </a:tcPr>
                </a:tc>
              </a:tr>
              <a:tr h="432706">
                <a:tc>
                  <a:txBody>
                    <a:bodyPr/>
                    <a:lstStyle/>
                    <a:p>
                      <a:pPr algn="ctr"/>
                      <a:r>
                        <a:rPr lang="fi-FI" sz="1200" b="1" dirty="0" smtClean="0">
                          <a:solidFill>
                            <a:schemeClr val="tx2"/>
                          </a:solidFill>
                        </a:rPr>
                        <a:t>2</a:t>
                      </a:r>
                      <a:endParaRPr lang="sv-FI" sz="1200" b="1" dirty="0">
                        <a:solidFill>
                          <a:schemeClr val="tx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95000"/>
                      </a:schemeClr>
                    </a:solidFill>
                  </a:tcPr>
                </a:tc>
                <a:tc>
                  <a:txBody>
                    <a:bodyPr/>
                    <a:lstStyle/>
                    <a:p>
                      <a:pPr algn="l">
                        <a:lnSpc>
                          <a:spcPct val="90000"/>
                        </a:lnSpc>
                      </a:pPr>
                      <a:r>
                        <a:rPr lang="fi-FI" sz="1200" b="1" dirty="0" smtClean="0">
                          <a:solidFill>
                            <a:schemeClr val="tx2"/>
                          </a:solidFill>
                        </a:rPr>
                        <a:t>Resultatmål</a:t>
                      </a:r>
                      <a:endParaRPr lang="sv-FI" sz="1200" b="1" dirty="0">
                        <a:solidFill>
                          <a:schemeClr val="tx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95000"/>
                      </a:schemeClr>
                    </a:solidFill>
                  </a:tcPr>
                </a:tc>
                <a:tc>
                  <a:txBody>
                    <a:bodyPr/>
                    <a:lstStyle/>
                    <a:p>
                      <a:pPr marL="177800" indent="-177800" algn="l">
                        <a:lnSpc>
                          <a:spcPct val="95000"/>
                        </a:lnSpc>
                        <a:buFont typeface="Arial" panose="020B0604020202020204" pitchFamily="34" charset="0"/>
                        <a:buChar char="•"/>
                      </a:pPr>
                      <a:r>
                        <a:rPr lang="fi-FI" sz="1200" b="0" dirty="0" smtClean="0">
                          <a:solidFill>
                            <a:schemeClr val="tx2"/>
                          </a:solidFill>
                        </a:rPr>
                        <a:t>I ledningsavtalet inkluderas 1–3 resultatmål som är centrala med tanke på ledningen av ämbetsverket, i en sådan form som de anges i resultatavtalet.</a:t>
                      </a:r>
                      <a:endParaRPr lang="sv-FI" sz="1200" b="0" dirty="0">
                        <a:solidFill>
                          <a:schemeClr val="tx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9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i-FI" sz="1100" b="1" dirty="0" smtClean="0">
                          <a:solidFill>
                            <a:schemeClr val="tx2"/>
                          </a:solidFill>
                        </a:rPr>
                        <a:t>Utvärdera</a:t>
                      </a:r>
                      <a:endParaRPr lang="sv-FI" sz="1100" b="1" dirty="0">
                        <a:solidFill>
                          <a:schemeClr val="tx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95000"/>
                      </a:schemeClr>
                    </a:solidFill>
                  </a:tcPr>
                </a:tc>
              </a:tr>
              <a:tr h="1289103">
                <a:tc>
                  <a:txBody>
                    <a:bodyPr/>
                    <a:lstStyle/>
                    <a:p>
                      <a:pPr algn="ctr"/>
                      <a:r>
                        <a:rPr lang="fi-FI" sz="1200" b="1" dirty="0" smtClean="0">
                          <a:solidFill>
                            <a:schemeClr val="bg1"/>
                          </a:solidFill>
                        </a:rPr>
                        <a:t>3</a:t>
                      </a:r>
                      <a:endParaRPr lang="sv-FI" sz="1200" b="1" dirty="0">
                        <a:solidFill>
                          <a:schemeClr val="bg1"/>
                        </a:solidFill>
                      </a:endParaRPr>
                    </a:p>
                  </a:txBody>
                  <a:tcPr anchor="ctr">
                    <a:lnL w="12700" cap="flat" cmpd="sng" algn="ctr">
                      <a:solidFill>
                        <a:schemeClr val="tx1"/>
                      </a:solidFill>
                      <a:prstDash val="solid"/>
                      <a:round/>
                      <a:headEnd type="none" w="med" len="med"/>
                      <a:tailEnd type="none" w="med" len="med"/>
                    </a:lnL>
                    <a:solidFill>
                      <a:schemeClr val="tx2">
                        <a:lumMod val="60000"/>
                        <a:lumOff val="40000"/>
                      </a:schemeClr>
                    </a:solidFill>
                  </a:tcPr>
                </a:tc>
                <a:tc>
                  <a:txBody>
                    <a:bodyPr/>
                    <a:lstStyle/>
                    <a:p>
                      <a:pPr algn="l">
                        <a:lnSpc>
                          <a:spcPct val="90000"/>
                        </a:lnSpc>
                      </a:pPr>
                      <a:r>
                        <a:rPr lang="fi-FI" sz="1200" b="1" dirty="0" smtClean="0">
                          <a:solidFill>
                            <a:schemeClr val="bg1"/>
                          </a:solidFill>
                        </a:rPr>
                        <a:t>Ledande </a:t>
                      </a:r>
                      <a:r>
                        <a:t/>
                      </a:r>
                      <a:br/>
                      <a:r>
                        <a:rPr lang="fi-FI" sz="1200" b="1" dirty="0" smtClean="0">
                          <a:solidFill>
                            <a:schemeClr val="bg1"/>
                          </a:solidFill>
                        </a:rPr>
                        <a:t>och ledarskap</a:t>
                      </a:r>
                      <a:endParaRPr lang="sv-FI" sz="1200" b="1" dirty="0">
                        <a:solidFill>
                          <a:schemeClr val="bg1"/>
                        </a:solidFill>
                      </a:endParaRPr>
                    </a:p>
                  </a:txBody>
                  <a:tcPr anchor="ctr">
                    <a:solidFill>
                      <a:schemeClr val="tx2">
                        <a:lumMod val="60000"/>
                        <a:lumOff val="40000"/>
                      </a:schemeClr>
                    </a:solidFill>
                  </a:tcPr>
                </a:tc>
                <a:tc>
                  <a:txBody>
                    <a:bodyPr/>
                    <a:lstStyle/>
                    <a:p>
                      <a:pPr marL="177800" indent="-177800">
                        <a:lnSpc>
                          <a:spcPct val="95000"/>
                        </a:lnSpc>
                        <a:buFont typeface="Arial" panose="020B0604020202020204" pitchFamily="34" charset="0"/>
                        <a:buChar char="•"/>
                      </a:pPr>
                      <a:r>
                        <a:rPr lang="fi-FI" sz="1200" b="0" dirty="0" smtClean="0">
                          <a:solidFill>
                            <a:schemeClr val="bg1"/>
                          </a:solidFill>
                        </a:rPr>
                        <a:t>I ledningsavtalet fastställs på vilket sätt chefen ska främja och svara för uppnåendet av de resultatmål som är centrala för ledningen av ämbetsverket.</a:t>
                      </a:r>
                    </a:p>
                    <a:p>
                      <a:pPr marL="177800" indent="-177800">
                        <a:lnSpc>
                          <a:spcPct val="95000"/>
                        </a:lnSpc>
                        <a:buFont typeface="Arial" panose="020B0604020202020204" pitchFamily="34" charset="0"/>
                        <a:buChar char="•"/>
                      </a:pPr>
                      <a:r>
                        <a:rPr lang="fi-FI" sz="1200" b="0" baseline="0" dirty="0" smtClean="0">
                          <a:solidFill>
                            <a:schemeClr val="bg1"/>
                          </a:solidFill>
                        </a:rPr>
                        <a:t>Därutöver fastställs andra mål för ledandet och ledarskapet utifrån ämbetsverkets funktionella behov, till exempel följande:</a:t>
                      </a:r>
                    </a:p>
                    <a:p>
                      <a:pPr marL="635000" lvl="1" indent="-177800">
                        <a:lnSpc>
                          <a:spcPct val="95000"/>
                        </a:lnSpc>
                        <a:buFont typeface="Arial" panose="020B0604020202020204" pitchFamily="34" charset="0"/>
                        <a:buChar char="•"/>
                      </a:pPr>
                      <a:r>
                        <a:rPr lang="fi-FI" sz="1200" b="0" baseline="0" dirty="0" smtClean="0">
                          <a:solidFill>
                            <a:schemeClr val="bg1"/>
                          </a:solidFill>
                        </a:rPr>
                        <a:t>Mål gällande personal </a:t>
                      </a:r>
                    </a:p>
                    <a:p>
                      <a:pPr marL="635000" lvl="1" indent="-177800">
                        <a:lnSpc>
                          <a:spcPct val="95000"/>
                        </a:lnSpc>
                        <a:buFont typeface="Arial" panose="020B0604020202020204" pitchFamily="34" charset="0"/>
                        <a:buChar char="•"/>
                      </a:pPr>
                      <a:r>
                        <a:rPr lang="fi-FI" sz="1200" b="0" baseline="0" dirty="0" smtClean="0">
                          <a:solidFill>
                            <a:schemeClr val="bg1"/>
                          </a:solidFill>
                        </a:rPr>
                        <a:t>Mål gällande organisation och verksamhetsutveckling </a:t>
                      </a:r>
                    </a:p>
                    <a:p>
                      <a:pPr marL="635000" lvl="1" indent="-177800">
                        <a:lnSpc>
                          <a:spcPct val="95000"/>
                        </a:lnSpc>
                        <a:buFont typeface="Arial" panose="020B0604020202020204" pitchFamily="34" charset="0"/>
                        <a:buChar char="•"/>
                      </a:pPr>
                      <a:r>
                        <a:rPr lang="fi-FI" sz="1200" b="0" baseline="0" dirty="0" smtClean="0">
                          <a:solidFill>
                            <a:schemeClr val="bg1"/>
                          </a:solidFill>
                        </a:rPr>
                        <a:t>Mål gällande utveckling av ledande och ledarskap</a:t>
                      </a:r>
                      <a:endParaRPr lang="sv-FI" sz="1200" b="0" dirty="0" smtClean="0">
                        <a:solidFill>
                          <a:schemeClr val="bg1"/>
                        </a:solidFill>
                      </a:endParaRPr>
                    </a:p>
                  </a:txBody>
                  <a:tcPr>
                    <a:solidFill>
                      <a:schemeClr val="tx2">
                        <a:lumMod val="60000"/>
                        <a:lumOff val="4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i-FI" sz="1100" b="1" dirty="0" smtClean="0">
                          <a:solidFill>
                            <a:schemeClr val="bg1"/>
                          </a:solidFill>
                        </a:rPr>
                        <a:t>Utvärdera</a:t>
                      </a:r>
                      <a:endParaRPr lang="sv-FI" sz="1100" b="1" dirty="0">
                        <a:solidFill>
                          <a:schemeClr val="bg1"/>
                        </a:solidFill>
                      </a:endParaRPr>
                    </a:p>
                  </a:txBody>
                  <a:tcPr anchor="ctr">
                    <a:lnR w="12700" cap="flat" cmpd="sng" algn="ctr">
                      <a:solidFill>
                        <a:schemeClr val="tx1"/>
                      </a:solidFill>
                      <a:prstDash val="solid"/>
                      <a:round/>
                      <a:headEnd type="none" w="med" len="med"/>
                      <a:tailEnd type="none" w="med" len="med"/>
                    </a:lnR>
                    <a:solidFill>
                      <a:schemeClr val="tx2">
                        <a:lumMod val="60000"/>
                        <a:lumOff val="40000"/>
                      </a:schemeClr>
                    </a:solidFill>
                  </a:tcPr>
                </a:tc>
              </a:tr>
              <a:tr h="1277795">
                <a:tc>
                  <a:txBody>
                    <a:bodyPr/>
                    <a:lstStyle/>
                    <a:p>
                      <a:pPr algn="ctr"/>
                      <a:r>
                        <a:rPr lang="fi-FI" sz="1200" b="1" dirty="0" smtClean="0">
                          <a:solidFill>
                            <a:schemeClr val="bg1"/>
                          </a:solidFill>
                        </a:rPr>
                        <a:t>4</a:t>
                      </a:r>
                      <a:endParaRPr lang="sv-FI" sz="1200" b="1" dirty="0">
                        <a:solidFill>
                          <a:schemeClr val="bg1"/>
                        </a:solidFill>
                      </a:endParaRPr>
                    </a:p>
                  </a:txBody>
                  <a:tcPr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rgbClr val="D2741C"/>
                    </a:solidFill>
                  </a:tcPr>
                </a:tc>
                <a:tc>
                  <a:txBody>
                    <a:bodyPr/>
                    <a:lstStyle/>
                    <a:p>
                      <a:pPr algn="l">
                        <a:lnSpc>
                          <a:spcPct val="90000"/>
                        </a:lnSpc>
                      </a:pPr>
                      <a:r>
                        <a:rPr lang="fi-FI" sz="1200" b="1" dirty="0" smtClean="0">
                          <a:solidFill>
                            <a:schemeClr val="bg1"/>
                          </a:solidFill>
                        </a:rPr>
                        <a:t>Chefernas personliga utveckling och anställningsförhållande</a:t>
                      </a:r>
                      <a:r>
                        <a:t> </a:t>
                      </a:r>
                      <a:endParaRPr lang="sv-FI" sz="1200" b="1" dirty="0">
                        <a:solidFill>
                          <a:schemeClr val="bg1"/>
                        </a:solidFill>
                      </a:endParaRPr>
                    </a:p>
                  </a:txBody>
                  <a:tcPr anchor="ctr">
                    <a:lnB w="12700" cap="flat" cmpd="sng" algn="ctr">
                      <a:solidFill>
                        <a:schemeClr val="tx1"/>
                      </a:solidFill>
                      <a:prstDash val="solid"/>
                      <a:round/>
                      <a:headEnd type="none" w="med" len="med"/>
                      <a:tailEnd type="none" w="med" len="med"/>
                    </a:lnB>
                    <a:solidFill>
                      <a:srgbClr val="D2741C"/>
                    </a:solidFill>
                  </a:tcPr>
                </a:tc>
                <a:tc>
                  <a:txBody>
                    <a:bodyPr/>
                    <a:lstStyle/>
                    <a:p>
                      <a:pPr marL="177800" indent="-177800">
                        <a:lnSpc>
                          <a:spcPct val="95000"/>
                        </a:lnSpc>
                        <a:buFont typeface="Arial" panose="020B0604020202020204" pitchFamily="34" charset="0"/>
                        <a:buChar char="•"/>
                      </a:pPr>
                      <a:r>
                        <a:rPr lang="fi-FI" sz="1200" b="0" dirty="0" smtClean="0">
                          <a:solidFill>
                            <a:schemeClr val="bg1"/>
                          </a:solidFill>
                        </a:rPr>
                        <a:t>I ledningsdiskussionerna behandlar avtalsparterna också chefens utveckling som chef och frågor kring chefens anställningsförhållande. Sådana kan vara bland annat frågor kring chefens karriär och rörlighet, utbildning och ork. Parterna kan också diskutera samarbetet, chefens stöd och andra förutsättningar för framgång.</a:t>
                      </a:r>
                    </a:p>
                    <a:p>
                      <a:pPr marL="177800" indent="-177800">
                        <a:lnSpc>
                          <a:spcPct val="95000"/>
                        </a:lnSpc>
                        <a:buFont typeface="Arial" panose="020B0604020202020204" pitchFamily="34" charset="0"/>
                        <a:buChar char="•"/>
                      </a:pPr>
                      <a:r>
                        <a:rPr lang="fi-FI" sz="1200" b="0" baseline="0" dirty="0" smtClean="0">
                          <a:solidFill>
                            <a:schemeClr val="bg1"/>
                          </a:solidFill>
                        </a:rPr>
                        <a:t>Vid behov kan diskussionerna dokumenteras på ett ändamålsenligt sätt.</a:t>
                      </a:r>
                      <a:endParaRPr lang="sv-FI" sz="1200" b="0" dirty="0">
                        <a:solidFill>
                          <a:schemeClr val="bg1"/>
                        </a:solidFill>
                      </a:endParaRPr>
                    </a:p>
                  </a:txBody>
                  <a:tcPr anchor="ctr">
                    <a:lnB w="12700" cap="flat" cmpd="sng" algn="ctr">
                      <a:solidFill>
                        <a:schemeClr val="tx1"/>
                      </a:solidFill>
                      <a:prstDash val="solid"/>
                      <a:round/>
                      <a:headEnd type="none" w="med" len="med"/>
                      <a:tailEnd type="none" w="med" len="med"/>
                    </a:lnB>
                    <a:solidFill>
                      <a:srgbClr val="D2741C"/>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i-FI" sz="1100" b="1" i="0" dirty="0" smtClean="0">
                          <a:solidFill>
                            <a:schemeClr val="bg1"/>
                          </a:solidFill>
                        </a:rPr>
                        <a:t>Utvärdera inte</a:t>
                      </a:r>
                      <a:endParaRPr lang="sv-FI" sz="1100" b="1" i="1" dirty="0">
                        <a:solidFill>
                          <a:schemeClr val="bg1"/>
                        </a:solidFill>
                      </a:endParaRPr>
                    </a:p>
                  </a:txBody>
                  <a:tcPr marL="36000" marR="36000" marT="36000" marB="3600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rgbClr val="D2741C"/>
                    </a:solidFill>
                  </a:tcPr>
                </a:tc>
              </a:tr>
            </a:tbl>
          </a:graphicData>
        </a:graphic>
      </p:graphicFrame>
      <p:sp>
        <p:nvSpPr>
          <p:cNvPr id="5" name="Otsikko 10"/>
          <p:cNvSpPr txBox="1">
            <a:spLocks/>
          </p:cNvSpPr>
          <p:nvPr/>
        </p:nvSpPr>
        <p:spPr>
          <a:xfrm>
            <a:off x="1331639" y="192657"/>
            <a:ext cx="7138333" cy="860079"/>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3400" kern="1200">
                <a:solidFill>
                  <a:schemeClr val="tx2"/>
                </a:solidFill>
                <a:latin typeface="+mj-lt"/>
                <a:ea typeface="+mj-ea"/>
                <a:cs typeface="+mj-cs"/>
              </a:defRPr>
            </a:lvl1pPr>
          </a:lstStyle>
          <a:p>
            <a:pPr algn="ctr"/>
            <a:r>
              <a:rPr lang="sv-FI" sz="2400" dirty="0" smtClean="0"/>
              <a:t>INNEHÅLLET I LEDNINGSAVTALET</a:t>
            </a:r>
            <a:endParaRPr lang="sv-FI" sz="2400" dirty="0"/>
          </a:p>
        </p:txBody>
      </p:sp>
      <p:pic>
        <p:nvPicPr>
          <p:cNvPr id="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42178" y="289801"/>
            <a:ext cx="665790" cy="66579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322474" y="4725144"/>
            <a:ext cx="679460" cy="5578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8" name="Picture 10"/>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364618" y="430819"/>
            <a:ext cx="504056" cy="5247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Dian numeron paikkamerkki 3"/>
          <p:cNvSpPr>
            <a:spLocks noGrp="1"/>
          </p:cNvSpPr>
          <p:nvPr>
            <p:ph type="sldNum" sz="quarter" idx="12"/>
          </p:nvPr>
        </p:nvSpPr>
        <p:spPr>
          <a:xfrm>
            <a:off x="8388424" y="6429829"/>
            <a:ext cx="477416" cy="291646"/>
          </a:xfrm>
        </p:spPr>
        <p:txBody>
          <a:bodyPr/>
          <a:lstStyle/>
          <a:p>
            <a:fld id="{52D72BAF-8CDA-4878-B74D-CAA2BE485765}" type="slidenum">
              <a:rPr lang="fi-FI" smtClean="0"/>
              <a:pPr/>
              <a:t>6</a:t>
            </a:fld>
            <a:endParaRPr lang="sv-FI"/>
          </a:p>
        </p:txBody>
      </p:sp>
    </p:spTree>
    <p:extLst>
      <p:ext uri="{BB962C8B-B14F-4D97-AF65-F5344CB8AC3E}">
        <p14:creationId xmlns:p14="http://schemas.microsoft.com/office/powerpoint/2010/main" val="152753526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1"/>
          <p:cNvSpPr txBox="1">
            <a:spLocks/>
          </p:cNvSpPr>
          <p:nvPr/>
        </p:nvSpPr>
        <p:spPr>
          <a:xfrm>
            <a:off x="576000" y="145143"/>
            <a:ext cx="7308368" cy="1186497"/>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3400" kern="1200">
                <a:solidFill>
                  <a:schemeClr val="tx2"/>
                </a:solidFill>
                <a:latin typeface="+mj-lt"/>
                <a:ea typeface="+mj-ea"/>
                <a:cs typeface="+mj-cs"/>
              </a:defRPr>
            </a:lvl1pPr>
          </a:lstStyle>
          <a:p>
            <a:pPr algn="ctr"/>
            <a:r>
              <a:rPr lang="sv-FI" sz="2400" dirty="0" smtClean="0"/>
              <a:t>T	IDSPLAN </a:t>
            </a:r>
            <a:r>
              <a:rPr lang="sv-FI" sz="2400" dirty="0" smtClean="0"/>
              <a:t>FÖR FÖRNYANDET AV LEDNINGSAVTAL</a:t>
            </a:r>
            <a:endParaRPr lang="sv-FI" sz="2400" dirty="0"/>
          </a:p>
        </p:txBody>
      </p:sp>
      <p:sp>
        <p:nvSpPr>
          <p:cNvPr id="5" name="Sisällön paikkamerkki 2"/>
          <p:cNvSpPr txBox="1">
            <a:spLocks/>
          </p:cNvSpPr>
          <p:nvPr/>
        </p:nvSpPr>
        <p:spPr>
          <a:xfrm>
            <a:off x="576000" y="1628800"/>
            <a:ext cx="4284032" cy="4779304"/>
          </a:xfrm>
          <a:prstGeom prst="rect">
            <a:avLst/>
          </a:prstGeom>
        </p:spPr>
        <p:txBody>
          <a:bodyPr>
            <a:normAutofit/>
          </a:bodyPr>
          <a:lstStyle>
            <a:lvl1pPr marL="355600" indent="-355600" algn="l" defTabSz="914400" rtl="0" eaLnBrk="1" latinLnBrk="0" hangingPunct="1">
              <a:spcBef>
                <a:spcPts val="0"/>
              </a:spcBef>
              <a:spcAft>
                <a:spcPts val="800"/>
              </a:spcAft>
              <a:buFont typeface="Verdana" panose="020B0604030504040204" pitchFamily="34" charset="0"/>
              <a:buChar char="‒"/>
              <a:defRPr sz="2400" kern="1200">
                <a:solidFill>
                  <a:schemeClr val="tx1"/>
                </a:solidFill>
                <a:latin typeface="+mn-lt"/>
                <a:ea typeface="+mn-ea"/>
                <a:cs typeface="+mn-cs"/>
              </a:defRPr>
            </a:lvl1pPr>
            <a:lvl2pPr marL="719138" indent="-363538" algn="l" defTabSz="914400" rtl="0" eaLnBrk="1" latinLnBrk="0" hangingPunct="1">
              <a:spcBef>
                <a:spcPts val="0"/>
              </a:spcBef>
              <a:spcAft>
                <a:spcPts val="800"/>
              </a:spcAft>
              <a:buFont typeface="Verdana" panose="020B0604030504040204" pitchFamily="34" charset="0"/>
              <a:buChar char="‒"/>
              <a:defRPr sz="2000" kern="1200">
                <a:solidFill>
                  <a:schemeClr val="tx1"/>
                </a:solidFill>
                <a:latin typeface="+mn-lt"/>
                <a:ea typeface="+mn-ea"/>
                <a:cs typeface="+mn-cs"/>
              </a:defRPr>
            </a:lvl2pPr>
            <a:lvl3pPr marL="1168400" indent="-363538" algn="l" defTabSz="914400" rtl="0" eaLnBrk="1" latinLnBrk="0" hangingPunct="1">
              <a:spcBef>
                <a:spcPts val="0"/>
              </a:spcBef>
              <a:spcAft>
                <a:spcPts val="800"/>
              </a:spcAft>
              <a:buFont typeface="Verdana" panose="020B0604030504040204" pitchFamily="34" charset="0"/>
              <a:buChar char="‒"/>
              <a:defRPr sz="1600" kern="1200">
                <a:solidFill>
                  <a:schemeClr val="tx1"/>
                </a:solidFill>
                <a:latin typeface="+mn-lt"/>
                <a:ea typeface="+mn-ea"/>
                <a:cs typeface="+mn-cs"/>
              </a:defRPr>
            </a:lvl3pPr>
            <a:lvl4pPr marL="1436688" indent="-180975" algn="l" defTabSz="914400" rtl="0" eaLnBrk="1" latinLnBrk="0" hangingPunct="1">
              <a:spcBef>
                <a:spcPts val="0"/>
              </a:spcBef>
              <a:spcAft>
                <a:spcPts val="800"/>
              </a:spcAft>
              <a:buFont typeface="Verdana" panose="020B0604030504040204" pitchFamily="34" charset="0"/>
              <a:buChar char="‒"/>
              <a:defRPr sz="1600" kern="1200">
                <a:solidFill>
                  <a:schemeClr val="tx1"/>
                </a:solidFill>
                <a:latin typeface="+mn-lt"/>
                <a:ea typeface="+mn-ea"/>
                <a:cs typeface="+mn-cs"/>
              </a:defRPr>
            </a:lvl4pPr>
            <a:lvl5pPr marL="1611313" indent="-174625" algn="l" defTabSz="914400" rtl="0" eaLnBrk="1" latinLnBrk="0" hangingPunct="1">
              <a:spcBef>
                <a:spcPts val="0"/>
              </a:spcBef>
              <a:spcAft>
                <a:spcPts val="800"/>
              </a:spcAft>
              <a:buFont typeface="Verdana" panose="020B060403050404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buFont typeface="Wingdings" panose="05000000000000000000" pitchFamily="2" charset="2"/>
              <a:buChar char="Ø"/>
            </a:pPr>
            <a:r>
              <a:rPr lang="sv-FI" sz="1400" dirty="0" smtClean="0">
                <a:solidFill>
                  <a:schemeClr val="tx2"/>
                </a:solidFill>
              </a:rPr>
              <a:t>FM:s anvisning och informationspaket till den högsta ledningen om utarbetande av ledningsavtal</a:t>
            </a:r>
          </a:p>
          <a:p>
            <a:pPr>
              <a:buFont typeface="Wingdings" panose="05000000000000000000" pitchFamily="2" charset="2"/>
              <a:buChar char="Ø"/>
            </a:pPr>
            <a:r>
              <a:rPr lang="sv-FI" sz="1400" dirty="0" smtClean="0">
                <a:solidFill>
                  <a:schemeClr val="tx2"/>
                </a:solidFill>
              </a:rPr>
              <a:t>Nödvändig gemensam utbildning</a:t>
            </a:r>
          </a:p>
          <a:p>
            <a:pPr>
              <a:buFont typeface="Wingdings" panose="05000000000000000000" pitchFamily="2" charset="2"/>
              <a:buChar char="Ø"/>
            </a:pPr>
            <a:r>
              <a:rPr lang="sv-FI" sz="1400" dirty="0" smtClean="0">
                <a:solidFill>
                  <a:schemeClr val="tx2"/>
                </a:solidFill>
              </a:rPr>
              <a:t>En separat modell/anvisning till kanslicheferna vid ministerierna</a:t>
            </a:r>
          </a:p>
          <a:p>
            <a:pPr>
              <a:buFont typeface="Wingdings" panose="05000000000000000000" pitchFamily="2" charset="2"/>
              <a:buChar char="Ø"/>
            </a:pPr>
            <a:r>
              <a:rPr lang="sv-FI" sz="1400" dirty="0" smtClean="0">
                <a:solidFill>
                  <a:schemeClr val="tx2"/>
                </a:solidFill>
              </a:rPr>
              <a:t>Utvärdering av chefens framgång samt gemensamma utvärderingskriterier</a:t>
            </a:r>
          </a:p>
          <a:p>
            <a:pPr>
              <a:buFont typeface="Wingdings" panose="05000000000000000000" pitchFamily="2" charset="2"/>
              <a:buChar char="Ø"/>
            </a:pPr>
            <a:r>
              <a:rPr lang="sv-FI" sz="1400" dirty="0" smtClean="0">
                <a:solidFill>
                  <a:schemeClr val="tx2"/>
                </a:solidFill>
              </a:rPr>
              <a:t>Utvärdering av chefens framgång 2017 (nya avtal och gamla avtal) </a:t>
            </a:r>
          </a:p>
          <a:p>
            <a:pPr>
              <a:buFont typeface="Wingdings" panose="05000000000000000000" pitchFamily="2" charset="2"/>
              <a:buChar char="Ø"/>
            </a:pPr>
            <a:r>
              <a:rPr lang="sv-FI" sz="1400" dirty="0" smtClean="0">
                <a:solidFill>
                  <a:schemeClr val="tx2"/>
                </a:solidFill>
              </a:rPr>
              <a:t>Utvärdering av den förnyade modellen och det förnyade förfarandet</a:t>
            </a:r>
          </a:p>
          <a:p>
            <a:pPr>
              <a:buFont typeface="Wingdings" panose="05000000000000000000" pitchFamily="2" charset="2"/>
              <a:buChar char="Ø"/>
            </a:pPr>
            <a:endParaRPr lang="sv-FI" sz="1400" dirty="0" smtClean="0">
              <a:solidFill>
                <a:schemeClr val="tx2"/>
              </a:solidFill>
            </a:endParaRPr>
          </a:p>
        </p:txBody>
      </p:sp>
      <p:sp>
        <p:nvSpPr>
          <p:cNvPr id="6" name="Sisällön paikkamerkki 6"/>
          <p:cNvSpPr txBox="1">
            <a:spLocks/>
          </p:cNvSpPr>
          <p:nvPr/>
        </p:nvSpPr>
        <p:spPr>
          <a:xfrm>
            <a:off x="5148064" y="1628800"/>
            <a:ext cx="2735904" cy="4779304"/>
          </a:xfrm>
          <a:prstGeom prst="rect">
            <a:avLst/>
          </a:prstGeom>
        </p:spPr>
        <p:txBody>
          <a:bodyPr>
            <a:normAutofit/>
          </a:bodyPr>
          <a:lstStyle>
            <a:lvl1pPr marL="355600" indent="-355600" algn="l" defTabSz="914400" rtl="0" eaLnBrk="1" latinLnBrk="0" hangingPunct="1">
              <a:spcBef>
                <a:spcPts val="0"/>
              </a:spcBef>
              <a:spcAft>
                <a:spcPts val="800"/>
              </a:spcAft>
              <a:buFont typeface="Verdana" panose="020B0604030504040204" pitchFamily="34" charset="0"/>
              <a:buChar char="‒"/>
              <a:defRPr sz="2400" kern="1200">
                <a:solidFill>
                  <a:schemeClr val="tx1"/>
                </a:solidFill>
                <a:latin typeface="+mn-lt"/>
                <a:ea typeface="+mn-ea"/>
                <a:cs typeface="+mn-cs"/>
              </a:defRPr>
            </a:lvl1pPr>
            <a:lvl2pPr marL="719138" indent="-363538" algn="l" defTabSz="914400" rtl="0" eaLnBrk="1" latinLnBrk="0" hangingPunct="1">
              <a:spcBef>
                <a:spcPts val="0"/>
              </a:spcBef>
              <a:spcAft>
                <a:spcPts val="800"/>
              </a:spcAft>
              <a:buFont typeface="Verdana" panose="020B0604030504040204" pitchFamily="34" charset="0"/>
              <a:buChar char="‒"/>
              <a:defRPr sz="2000" kern="1200">
                <a:solidFill>
                  <a:schemeClr val="tx1"/>
                </a:solidFill>
                <a:latin typeface="+mn-lt"/>
                <a:ea typeface="+mn-ea"/>
                <a:cs typeface="+mn-cs"/>
              </a:defRPr>
            </a:lvl2pPr>
            <a:lvl3pPr marL="1168400" indent="-363538" algn="l" defTabSz="914400" rtl="0" eaLnBrk="1" latinLnBrk="0" hangingPunct="1">
              <a:spcBef>
                <a:spcPts val="0"/>
              </a:spcBef>
              <a:spcAft>
                <a:spcPts val="800"/>
              </a:spcAft>
              <a:buFont typeface="Verdana" panose="020B0604030504040204" pitchFamily="34" charset="0"/>
              <a:buChar char="‒"/>
              <a:defRPr sz="1600" kern="1200">
                <a:solidFill>
                  <a:schemeClr val="tx1"/>
                </a:solidFill>
                <a:latin typeface="+mn-lt"/>
                <a:ea typeface="+mn-ea"/>
                <a:cs typeface="+mn-cs"/>
              </a:defRPr>
            </a:lvl3pPr>
            <a:lvl4pPr marL="1436688" indent="-180975" algn="l" defTabSz="914400" rtl="0" eaLnBrk="1" latinLnBrk="0" hangingPunct="1">
              <a:spcBef>
                <a:spcPts val="0"/>
              </a:spcBef>
              <a:spcAft>
                <a:spcPts val="800"/>
              </a:spcAft>
              <a:buFont typeface="Verdana" panose="020B0604030504040204" pitchFamily="34" charset="0"/>
              <a:buChar char="‒"/>
              <a:defRPr sz="1600" kern="1200">
                <a:solidFill>
                  <a:schemeClr val="tx1"/>
                </a:solidFill>
                <a:latin typeface="+mn-lt"/>
                <a:ea typeface="+mn-ea"/>
                <a:cs typeface="+mn-cs"/>
              </a:defRPr>
            </a:lvl4pPr>
            <a:lvl5pPr marL="1611313" indent="-174625" algn="l" defTabSz="914400" rtl="0" eaLnBrk="1" latinLnBrk="0" hangingPunct="1">
              <a:spcBef>
                <a:spcPts val="0"/>
              </a:spcBef>
              <a:spcAft>
                <a:spcPts val="800"/>
              </a:spcAft>
              <a:buFont typeface="Verdana" panose="020B060403050404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sv-FI" sz="1400" dirty="0" smtClean="0">
                <a:solidFill>
                  <a:schemeClr val="tx2"/>
                </a:solidFill>
              </a:rPr>
              <a:t>3/2017 </a:t>
            </a:r>
            <a:r>
              <a:t/>
            </a:r>
            <a:br/>
            <a:endParaRPr lang="sv-FI" sz="1400" dirty="0" smtClean="0">
              <a:solidFill>
                <a:schemeClr val="tx2"/>
              </a:solidFill>
            </a:endParaRPr>
          </a:p>
          <a:p>
            <a:r>
              <a:rPr lang="sv-FI" sz="1400" dirty="0" smtClean="0">
                <a:solidFill>
                  <a:schemeClr val="tx2"/>
                </a:solidFill>
              </a:rPr>
              <a:t>4/2017–</a:t>
            </a:r>
          </a:p>
          <a:p>
            <a:r>
              <a:rPr lang="sv-FI" sz="1400" dirty="0" smtClean="0">
                <a:solidFill>
                  <a:schemeClr val="tx2"/>
                </a:solidFill>
              </a:rPr>
              <a:t>5/2017</a:t>
            </a:r>
          </a:p>
          <a:p>
            <a:r>
              <a:rPr lang="sv-FI" sz="1400" dirty="0" smtClean="0">
                <a:solidFill>
                  <a:schemeClr val="tx2"/>
                </a:solidFill>
              </a:rPr>
              <a:t>utvecklingsarbete 2017</a:t>
            </a:r>
            <a:r>
              <a:t/>
            </a:r>
            <a:br/>
            <a:endParaRPr lang="sv-FI" sz="1400" dirty="0" smtClean="0">
              <a:solidFill>
                <a:schemeClr val="tx2"/>
              </a:solidFill>
            </a:endParaRPr>
          </a:p>
          <a:p>
            <a:r>
              <a:rPr lang="sv-FI" sz="1400" dirty="0" smtClean="0">
                <a:solidFill>
                  <a:schemeClr val="tx2"/>
                </a:solidFill>
              </a:rPr>
              <a:t>vid ministerierna våren 2018</a:t>
            </a:r>
            <a:r>
              <a:t/>
            </a:r>
            <a:br/>
            <a:endParaRPr lang="sv-FI" sz="1400" dirty="0" smtClean="0">
              <a:solidFill>
                <a:schemeClr val="tx2"/>
              </a:solidFill>
            </a:endParaRPr>
          </a:p>
          <a:p>
            <a:r>
              <a:rPr lang="sv-FI" sz="1400" dirty="0" smtClean="0">
                <a:solidFill>
                  <a:schemeClr val="tx2"/>
                </a:solidFill>
              </a:rPr>
              <a:t>6/2018</a:t>
            </a:r>
            <a:endParaRPr lang="sv-FI" sz="1400" dirty="0" smtClean="0"/>
          </a:p>
          <a:p>
            <a:endParaRPr lang="sv-FI" sz="1400" dirty="0"/>
          </a:p>
        </p:txBody>
      </p:sp>
      <p:sp>
        <p:nvSpPr>
          <p:cNvPr id="7" name="Dian numeron paikkamerkki 3"/>
          <p:cNvSpPr>
            <a:spLocks noGrp="1"/>
          </p:cNvSpPr>
          <p:nvPr>
            <p:ph type="sldNum" sz="quarter" idx="12"/>
          </p:nvPr>
        </p:nvSpPr>
        <p:spPr>
          <a:xfrm>
            <a:off x="8388424" y="6429829"/>
            <a:ext cx="477416" cy="291646"/>
          </a:xfrm>
        </p:spPr>
        <p:txBody>
          <a:bodyPr/>
          <a:lstStyle/>
          <a:p>
            <a:fld id="{52D72BAF-8CDA-4878-B74D-CAA2BE485765}" type="slidenum">
              <a:rPr lang="fi-FI" smtClean="0"/>
              <a:pPr/>
              <a:t>7</a:t>
            </a:fld>
            <a:endParaRPr lang="sv-FI"/>
          </a:p>
        </p:txBody>
      </p:sp>
    </p:spTree>
    <p:extLst>
      <p:ext uri="{BB962C8B-B14F-4D97-AF65-F5344CB8AC3E}">
        <p14:creationId xmlns:p14="http://schemas.microsoft.com/office/powerpoint/2010/main" val="152753526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endParaRPr lang="fi-FI"/>
          </a:p>
        </p:txBody>
      </p:sp>
      <p:sp>
        <p:nvSpPr>
          <p:cNvPr id="3" name="Alaotsikko 2"/>
          <p:cNvSpPr>
            <a:spLocks noGrp="1"/>
          </p:cNvSpPr>
          <p:nvPr>
            <p:ph type="subTitle" idx="1"/>
          </p:nvPr>
        </p:nvSpPr>
        <p:spPr/>
        <p:txBody>
          <a:bodyPr/>
          <a:lstStyle/>
          <a:p>
            <a:endParaRPr lang="fi-FI"/>
          </a:p>
        </p:txBody>
      </p:sp>
      <p:pic>
        <p:nvPicPr>
          <p:cNvPr id="5" name="Kuva 4" descr="2puoli.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496" y="332656"/>
            <a:ext cx="4270248" cy="6021324"/>
          </a:xfrm>
          <a:prstGeom prst="rect">
            <a:avLst/>
          </a:prstGeom>
        </p:spPr>
      </p:pic>
      <p:pic>
        <p:nvPicPr>
          <p:cNvPr id="6" name="Kuva 5" descr="1puoli_b.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07786" y="1340768"/>
            <a:ext cx="6816742" cy="4256387"/>
          </a:xfrm>
          <a:prstGeom prst="rect">
            <a:avLst/>
          </a:prstGeom>
        </p:spPr>
      </p:pic>
    </p:spTree>
    <p:extLst>
      <p:ext uri="{BB962C8B-B14F-4D97-AF65-F5344CB8AC3E}">
        <p14:creationId xmlns:p14="http://schemas.microsoft.com/office/powerpoint/2010/main" val="2654821843"/>
      </p:ext>
    </p:extLst>
  </p:cSld>
  <p:clrMapOvr>
    <a:masterClrMapping/>
  </p:clrMapOvr>
  <p:timing>
    <p:tnLst>
      <p:par>
        <p:cTn id="1" dur="indefinite" restart="never" nodeType="tmRoot"/>
      </p:par>
    </p:tnLst>
  </p:timing>
</p:sld>
</file>

<file path=ppt/theme/theme1.xml><?xml version="1.0" encoding="utf-8"?>
<a:theme xmlns:a="http://schemas.openxmlformats.org/drawingml/2006/main" name="Johdon tuki mallipohja 2">
  <a:themeElements>
    <a:clrScheme name="VM">
      <a:dk1>
        <a:sysClr val="windowText" lastClr="000000"/>
      </a:dk1>
      <a:lt1>
        <a:sysClr val="window" lastClr="FFFFFF"/>
      </a:lt1>
      <a:dk2>
        <a:srgbClr val="304E88"/>
      </a:dk2>
      <a:lt2>
        <a:srgbClr val="EEECE1"/>
      </a:lt2>
      <a:accent1>
        <a:srgbClr val="304E88"/>
      </a:accent1>
      <a:accent2>
        <a:srgbClr val="A34E96"/>
      </a:accent2>
      <a:accent3>
        <a:srgbClr val="5AB5EC"/>
      </a:accent3>
      <a:accent4>
        <a:srgbClr val="A0CD3D"/>
      </a:accent4>
      <a:accent5>
        <a:srgbClr val="DDDDDD"/>
      </a:accent5>
      <a:accent6>
        <a:srgbClr val="ED2939"/>
      </a:accent6>
      <a:hlink>
        <a:srgbClr val="0000FF"/>
      </a:hlink>
      <a:folHlink>
        <a:srgbClr val="800080"/>
      </a:folHlink>
    </a:clrScheme>
    <a:fontScheme name="VM">
      <a:majorFont>
        <a:latin typeface="Arial Narrow"/>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304F88"/>
        </a:solidFill>
        <a:ln>
          <a:noFill/>
        </a:ln>
        <a:effectLst/>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Johdon tuki mallipohja 2</Template>
  <TotalTime>109</TotalTime>
  <Words>618</Words>
  <Application>Microsoft Office PowerPoint</Application>
  <PresentationFormat>Näytössä katseltava diaesitys (4:3)</PresentationFormat>
  <Paragraphs>101</Paragraphs>
  <Slides>8</Slides>
  <Notes>0</Notes>
  <HiddenSlides>0</HiddenSlides>
  <MMClips>0</MMClips>
  <ScaleCrop>false</ScaleCrop>
  <HeadingPairs>
    <vt:vector size="4" baseType="variant">
      <vt:variant>
        <vt:lpstr>Teema</vt:lpstr>
      </vt:variant>
      <vt:variant>
        <vt:i4>1</vt:i4>
      </vt:variant>
      <vt:variant>
        <vt:lpstr>Dian otsikot</vt:lpstr>
      </vt:variant>
      <vt:variant>
        <vt:i4>8</vt:i4>
      </vt:variant>
    </vt:vector>
  </HeadingPairs>
  <TitlesOfParts>
    <vt:vector size="9" baseType="lpstr">
      <vt:lpstr>Johdon tuki mallipohja 2</vt:lpstr>
      <vt:lpstr>ENLIGT ÖVERENSKOMMELSE FÖRNYANDE AV LEDNINGSAVTAL 2017</vt:lpstr>
      <vt:lpstr>UTGÅNGSPUNKTER OCH PRINCIPER FÖR FÖRNYANDET AV LEDNINGSAVTAL</vt:lpstr>
      <vt:lpstr>PowerPoint-esitys</vt:lpstr>
      <vt:lpstr>PowerPoint-esitys</vt:lpstr>
      <vt:lpstr>LEDNINGSAVTAL OCH ANSLUTNINGAR I AVTALET </vt:lpstr>
      <vt:lpstr>PowerPoint-esitys</vt:lpstr>
      <vt:lpstr>PowerPoint-esitys</vt:lpstr>
      <vt:lpstr>PowerPoint-esitys</vt:lpstr>
    </vt:vector>
  </TitlesOfParts>
  <Company>VIP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Joutsenlahti-Wuoristo Sonja</dc:creator>
  <cp:lastModifiedBy>Joutsenlahti-Wuoristo Sonja</cp:lastModifiedBy>
  <cp:revision>20</cp:revision>
  <cp:lastPrinted>2017-03-27T09:03:29Z</cp:lastPrinted>
  <dcterms:created xsi:type="dcterms:W3CDTF">2017-03-16T08:53:00Z</dcterms:created>
  <dcterms:modified xsi:type="dcterms:W3CDTF">2017-04-21T09:31:35Z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ies>
</file>