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10"/>
  </p:notesMasterIdLst>
  <p:sldIdLst>
    <p:sldId id="263" r:id="rId2"/>
    <p:sldId id="261" r:id="rId3"/>
    <p:sldId id="260" r:id="rId4"/>
    <p:sldId id="271" r:id="rId5"/>
    <p:sldId id="272" r:id="rId6"/>
    <p:sldId id="273" r:id="rId7"/>
    <p:sldId id="274" r:id="rId8"/>
    <p:sldId id="256" r:id="rId9"/>
  </p:sldIdLst>
  <p:sldSz cx="9144000" cy="6858000" type="screen4x3"/>
  <p:notesSz cx="6735763" cy="98663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4" d="100"/>
          <a:sy n="114" d="100"/>
        </p:scale>
        <p:origin x="-1554" y="12"/>
      </p:cViewPr>
      <p:guideLst>
        <p:guide orient="horz" pos="2160"/>
        <p:guide pos="2880"/>
      </p:guideLst>
    </p:cSldViewPr>
  </p:slideViewPr>
  <p:notesTextViewPr>
    <p:cViewPr>
      <p:scale>
        <a:sx n="1" d="1"/>
        <a:sy n="1" d="1"/>
      </p:scale>
      <p:origin x="0" y="0"/>
    </p:cViewPr>
  </p:notesTextViewPr>
  <p:notesViewPr>
    <p:cSldViewPr>
      <p:cViewPr varScale="1">
        <p:scale>
          <a:sx n="88" d="100"/>
          <a:sy n="88" d="100"/>
        </p:scale>
        <p:origin x="-3870" y="-120"/>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01AB1894-EB1F-490E-BEDC-75B6CE94C090}" type="datetimeFigureOut">
              <a:rPr lang="fi-FI" smtClean="0"/>
              <a:t>28.3.2017</a:t>
            </a:fld>
            <a:endParaRPr lang="fi-FI"/>
          </a:p>
        </p:txBody>
      </p:sp>
      <p:sp>
        <p:nvSpPr>
          <p:cNvPr id="4" name="Dian kuvan paikkamerkki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2BE180A6-F540-4C2A-9B96-12C74125F695}" type="slidenum">
              <a:rPr lang="fi-FI" smtClean="0"/>
              <a:t>‹#›</a:t>
            </a:fld>
            <a:endParaRPr lang="fi-FI"/>
          </a:p>
        </p:txBody>
      </p:sp>
    </p:spTree>
    <p:extLst>
      <p:ext uri="{BB962C8B-B14F-4D97-AF65-F5344CB8AC3E}">
        <p14:creationId xmlns:p14="http://schemas.microsoft.com/office/powerpoint/2010/main" val="2133077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hyperlink" Target="mailto:johdontuki@vm.fi" TargetMode="External"/><Relationship Id="rId4" Type="http://schemas.openxmlformats.org/officeDocument/2006/relationships/hyperlink" Target="http://vm.fi/valtio-tyonantajana/johtajana-valtiolla" TargetMode="Externa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Otsikkosivu">
    <p:spTree>
      <p:nvGrpSpPr>
        <p:cNvPr id="1" name=""/>
        <p:cNvGrpSpPr/>
        <p:nvPr/>
      </p:nvGrpSpPr>
      <p:grpSpPr>
        <a:xfrm>
          <a:off x="0" y="0"/>
          <a:ext cx="0" cy="0"/>
          <a:chOff x="0" y="0"/>
          <a:chExt cx="0" cy="0"/>
        </a:xfrm>
      </p:grpSpPr>
      <p:pic>
        <p:nvPicPr>
          <p:cNvPr id="3" name="Kuva 2"/>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Otsikko 1"/>
          <p:cNvSpPr>
            <a:spLocks noGrp="1"/>
          </p:cNvSpPr>
          <p:nvPr>
            <p:ph type="ctrTitle"/>
          </p:nvPr>
        </p:nvSpPr>
        <p:spPr>
          <a:xfrm>
            <a:off x="1115616" y="1916832"/>
            <a:ext cx="7200800" cy="1781065"/>
          </a:xfrm>
        </p:spPr>
        <p:txBody>
          <a:bodyPr anchor="ctr" anchorCtr="0">
            <a:noAutofit/>
          </a:bodyPr>
          <a:lstStyle>
            <a:lvl1pPr>
              <a:lnSpc>
                <a:spcPct val="100000"/>
              </a:lnSpc>
              <a:defRPr sz="3400"/>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10" name="Tekstin paikkamerkki 9"/>
          <p:cNvSpPr>
            <a:spLocks noGrp="1"/>
          </p:cNvSpPr>
          <p:nvPr>
            <p:ph type="body" sz="quarter" idx="13" hasCustomPrompt="1"/>
          </p:nvPr>
        </p:nvSpPr>
        <p:spPr>
          <a:xfrm>
            <a:off x="1146629" y="6190342"/>
            <a:ext cx="4865804" cy="428171"/>
          </a:xfrm>
        </p:spPr>
        <p:txBody>
          <a:bodyPr tIns="0" bIns="0" anchor="ctr" anchorCtr="0">
            <a:noAutofit/>
          </a:bodyPr>
          <a:lstStyle>
            <a:lvl1pPr marL="0" indent="0">
              <a:buNone/>
              <a:defRPr sz="1800">
                <a:solidFill>
                  <a:schemeClr val="bg1"/>
                </a:solidFill>
                <a:latin typeface="+mj-lt"/>
              </a:defRPr>
            </a:lvl1pPr>
          </a:lstStyle>
          <a:p>
            <a:pPr lvl="0"/>
            <a:r>
              <a:rPr lang="fi-FI" dirty="0" smtClean="0"/>
              <a:t>Vastuualueen nimi tarvittaessa</a:t>
            </a:r>
          </a:p>
        </p:txBody>
      </p:sp>
      <p:sp>
        <p:nvSpPr>
          <p:cNvPr id="6" name="Tekstin paikkamerkki 9"/>
          <p:cNvSpPr>
            <a:spLocks noGrp="1"/>
          </p:cNvSpPr>
          <p:nvPr>
            <p:ph type="body" sz="quarter" idx="14" hasCustomPrompt="1"/>
          </p:nvPr>
        </p:nvSpPr>
        <p:spPr>
          <a:xfrm>
            <a:off x="1115616" y="3824514"/>
            <a:ext cx="7200800" cy="468582"/>
          </a:xfrm>
        </p:spPr>
        <p:txBody>
          <a:bodyPr tIns="0" bIns="0" anchor="t" anchorCtr="0">
            <a:noAutofit/>
          </a:bodyPr>
          <a:lstStyle>
            <a:lvl1pPr marL="0" indent="0">
              <a:lnSpc>
                <a:spcPct val="120000"/>
              </a:lnSpc>
              <a:spcAft>
                <a:spcPts val="0"/>
              </a:spcAft>
              <a:buNone/>
              <a:defRPr sz="1200" baseline="0">
                <a:solidFill>
                  <a:schemeClr val="tx1"/>
                </a:solidFill>
                <a:latin typeface="+mn-lt"/>
              </a:defRPr>
            </a:lvl1pPr>
          </a:lstStyle>
          <a:p>
            <a:pPr lvl="0"/>
            <a:r>
              <a:rPr lang="fi-FI" dirty="0" smtClean="0"/>
              <a:t>Esittäjän/tapahtuman tiedot</a:t>
            </a:r>
          </a:p>
        </p:txBody>
      </p:sp>
      <p:pic>
        <p:nvPicPr>
          <p:cNvPr id="4" name="Kuva 3"/>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425935" y="489428"/>
            <a:ext cx="3416779" cy="855640"/>
          </a:xfrm>
          <a:prstGeom prst="rect">
            <a:avLst/>
          </a:prstGeom>
        </p:spPr>
      </p:pic>
      <p:pic>
        <p:nvPicPr>
          <p:cNvPr id="9" name="Kuva 8" descr="valthalljohdontuki_tunnus.png"/>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492312" y="1772816"/>
            <a:ext cx="3985057" cy="2300223"/>
          </a:xfrm>
          <a:prstGeom prst="rect">
            <a:avLst/>
          </a:prstGeom>
        </p:spPr>
      </p:pic>
    </p:spTree>
    <p:extLst>
      <p:ext uri="{BB962C8B-B14F-4D97-AF65-F5344CB8AC3E}">
        <p14:creationId xmlns:p14="http://schemas.microsoft.com/office/powerpoint/2010/main" val="2582409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Vain otsikko leijonall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28.3.2017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spTree>
    <p:extLst>
      <p:ext uri="{BB962C8B-B14F-4D97-AF65-F5344CB8AC3E}">
        <p14:creationId xmlns:p14="http://schemas.microsoft.com/office/powerpoint/2010/main" val="3998131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Vain otsikko ilman leijonaa">
    <p:spTree>
      <p:nvGrpSpPr>
        <p:cNvPr id="1" name=""/>
        <p:cNvGrpSpPr/>
        <p:nvPr/>
      </p:nvGrpSpPr>
      <p:grpSpPr>
        <a:xfrm>
          <a:off x="0" y="0"/>
          <a:ext cx="0" cy="0"/>
          <a:chOff x="0" y="0"/>
          <a:chExt cx="0" cy="0"/>
        </a:xfrm>
      </p:grpSpPr>
      <p:pic>
        <p:nvPicPr>
          <p:cNvPr id="6" name="Kuva 5"/>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6572250" y="6482943"/>
            <a:ext cx="2114550" cy="171740"/>
          </a:xfrm>
          <a:prstGeom prst="rect">
            <a:avLst/>
          </a:prstGeom>
        </p:spPr>
      </p:pic>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28.3.2017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pic>
        <p:nvPicPr>
          <p:cNvPr id="10" name="Kuva 9" descr="1puoli_suora.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512" y="188640"/>
            <a:ext cx="1610901" cy="1024533"/>
          </a:xfrm>
          <a:prstGeom prst="rect">
            <a:avLst/>
          </a:prstGeom>
        </p:spPr>
      </p:pic>
    </p:spTree>
    <p:extLst>
      <p:ext uri="{BB962C8B-B14F-4D97-AF65-F5344CB8AC3E}">
        <p14:creationId xmlns:p14="http://schemas.microsoft.com/office/powerpoint/2010/main" val="95163749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pic>
        <p:nvPicPr>
          <p:cNvPr id="11" name="Kuva 10" descr="takasivu.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2471" y="582143"/>
            <a:ext cx="8253375" cy="5223121"/>
          </a:xfrm>
          <a:prstGeom prst="rect">
            <a:avLst/>
          </a:prstGeom>
        </p:spPr>
      </p:pic>
      <p:pic>
        <p:nvPicPr>
          <p:cNvPr id="5" name="Kuva 4"/>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6572250" y="6482943"/>
            <a:ext cx="2114550" cy="171740"/>
          </a:xfrm>
          <a:prstGeom prst="rect">
            <a:avLst/>
          </a:prstGeom>
        </p:spPr>
      </p:pic>
      <p:sp>
        <p:nvSpPr>
          <p:cNvPr id="2" name="Päivämäärän paikkamerkki 1"/>
          <p:cNvSpPr>
            <a:spLocks noGrp="1"/>
          </p:cNvSpPr>
          <p:nvPr>
            <p:ph type="dt" sz="half" idx="10"/>
          </p:nvPr>
        </p:nvSpPr>
        <p:spPr/>
        <p:txBody>
          <a:bodyPr/>
          <a:lstStyle/>
          <a:p>
            <a:fld id="{294B8CE4-A367-4FA4-93CC-8900FE4C5221}" type="datetimeFigureOut">
              <a:rPr lang="fi-FI" smtClean="0"/>
              <a:t>28.3.2017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DBEE5352-7D8F-4859-8A62-ED32DC096CF5}" type="slidenum">
              <a:rPr lang="fi-FI" smtClean="0"/>
              <a:t>‹#›</a:t>
            </a:fld>
            <a:endParaRPr lang="fi-FI"/>
          </a:p>
        </p:txBody>
      </p:sp>
      <p:sp>
        <p:nvSpPr>
          <p:cNvPr id="7" name="Tekstiruutu 6"/>
          <p:cNvSpPr txBox="1"/>
          <p:nvPr userDrawn="1"/>
        </p:nvSpPr>
        <p:spPr>
          <a:xfrm>
            <a:off x="1691679" y="5229200"/>
            <a:ext cx="5818327" cy="893578"/>
          </a:xfrm>
          <a:prstGeom prst="rect">
            <a:avLst/>
          </a:prstGeom>
          <a:noFill/>
        </p:spPr>
        <p:txBody>
          <a:bodyPr wrap="square" rtlCol="0">
            <a:spAutoFit/>
          </a:bodyPr>
          <a:lstStyle/>
          <a:p>
            <a:pPr algn="ctr">
              <a:lnSpc>
                <a:spcPct val="120000"/>
              </a:lnSpc>
            </a:pPr>
            <a:r>
              <a:rPr lang="fi-FI" sz="2200" kern="1200" dirty="0" smtClean="0">
                <a:solidFill>
                  <a:schemeClr val="tx1"/>
                </a:solidFill>
                <a:effectLst/>
                <a:latin typeface="+mn-lt"/>
                <a:ea typeface="+mn-ea"/>
                <a:cs typeface="+mn-cs"/>
                <a:hlinkClick r:id="rId4"/>
              </a:rPr>
              <a:t>vmjohdontuki.fi</a:t>
            </a:r>
            <a:endParaRPr lang="fi-FI" sz="2200" kern="1200" dirty="0" smtClean="0">
              <a:solidFill>
                <a:schemeClr val="tx1"/>
              </a:solidFill>
              <a:effectLst/>
              <a:latin typeface="+mn-lt"/>
              <a:ea typeface="+mn-ea"/>
              <a:cs typeface="+mn-cs"/>
            </a:endParaRPr>
          </a:p>
          <a:p>
            <a:pPr algn="ctr">
              <a:lnSpc>
                <a:spcPct val="120000"/>
              </a:lnSpc>
            </a:pPr>
            <a:r>
              <a:rPr lang="fi-FI" sz="2200" kern="1200" dirty="0" smtClean="0">
                <a:solidFill>
                  <a:schemeClr val="tx1"/>
                </a:solidFill>
                <a:effectLst/>
                <a:latin typeface="+mn-lt"/>
                <a:ea typeface="+mn-ea"/>
                <a:cs typeface="+mn-cs"/>
                <a:hlinkClick r:id="rId5"/>
              </a:rPr>
              <a:t>johdontuki@vm.fi</a:t>
            </a:r>
            <a:endParaRPr lang="fi-FI" sz="2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39026707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Väliotsikko sininen">
    <p:spTree>
      <p:nvGrpSpPr>
        <p:cNvPr id="1" name=""/>
        <p:cNvGrpSpPr/>
        <p:nvPr/>
      </p:nvGrpSpPr>
      <p:grpSpPr>
        <a:xfrm>
          <a:off x="0" y="0"/>
          <a:ext cx="0" cy="0"/>
          <a:chOff x="0" y="0"/>
          <a:chExt cx="0" cy="0"/>
        </a:xfrm>
      </p:grpSpPr>
      <p:sp>
        <p:nvSpPr>
          <p:cNvPr id="4" name="Suorakulmio 3"/>
          <p:cNvSpPr/>
          <p:nvPr/>
        </p:nvSpPr>
        <p:spPr>
          <a:xfrm>
            <a:off x="210457" y="224971"/>
            <a:ext cx="8715829" cy="64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2540000"/>
            <a:ext cx="6923314" cy="1753096"/>
          </a:xfrm>
        </p:spPr>
        <p:txBody>
          <a:bodyPr>
            <a:normAutofit/>
          </a:bodyPr>
          <a:lstStyle>
            <a:lvl1pPr>
              <a:lnSpc>
                <a:spcPct val="100000"/>
              </a:lnSpc>
              <a:defRPr sz="3000">
                <a:solidFill>
                  <a:schemeClr val="bg1"/>
                </a:solidFill>
                <a:latin typeface="+mn-lt"/>
              </a:defRPr>
            </a:lvl1pPr>
          </a:lstStyle>
          <a:p>
            <a:r>
              <a:rPr lang="fi-FI" smtClean="0"/>
              <a:t>Muokkaa perustyyl. napsautt.</a:t>
            </a:r>
            <a:endParaRPr lang="fi-FI" dirty="0"/>
          </a:p>
        </p:txBody>
      </p:sp>
    </p:spTree>
    <p:extLst>
      <p:ext uri="{BB962C8B-B14F-4D97-AF65-F5344CB8AC3E}">
        <p14:creationId xmlns:p14="http://schemas.microsoft.com/office/powerpoint/2010/main" val="2865355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Väliotsikko syaani">
    <p:spTree>
      <p:nvGrpSpPr>
        <p:cNvPr id="1" name=""/>
        <p:cNvGrpSpPr/>
        <p:nvPr/>
      </p:nvGrpSpPr>
      <p:grpSpPr>
        <a:xfrm>
          <a:off x="0" y="0"/>
          <a:ext cx="0" cy="0"/>
          <a:chOff x="0" y="0"/>
          <a:chExt cx="0" cy="0"/>
        </a:xfrm>
      </p:grpSpPr>
      <p:sp>
        <p:nvSpPr>
          <p:cNvPr id="4" name="Suorakulmio 3"/>
          <p:cNvSpPr/>
          <p:nvPr/>
        </p:nvSpPr>
        <p:spPr>
          <a:xfrm>
            <a:off x="210457" y="224971"/>
            <a:ext cx="8715829" cy="64225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2540000"/>
            <a:ext cx="6923314" cy="1753096"/>
          </a:xfrm>
        </p:spPr>
        <p:txBody>
          <a:bodyPr>
            <a:normAutofit/>
          </a:bodyPr>
          <a:lstStyle>
            <a:lvl1pPr>
              <a:lnSpc>
                <a:spcPct val="100000"/>
              </a:lnSpc>
              <a:defRPr sz="3000">
                <a:solidFill>
                  <a:schemeClr val="bg1"/>
                </a:solidFill>
                <a:latin typeface="+mn-lt"/>
              </a:defRPr>
            </a:lvl1pPr>
          </a:lstStyle>
          <a:p>
            <a:r>
              <a:rPr lang="fi-FI" smtClean="0"/>
              <a:t>Muokkaa perustyyl. napsautt.</a:t>
            </a:r>
            <a:endParaRPr lang="fi-FI" dirty="0"/>
          </a:p>
        </p:txBody>
      </p:sp>
    </p:spTree>
    <p:extLst>
      <p:ext uri="{BB962C8B-B14F-4D97-AF65-F5344CB8AC3E}">
        <p14:creationId xmlns:p14="http://schemas.microsoft.com/office/powerpoint/2010/main" val="12234695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Väliotsikko lila">
    <p:spTree>
      <p:nvGrpSpPr>
        <p:cNvPr id="1" name=""/>
        <p:cNvGrpSpPr/>
        <p:nvPr/>
      </p:nvGrpSpPr>
      <p:grpSpPr>
        <a:xfrm>
          <a:off x="0" y="0"/>
          <a:ext cx="0" cy="0"/>
          <a:chOff x="0" y="0"/>
          <a:chExt cx="0" cy="0"/>
        </a:xfrm>
      </p:grpSpPr>
      <p:sp>
        <p:nvSpPr>
          <p:cNvPr id="4" name="Suorakulmio 3"/>
          <p:cNvSpPr/>
          <p:nvPr/>
        </p:nvSpPr>
        <p:spPr>
          <a:xfrm>
            <a:off x="210457" y="224971"/>
            <a:ext cx="8715829" cy="64225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2540000"/>
            <a:ext cx="6923314" cy="1753096"/>
          </a:xfrm>
        </p:spPr>
        <p:txBody>
          <a:bodyPr>
            <a:normAutofit/>
          </a:bodyPr>
          <a:lstStyle>
            <a:lvl1pPr>
              <a:lnSpc>
                <a:spcPct val="100000"/>
              </a:lnSpc>
              <a:defRPr sz="3000">
                <a:solidFill>
                  <a:schemeClr val="bg1"/>
                </a:solidFill>
                <a:latin typeface="+mn-lt"/>
              </a:defRPr>
            </a:lvl1pPr>
          </a:lstStyle>
          <a:p>
            <a:r>
              <a:rPr lang="fi-FI" smtClean="0"/>
              <a:t>Muokkaa perustyyl. napsautt.</a:t>
            </a:r>
            <a:endParaRPr lang="fi-FI" dirty="0"/>
          </a:p>
        </p:txBody>
      </p:sp>
    </p:spTree>
    <p:extLst>
      <p:ext uri="{BB962C8B-B14F-4D97-AF65-F5344CB8AC3E}">
        <p14:creationId xmlns:p14="http://schemas.microsoft.com/office/powerpoint/2010/main" val="6431187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Lopetus">
    <p:spTree>
      <p:nvGrpSpPr>
        <p:cNvPr id="1" name=""/>
        <p:cNvGrpSpPr/>
        <p:nvPr/>
      </p:nvGrpSpPr>
      <p:grpSpPr>
        <a:xfrm>
          <a:off x="0" y="0"/>
          <a:ext cx="0" cy="0"/>
          <a:chOff x="0" y="0"/>
          <a:chExt cx="0" cy="0"/>
        </a:xfrm>
      </p:grpSpPr>
      <p:pic>
        <p:nvPicPr>
          <p:cNvPr id="10" name="Kuva 9"/>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6" name="Kuva 5"/>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425935" y="489428"/>
            <a:ext cx="3416779" cy="855640"/>
          </a:xfrm>
          <a:prstGeom prst="rect">
            <a:avLst/>
          </a:prstGeom>
        </p:spPr>
      </p:pic>
      <p:sp>
        <p:nvSpPr>
          <p:cNvPr id="9" name="Tekstin paikkamerkki 8"/>
          <p:cNvSpPr>
            <a:spLocks noGrp="1"/>
          </p:cNvSpPr>
          <p:nvPr>
            <p:ph type="body" sz="quarter" idx="10" hasCustomPrompt="1"/>
          </p:nvPr>
        </p:nvSpPr>
        <p:spPr>
          <a:xfrm>
            <a:off x="1146630" y="2823908"/>
            <a:ext cx="3209346" cy="1872208"/>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smtClean="0"/>
              <a:t>Lisää esittäjän tiedot</a:t>
            </a:r>
          </a:p>
        </p:txBody>
      </p:sp>
      <p:sp>
        <p:nvSpPr>
          <p:cNvPr id="7" name="Tekstin paikkamerkki 8"/>
          <p:cNvSpPr>
            <a:spLocks noGrp="1"/>
          </p:cNvSpPr>
          <p:nvPr>
            <p:ph type="body" sz="quarter" idx="11" hasCustomPrompt="1"/>
          </p:nvPr>
        </p:nvSpPr>
        <p:spPr>
          <a:xfrm>
            <a:off x="4528458" y="2823908"/>
            <a:ext cx="4220006" cy="1872208"/>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smtClean="0"/>
              <a:t>Lisää tiedot</a:t>
            </a:r>
          </a:p>
        </p:txBody>
      </p:sp>
    </p:spTree>
    <p:extLst>
      <p:ext uri="{BB962C8B-B14F-4D97-AF65-F5344CB8AC3E}">
        <p14:creationId xmlns:p14="http://schemas.microsoft.com/office/powerpoint/2010/main" val="2994190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Vain otsikko">
    <p:spTree>
      <p:nvGrpSpPr>
        <p:cNvPr id="1" name=""/>
        <p:cNvGrpSpPr/>
        <p:nvPr/>
      </p:nvGrpSpPr>
      <p:grpSpPr>
        <a:xfrm>
          <a:off x="0" y="0"/>
          <a:ext cx="0" cy="0"/>
          <a:chOff x="0" y="0"/>
          <a:chExt cx="0" cy="0"/>
        </a:xfrm>
      </p:grpSpPr>
      <p:sp>
        <p:nvSpPr>
          <p:cNvPr id="8" name="Otsikko 7"/>
          <p:cNvSpPr>
            <a:spLocks noGrp="1"/>
          </p:cNvSpPr>
          <p:nvPr>
            <p:ph type="title"/>
          </p:nvPr>
        </p:nvSpPr>
        <p:spPr/>
        <p:txBody>
          <a:bodyPr/>
          <a:lstStyle/>
          <a:p>
            <a:r>
              <a:rPr lang="fi-FI" smtClean="0"/>
              <a:t>Muokkaa perustyyl. napsautt.</a:t>
            </a:r>
            <a:endParaRPr lang="fi-FI" dirty="0"/>
          </a:p>
        </p:txBody>
      </p:sp>
      <p:sp>
        <p:nvSpPr>
          <p:cNvPr id="3" name="Päivämäärän paikkamerkki 3"/>
          <p:cNvSpPr>
            <a:spLocks noGrp="1"/>
          </p:cNvSpPr>
          <p:nvPr>
            <p:ph type="dt" sz="half" idx="10"/>
          </p:nvPr>
        </p:nvSpPr>
        <p:spPr/>
        <p:txBody>
          <a:bodyPr/>
          <a:lstStyle>
            <a:lvl1pPr>
              <a:defRPr/>
            </a:lvl1pPr>
          </a:lstStyle>
          <a:p>
            <a:fld id="{294B8CE4-A367-4FA4-93CC-8900FE4C5221}" type="datetimeFigureOut">
              <a:rPr lang="fi-FI" smtClean="0"/>
              <a:t>28.3.2017</a:t>
            </a:fld>
            <a:endParaRPr lang="fi-FI"/>
          </a:p>
        </p:txBody>
      </p:sp>
      <p:sp>
        <p:nvSpPr>
          <p:cNvPr id="4" name="Alatunnisteen paikkamerkki 4"/>
          <p:cNvSpPr>
            <a:spLocks noGrp="1"/>
          </p:cNvSpPr>
          <p:nvPr>
            <p:ph type="ftr" sz="quarter" idx="11"/>
          </p:nvPr>
        </p:nvSpPr>
        <p:spPr/>
        <p:txBody>
          <a:bodyPr/>
          <a:lstStyle>
            <a:lvl1pPr>
              <a:defRPr/>
            </a:lvl1pPr>
          </a:lstStyle>
          <a:p>
            <a:endParaRPr lang="fi-FI"/>
          </a:p>
        </p:txBody>
      </p:sp>
      <p:sp>
        <p:nvSpPr>
          <p:cNvPr id="5" name="Dian numeron paikkamerkki 5"/>
          <p:cNvSpPr>
            <a:spLocks noGrp="1"/>
          </p:cNvSpPr>
          <p:nvPr>
            <p:ph type="sldNum" sz="quarter" idx="12"/>
          </p:nvPr>
        </p:nvSpPr>
        <p:spPr/>
        <p:txBody>
          <a:bodyPr/>
          <a:lstStyle>
            <a:lvl1pPr>
              <a:defRPr/>
            </a:lvl1pPr>
          </a:lstStyle>
          <a:p>
            <a:fld id="{DBEE5352-7D8F-4859-8A62-ED32DC096CF5}" type="slidenum">
              <a:rPr lang="fi-FI" smtClean="0"/>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294B8CE4-A367-4FA4-93CC-8900FE4C5221}" type="datetimeFigureOut">
              <a:rPr lang="fi-FI" smtClean="0"/>
              <a:t>28.3.2017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BEE5352-7D8F-4859-8A62-ED32DC096CF5}" type="slidenum">
              <a:rPr lang="fi-FI" smtClean="0"/>
              <a:t>‹#›</a:t>
            </a:fld>
            <a:endParaRPr lang="fi-FI"/>
          </a:p>
        </p:txBody>
      </p:sp>
    </p:spTree>
    <p:extLst>
      <p:ext uri="{BB962C8B-B14F-4D97-AF65-F5344CB8AC3E}">
        <p14:creationId xmlns:p14="http://schemas.microsoft.com/office/powerpoint/2010/main" val="38576462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Mukautettu asette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28.3.2017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sp>
        <p:nvSpPr>
          <p:cNvPr id="7" name="Kuvan paikkamerkki 6"/>
          <p:cNvSpPr>
            <a:spLocks noGrp="1"/>
          </p:cNvSpPr>
          <p:nvPr>
            <p:ph type="pic" sz="quarter" idx="13"/>
          </p:nvPr>
        </p:nvSpPr>
        <p:spPr>
          <a:xfrm>
            <a:off x="539750" y="260350"/>
            <a:ext cx="914400" cy="914400"/>
          </a:xfrm>
        </p:spPr>
        <p:txBody>
          <a:bodyPr/>
          <a:lstStyle/>
          <a:p>
            <a:r>
              <a:rPr lang="fi-FI" smtClean="0"/>
              <a:t>Lisää kuva napsauttamalla kuvaketta</a:t>
            </a:r>
            <a:endParaRPr lang="fi-FI"/>
          </a:p>
        </p:txBody>
      </p:sp>
    </p:spTree>
    <p:extLst>
      <p:ext uri="{BB962C8B-B14F-4D97-AF65-F5344CB8AC3E}">
        <p14:creationId xmlns:p14="http://schemas.microsoft.com/office/powerpoint/2010/main" val="2864321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Otsikkosivu hanketunnus">
    <p:spTree>
      <p:nvGrpSpPr>
        <p:cNvPr id="1" name=""/>
        <p:cNvGrpSpPr/>
        <p:nvPr/>
      </p:nvGrpSpPr>
      <p:grpSpPr>
        <a:xfrm>
          <a:off x="0" y="0"/>
          <a:ext cx="0" cy="0"/>
          <a:chOff x="0" y="0"/>
          <a:chExt cx="0" cy="0"/>
        </a:xfrm>
      </p:grpSpPr>
      <p:pic>
        <p:nvPicPr>
          <p:cNvPr id="13" name="Kuva 12"/>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Otsikko 1"/>
          <p:cNvSpPr>
            <a:spLocks noGrp="1"/>
          </p:cNvSpPr>
          <p:nvPr>
            <p:ph type="ctrTitle"/>
          </p:nvPr>
        </p:nvSpPr>
        <p:spPr>
          <a:xfrm>
            <a:off x="1115616" y="1772816"/>
            <a:ext cx="7200800" cy="1656184"/>
          </a:xfrm>
        </p:spPr>
        <p:txBody>
          <a:bodyPr anchor="ctr" anchorCtr="0">
            <a:noAutofit/>
          </a:bodyPr>
          <a:lstStyle>
            <a:lvl1pPr>
              <a:lnSpc>
                <a:spcPct val="100000"/>
              </a:lnSpc>
              <a:defRPr sz="3400"/>
            </a:lvl1pPr>
          </a:lstStyle>
          <a:p>
            <a:r>
              <a:rPr lang="fi-FI" smtClean="0"/>
              <a:t>Muokkaa perustyyl. napsautt.</a:t>
            </a:r>
            <a:endParaRPr lang="fi-FI" dirty="0"/>
          </a:p>
        </p:txBody>
      </p:sp>
      <p:sp>
        <p:nvSpPr>
          <p:cNvPr id="3" name="Alaotsikko 2"/>
          <p:cNvSpPr>
            <a:spLocks noGrp="1"/>
          </p:cNvSpPr>
          <p:nvPr>
            <p:ph type="subTitle" idx="1"/>
          </p:nvPr>
        </p:nvSpPr>
        <p:spPr>
          <a:xfrm>
            <a:off x="1115616" y="3507701"/>
            <a:ext cx="7200800" cy="648072"/>
          </a:xfrm>
        </p:spPr>
        <p:txBody>
          <a:bodyPr>
            <a:noAutofit/>
          </a:bodyPr>
          <a:lstStyle>
            <a:lvl1pPr marL="0" indent="0" algn="l">
              <a:lnSpc>
                <a:spcPct val="100000"/>
              </a:lnSpc>
              <a:spcBef>
                <a:spcPts val="0"/>
              </a:spcBef>
              <a:spcAft>
                <a:spcPts val="0"/>
              </a:spcAft>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a:p>
        </p:txBody>
      </p:sp>
      <p:sp>
        <p:nvSpPr>
          <p:cNvPr id="10" name="Tekstin paikkamerkki 9"/>
          <p:cNvSpPr>
            <a:spLocks noGrp="1"/>
          </p:cNvSpPr>
          <p:nvPr>
            <p:ph type="body" sz="quarter" idx="13" hasCustomPrompt="1"/>
          </p:nvPr>
        </p:nvSpPr>
        <p:spPr>
          <a:xfrm>
            <a:off x="1146629" y="6190342"/>
            <a:ext cx="4865804" cy="428171"/>
          </a:xfrm>
        </p:spPr>
        <p:txBody>
          <a:bodyPr tIns="0" bIns="0" anchor="ctr" anchorCtr="0">
            <a:noAutofit/>
          </a:bodyPr>
          <a:lstStyle>
            <a:lvl1pPr marL="0" indent="0">
              <a:buNone/>
              <a:defRPr sz="1800">
                <a:solidFill>
                  <a:schemeClr val="bg1"/>
                </a:solidFill>
                <a:latin typeface="+mj-lt"/>
              </a:defRPr>
            </a:lvl1pPr>
          </a:lstStyle>
          <a:p>
            <a:pPr lvl="0"/>
            <a:r>
              <a:rPr lang="fi-FI" dirty="0" smtClean="0"/>
              <a:t>Vastuualueen nimi tarvittaessa</a:t>
            </a:r>
          </a:p>
        </p:txBody>
      </p:sp>
      <p:sp>
        <p:nvSpPr>
          <p:cNvPr id="6" name="Tekstin paikkamerkki 9"/>
          <p:cNvSpPr>
            <a:spLocks noGrp="1"/>
          </p:cNvSpPr>
          <p:nvPr>
            <p:ph type="body" sz="quarter" idx="14" hasCustomPrompt="1"/>
          </p:nvPr>
        </p:nvSpPr>
        <p:spPr>
          <a:xfrm>
            <a:off x="1115616" y="4208016"/>
            <a:ext cx="7200800" cy="445120"/>
          </a:xfrm>
        </p:spPr>
        <p:txBody>
          <a:bodyPr tIns="0" bIns="0" anchor="t" anchorCtr="0">
            <a:noAutofit/>
          </a:bodyPr>
          <a:lstStyle>
            <a:lvl1pPr marL="0" indent="0">
              <a:lnSpc>
                <a:spcPct val="120000"/>
              </a:lnSpc>
              <a:spcAft>
                <a:spcPts val="0"/>
              </a:spcAft>
              <a:buNone/>
              <a:defRPr sz="1200" baseline="0">
                <a:solidFill>
                  <a:schemeClr val="tx1"/>
                </a:solidFill>
                <a:latin typeface="+mn-lt"/>
              </a:defRPr>
            </a:lvl1pPr>
          </a:lstStyle>
          <a:p>
            <a:pPr lvl="0"/>
            <a:r>
              <a:rPr lang="fi-FI" dirty="0" smtClean="0"/>
              <a:t>Esittäjän/tapahtuman tiedot</a:t>
            </a:r>
          </a:p>
        </p:txBody>
      </p:sp>
      <p:sp>
        <p:nvSpPr>
          <p:cNvPr id="9" name="Kuvan paikkamerkki 8"/>
          <p:cNvSpPr>
            <a:spLocks noGrp="1"/>
          </p:cNvSpPr>
          <p:nvPr>
            <p:ph type="pic" sz="quarter" idx="15" hasCustomPrompt="1"/>
          </p:nvPr>
        </p:nvSpPr>
        <p:spPr>
          <a:xfrm>
            <a:off x="7380288" y="404813"/>
            <a:ext cx="1260000" cy="1260000"/>
          </a:xfrm>
        </p:spPr>
        <p:txBody>
          <a:bodyPr>
            <a:normAutofit/>
          </a:bodyPr>
          <a:lstStyle>
            <a:lvl1pPr marL="0" indent="0" algn="ctr">
              <a:spcAft>
                <a:spcPts val="0"/>
              </a:spcAft>
              <a:buFontTx/>
              <a:buNone/>
              <a:defRPr sz="1050" baseline="0">
                <a:solidFill>
                  <a:schemeClr val="bg1">
                    <a:lumMod val="65000"/>
                  </a:schemeClr>
                </a:solidFill>
              </a:defRPr>
            </a:lvl1pPr>
          </a:lstStyle>
          <a:p>
            <a:r>
              <a:rPr lang="fi-FI" dirty="0" smtClean="0"/>
              <a:t>Hanketunnus   </a:t>
            </a:r>
            <a:r>
              <a:rPr lang="fr-FR" dirty="0" smtClean="0"/>
              <a:t>3,5 x 3,5 cm    205 x 205 px</a:t>
            </a:r>
            <a:endParaRPr lang="fi-FI" dirty="0"/>
          </a:p>
        </p:txBody>
      </p:sp>
      <p:pic>
        <p:nvPicPr>
          <p:cNvPr id="11" name="Kuva 10"/>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425935" y="489428"/>
            <a:ext cx="3416779" cy="855640"/>
          </a:xfrm>
          <a:prstGeom prst="rect">
            <a:avLst/>
          </a:prstGeom>
        </p:spPr>
      </p:pic>
      <p:pic>
        <p:nvPicPr>
          <p:cNvPr id="15" name="Kuva 14" descr="1puoli_suora.png"/>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148126" y="332656"/>
            <a:ext cx="1744354" cy="1109409"/>
          </a:xfrm>
          <a:prstGeom prst="rect">
            <a:avLst/>
          </a:prstGeom>
        </p:spPr>
      </p:pic>
    </p:spTree>
    <p:extLst>
      <p:ext uri="{BB962C8B-B14F-4D97-AF65-F5344CB8AC3E}">
        <p14:creationId xmlns:p14="http://schemas.microsoft.com/office/powerpoint/2010/main" val="19439363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Mukautettu asette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28.3.2017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sp>
        <p:nvSpPr>
          <p:cNvPr id="7" name="Kuvan paikkamerkki 6"/>
          <p:cNvSpPr>
            <a:spLocks noGrp="1"/>
          </p:cNvSpPr>
          <p:nvPr>
            <p:ph type="pic" sz="quarter" idx="13"/>
          </p:nvPr>
        </p:nvSpPr>
        <p:spPr>
          <a:xfrm>
            <a:off x="251520" y="188640"/>
            <a:ext cx="914400" cy="914400"/>
          </a:xfrm>
        </p:spPr>
        <p:txBody>
          <a:bodyPr/>
          <a:lstStyle/>
          <a:p>
            <a:r>
              <a:rPr lang="fi-FI" smtClean="0"/>
              <a:t>Lisää kuva napsauttamalla kuvaketta</a:t>
            </a:r>
            <a:endParaRPr lang="fi-FI" dirty="0"/>
          </a:p>
        </p:txBody>
      </p:sp>
    </p:spTree>
    <p:extLst>
      <p:ext uri="{BB962C8B-B14F-4D97-AF65-F5344CB8AC3E}">
        <p14:creationId xmlns:p14="http://schemas.microsoft.com/office/powerpoint/2010/main" val="2458361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määrän paikkamerkki 3"/>
          <p:cNvSpPr>
            <a:spLocks noGrp="1"/>
          </p:cNvSpPr>
          <p:nvPr>
            <p:ph type="dt" sz="half" idx="10"/>
          </p:nvPr>
        </p:nvSpPr>
        <p:spPr/>
        <p:txBody>
          <a:bodyPr/>
          <a:lstStyle/>
          <a:p>
            <a:fld id="{294B8CE4-A367-4FA4-93CC-8900FE4C5221}" type="datetimeFigureOut">
              <a:rPr lang="fi-FI" smtClean="0"/>
              <a:t>28.3.2017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BEE5352-7D8F-4859-8A62-ED32DC096CF5}" type="slidenum">
              <a:rPr lang="fi-FI" smtClean="0"/>
              <a:t>‹#›</a:t>
            </a:fld>
            <a:endParaRPr lang="fi-FI"/>
          </a:p>
        </p:txBody>
      </p:sp>
    </p:spTree>
    <p:extLst>
      <p:ext uri="{BB962C8B-B14F-4D97-AF65-F5344CB8AC3E}">
        <p14:creationId xmlns:p14="http://schemas.microsoft.com/office/powerpoint/2010/main" val="3390939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Otsikko ja sisältö väliotsikolla">
    <p:spTree>
      <p:nvGrpSpPr>
        <p:cNvPr id="1" name=""/>
        <p:cNvGrpSpPr/>
        <p:nvPr/>
      </p:nvGrpSpPr>
      <p:grpSpPr>
        <a:xfrm>
          <a:off x="0" y="0"/>
          <a:ext cx="0" cy="0"/>
          <a:chOff x="0" y="0"/>
          <a:chExt cx="0" cy="0"/>
        </a:xfrm>
      </p:grpSpPr>
      <p:sp>
        <p:nvSpPr>
          <p:cNvPr id="2" name="Otsikko 1"/>
          <p:cNvSpPr>
            <a:spLocks noGrp="1"/>
          </p:cNvSpPr>
          <p:nvPr>
            <p:ph type="title"/>
          </p:nvPr>
        </p:nvSpPr>
        <p:spPr>
          <a:xfrm>
            <a:off x="576000" y="145143"/>
            <a:ext cx="7308609" cy="1186497"/>
          </a:xfrm>
        </p:spPr>
        <p:txBody>
          <a:bodyPr/>
          <a:lstStyle/>
          <a:p>
            <a:r>
              <a:rPr lang="fi-FI" smtClean="0"/>
              <a:t>Muokkaa perustyyl. napsautt.</a:t>
            </a:r>
            <a:endParaRPr lang="fi-FI"/>
          </a:p>
        </p:txBody>
      </p:sp>
      <p:sp>
        <p:nvSpPr>
          <p:cNvPr id="3" name="Sisällön paikkamerkki 2"/>
          <p:cNvSpPr>
            <a:spLocks noGrp="1"/>
          </p:cNvSpPr>
          <p:nvPr>
            <p:ph idx="1"/>
          </p:nvPr>
        </p:nvSpPr>
        <p:spPr>
          <a:xfrm>
            <a:off x="573314" y="1836057"/>
            <a:ext cx="7311054" cy="4290106"/>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määrän paikkamerkki 3"/>
          <p:cNvSpPr>
            <a:spLocks noGrp="1"/>
          </p:cNvSpPr>
          <p:nvPr>
            <p:ph type="dt" sz="half" idx="10"/>
          </p:nvPr>
        </p:nvSpPr>
        <p:spPr/>
        <p:txBody>
          <a:bodyPr/>
          <a:lstStyle/>
          <a:p>
            <a:fld id="{294B8CE4-A367-4FA4-93CC-8900FE4C5221}" type="datetimeFigureOut">
              <a:rPr lang="fi-FI" smtClean="0"/>
              <a:t>28.3.2017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BEE5352-7D8F-4859-8A62-ED32DC096CF5}" type="slidenum">
              <a:rPr lang="fi-FI" smtClean="0"/>
              <a:t>‹#›</a:t>
            </a:fld>
            <a:endParaRPr lang="fi-FI"/>
          </a:p>
        </p:txBody>
      </p:sp>
      <p:sp>
        <p:nvSpPr>
          <p:cNvPr id="8" name="Tekstin paikkamerkki 7"/>
          <p:cNvSpPr>
            <a:spLocks noGrp="1"/>
          </p:cNvSpPr>
          <p:nvPr>
            <p:ph type="body" sz="quarter" idx="13" hasCustomPrompt="1"/>
          </p:nvPr>
        </p:nvSpPr>
        <p:spPr>
          <a:xfrm>
            <a:off x="576000" y="1391823"/>
            <a:ext cx="7308368" cy="503237"/>
          </a:xfrm>
        </p:spPr>
        <p:txBody>
          <a:bodyPr/>
          <a:lstStyle>
            <a:lvl1pPr marL="0" indent="0">
              <a:buNone/>
              <a:defRPr b="1" baseline="0"/>
            </a:lvl1pPr>
          </a:lstStyle>
          <a:p>
            <a:pPr lvl="0"/>
            <a:r>
              <a:rPr lang="fi-FI" dirty="0" smtClean="0"/>
              <a:t>Lisää väliotsikko napsauttamalla</a:t>
            </a:r>
          </a:p>
        </p:txBody>
      </p:sp>
    </p:spTree>
    <p:extLst>
      <p:ext uri="{BB962C8B-B14F-4D97-AF65-F5344CB8AC3E}">
        <p14:creationId xmlns:p14="http://schemas.microsoft.com/office/powerpoint/2010/main" val="161574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576000" y="1386000"/>
            <a:ext cx="3600000" cy="4779304"/>
          </a:xfrm>
        </p:spPr>
        <p:txBody>
          <a:bodyPr>
            <a:normAutofit/>
          </a:bodyPr>
          <a:lstStyle>
            <a:lvl1pPr>
              <a:spcBef>
                <a:spcPts val="0"/>
              </a:spcBef>
              <a:spcAft>
                <a:spcPts val="1200"/>
              </a:spcAft>
              <a:defRPr sz="1600"/>
            </a:lvl1pPr>
            <a:lvl2pPr>
              <a:spcBef>
                <a:spcPts val="0"/>
              </a:spcBef>
              <a:spcAft>
                <a:spcPts val="1200"/>
              </a:spcAft>
              <a:defRPr sz="1600"/>
            </a:lvl2pPr>
            <a:lvl3pPr>
              <a:spcBef>
                <a:spcPts val="0"/>
              </a:spcBef>
              <a:spcAft>
                <a:spcPts val="1200"/>
              </a:spcAft>
              <a:defRPr sz="1600"/>
            </a:lvl3pPr>
            <a:lvl4pPr>
              <a:spcBef>
                <a:spcPts val="0"/>
              </a:spcBef>
              <a:spcAft>
                <a:spcPts val="1200"/>
              </a:spcAft>
              <a:defRPr sz="1600"/>
            </a:lvl4pPr>
            <a:lvl5pPr>
              <a:spcBef>
                <a:spcPts val="0"/>
              </a:spcBef>
              <a:spcAft>
                <a:spcPts val="1200"/>
              </a:spcAft>
              <a:defRPr sz="16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Sisällön paikkamerkki 3"/>
          <p:cNvSpPr>
            <a:spLocks noGrp="1"/>
          </p:cNvSpPr>
          <p:nvPr>
            <p:ph sz="half" idx="2"/>
          </p:nvPr>
        </p:nvSpPr>
        <p:spPr>
          <a:xfrm>
            <a:off x="4283968" y="1386000"/>
            <a:ext cx="3600000" cy="4779304"/>
          </a:xfrm>
        </p:spPr>
        <p:txBody>
          <a:bodyPr>
            <a:normAutofit/>
          </a:bodyPr>
          <a:lstStyle>
            <a:lvl1pPr>
              <a:spcAft>
                <a:spcPts val="1200"/>
              </a:spcAft>
              <a:defRPr sz="1600"/>
            </a:lvl1pPr>
            <a:lvl2pPr>
              <a:spcAft>
                <a:spcPts val="1200"/>
              </a:spcAft>
              <a:defRPr sz="1600"/>
            </a:lvl2pPr>
            <a:lvl3pPr>
              <a:spcAft>
                <a:spcPts val="1200"/>
              </a:spcAft>
              <a:defRPr sz="1600"/>
            </a:lvl3pPr>
            <a:lvl4pPr>
              <a:spcAft>
                <a:spcPts val="1200"/>
              </a:spcAft>
              <a:defRPr sz="1600"/>
            </a:lvl4pPr>
            <a:lvl5pPr>
              <a:spcAft>
                <a:spcPts val="1200"/>
              </a:spcAft>
              <a:defRPr sz="16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5" name="Päivämäärän paikkamerkki 4"/>
          <p:cNvSpPr>
            <a:spLocks noGrp="1"/>
          </p:cNvSpPr>
          <p:nvPr>
            <p:ph type="dt" sz="half" idx="10"/>
          </p:nvPr>
        </p:nvSpPr>
        <p:spPr/>
        <p:txBody>
          <a:bodyPr/>
          <a:lstStyle/>
          <a:p>
            <a:fld id="{294B8CE4-A367-4FA4-93CC-8900FE4C5221}" type="datetimeFigureOut">
              <a:rPr lang="fi-FI" smtClean="0"/>
              <a:t>28.3.2017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DBEE5352-7D8F-4859-8A62-ED32DC096CF5}" type="slidenum">
              <a:rPr lang="fi-FI" smtClean="0"/>
              <a:t>‹#›</a:t>
            </a:fld>
            <a:endParaRPr lang="fi-FI"/>
          </a:p>
        </p:txBody>
      </p:sp>
    </p:spTree>
    <p:extLst>
      <p:ext uri="{BB962C8B-B14F-4D97-AF65-F5344CB8AC3E}">
        <p14:creationId xmlns:p14="http://schemas.microsoft.com/office/powerpoint/2010/main" val="3429293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Kuv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a:xfrm>
            <a:off x="4283968" y="1386114"/>
            <a:ext cx="3600400" cy="4779189"/>
          </a:xfrm>
        </p:spPr>
        <p:txBody>
          <a:bodyPr>
            <a:normAutofit/>
          </a:bodyPr>
          <a:lstStyle>
            <a:lvl1pPr>
              <a:spcAft>
                <a:spcPts val="1200"/>
              </a:spcAft>
              <a:defRPr sz="1600"/>
            </a:lvl1pPr>
            <a:lvl2pPr>
              <a:spcAft>
                <a:spcPts val="1200"/>
              </a:spcAft>
              <a:defRPr sz="1600"/>
            </a:lvl2pPr>
            <a:lvl3pPr>
              <a:spcAft>
                <a:spcPts val="1200"/>
              </a:spcAft>
              <a:defRPr sz="1600"/>
            </a:lvl3pPr>
            <a:lvl4pPr>
              <a:spcAft>
                <a:spcPts val="1200"/>
              </a:spcAft>
              <a:defRPr sz="1600"/>
            </a:lvl4pPr>
            <a:lvl5pPr>
              <a:spcAft>
                <a:spcPts val="1200"/>
              </a:spcAft>
              <a:defRPr sz="16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määrän paikkamerkki 3"/>
          <p:cNvSpPr>
            <a:spLocks noGrp="1"/>
          </p:cNvSpPr>
          <p:nvPr>
            <p:ph type="dt" sz="half" idx="10"/>
          </p:nvPr>
        </p:nvSpPr>
        <p:spPr/>
        <p:txBody>
          <a:bodyPr/>
          <a:lstStyle/>
          <a:p>
            <a:fld id="{294B8CE4-A367-4FA4-93CC-8900FE4C5221}" type="datetimeFigureOut">
              <a:rPr lang="fi-FI" smtClean="0"/>
              <a:t>28.3.2017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BEE5352-7D8F-4859-8A62-ED32DC096CF5}" type="slidenum">
              <a:rPr lang="fi-FI" smtClean="0"/>
              <a:t>‹#›</a:t>
            </a:fld>
            <a:endParaRPr lang="fi-FI"/>
          </a:p>
        </p:txBody>
      </p:sp>
      <p:sp>
        <p:nvSpPr>
          <p:cNvPr id="9" name="Kuvan paikkamerkki 8"/>
          <p:cNvSpPr>
            <a:spLocks noGrp="1"/>
          </p:cNvSpPr>
          <p:nvPr>
            <p:ph type="pic" sz="quarter" idx="13" hasCustomPrompt="1"/>
          </p:nvPr>
        </p:nvSpPr>
        <p:spPr>
          <a:xfrm>
            <a:off x="705600" y="1476000"/>
            <a:ext cx="3455988" cy="480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smtClean="0"/>
              <a:t>Lisää kuva                                 13,35 x 9,6 cm | </a:t>
            </a:r>
            <a:r>
              <a:rPr lang="fr-FR" dirty="0" smtClean="0"/>
              <a:t>780 px x 565 px</a:t>
            </a:r>
            <a:endParaRPr lang="fi-FI" dirty="0" smtClean="0"/>
          </a:p>
          <a:p>
            <a:endParaRPr lang="fi-FI" dirty="0"/>
          </a:p>
        </p:txBody>
      </p:sp>
    </p:spTree>
    <p:extLst>
      <p:ext uri="{BB962C8B-B14F-4D97-AF65-F5344CB8AC3E}">
        <p14:creationId xmlns:p14="http://schemas.microsoft.com/office/powerpoint/2010/main" val="341973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Kuvi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a:xfrm>
            <a:off x="4283968" y="1386114"/>
            <a:ext cx="3600400" cy="4779189"/>
          </a:xfrm>
        </p:spPr>
        <p:txBody>
          <a:bodyPr>
            <a:normAutofit/>
          </a:bodyPr>
          <a:lstStyle>
            <a:lvl1pPr>
              <a:spcAft>
                <a:spcPts val="1200"/>
              </a:spcAft>
              <a:defRPr sz="1600"/>
            </a:lvl1pPr>
            <a:lvl2pPr>
              <a:spcAft>
                <a:spcPts val="1200"/>
              </a:spcAft>
              <a:defRPr sz="1600"/>
            </a:lvl2pPr>
            <a:lvl3pPr>
              <a:spcAft>
                <a:spcPts val="1200"/>
              </a:spcAft>
              <a:defRPr sz="1600"/>
            </a:lvl3pPr>
            <a:lvl4pPr>
              <a:spcAft>
                <a:spcPts val="1200"/>
              </a:spcAft>
              <a:defRPr sz="1600"/>
            </a:lvl4pPr>
            <a:lvl5pPr>
              <a:spcAft>
                <a:spcPts val="1200"/>
              </a:spcAft>
              <a:defRPr sz="16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määrän paikkamerkki 3"/>
          <p:cNvSpPr>
            <a:spLocks noGrp="1"/>
          </p:cNvSpPr>
          <p:nvPr>
            <p:ph type="dt" sz="half" idx="10"/>
          </p:nvPr>
        </p:nvSpPr>
        <p:spPr/>
        <p:txBody>
          <a:bodyPr/>
          <a:lstStyle/>
          <a:p>
            <a:fld id="{294B8CE4-A367-4FA4-93CC-8900FE4C5221}" type="datetimeFigureOut">
              <a:rPr lang="fi-FI" smtClean="0"/>
              <a:t>28.3.2017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BEE5352-7D8F-4859-8A62-ED32DC096CF5}" type="slidenum">
              <a:rPr lang="fi-FI" smtClean="0"/>
              <a:t>‹#›</a:t>
            </a:fld>
            <a:endParaRPr lang="fi-FI"/>
          </a:p>
        </p:txBody>
      </p:sp>
      <p:sp>
        <p:nvSpPr>
          <p:cNvPr id="9" name="Kuvan paikkamerkki 8"/>
          <p:cNvSpPr>
            <a:spLocks noGrp="1"/>
          </p:cNvSpPr>
          <p:nvPr>
            <p:ph type="pic" sz="quarter" idx="13" hasCustomPrompt="1"/>
          </p:nvPr>
        </p:nvSpPr>
        <p:spPr>
          <a:xfrm>
            <a:off x="705600" y="1476000"/>
            <a:ext cx="3455988" cy="147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baseline="0"/>
            </a:lvl1pPr>
          </a:lstStyle>
          <a:p>
            <a:r>
              <a:rPr lang="fi-FI" dirty="0" smtClean="0"/>
              <a:t>Lisää kuva                                    4,1 x 9,6 cm </a:t>
            </a:r>
            <a:r>
              <a:rPr lang="fr-FR" dirty="0" smtClean="0"/>
              <a:t>| 240 cm x 565 px</a:t>
            </a:r>
            <a:endParaRPr lang="fi-FI" dirty="0" smtClean="0"/>
          </a:p>
        </p:txBody>
      </p:sp>
      <p:sp>
        <p:nvSpPr>
          <p:cNvPr id="10" name="Kuvan paikkamerkki 8"/>
          <p:cNvSpPr>
            <a:spLocks noGrp="1"/>
          </p:cNvSpPr>
          <p:nvPr>
            <p:ph type="pic" sz="quarter" idx="14" hasCustomPrompt="1"/>
          </p:nvPr>
        </p:nvSpPr>
        <p:spPr>
          <a:xfrm>
            <a:off x="705600" y="3152400"/>
            <a:ext cx="3455988" cy="147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smtClean="0"/>
              <a:t>Lisää kuva                                    4,1 x 9,6 cm </a:t>
            </a:r>
            <a:r>
              <a:rPr lang="fr-FR" dirty="0" smtClean="0"/>
              <a:t>| 240 cm x 565 px</a:t>
            </a:r>
            <a:endParaRPr lang="fi-FI" dirty="0" smtClean="0"/>
          </a:p>
        </p:txBody>
      </p:sp>
      <p:sp>
        <p:nvSpPr>
          <p:cNvPr id="11" name="Kuvan paikkamerkki 8"/>
          <p:cNvSpPr>
            <a:spLocks noGrp="1"/>
          </p:cNvSpPr>
          <p:nvPr>
            <p:ph type="pic" sz="quarter" idx="15" hasCustomPrompt="1"/>
          </p:nvPr>
        </p:nvSpPr>
        <p:spPr>
          <a:xfrm>
            <a:off x="705600" y="4807028"/>
            <a:ext cx="3455988" cy="147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smtClean="0"/>
              <a:t>Lisää kuva                                    4,1 x 9,6 cm </a:t>
            </a:r>
            <a:r>
              <a:rPr lang="fr-FR" dirty="0" smtClean="0"/>
              <a:t>| 240 cm x 565 px</a:t>
            </a:r>
            <a:endParaRPr lang="fi-FI" dirty="0" smtClean="0"/>
          </a:p>
        </p:txBody>
      </p:sp>
    </p:spTree>
    <p:extLst>
      <p:ext uri="{BB962C8B-B14F-4D97-AF65-F5344CB8AC3E}">
        <p14:creationId xmlns:p14="http://schemas.microsoft.com/office/powerpoint/2010/main" val="2901028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Kuva iso">
    <p:spTree>
      <p:nvGrpSpPr>
        <p:cNvPr id="1" name=""/>
        <p:cNvGrpSpPr/>
        <p:nvPr/>
      </p:nvGrpSpPr>
      <p:grpSpPr>
        <a:xfrm>
          <a:off x="0" y="0"/>
          <a:ext cx="0" cy="0"/>
          <a:chOff x="0" y="0"/>
          <a:chExt cx="0" cy="0"/>
        </a:xfrm>
      </p:grpSpPr>
      <p:pic>
        <p:nvPicPr>
          <p:cNvPr id="9" name="Kuva 8"/>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6572250" y="6482943"/>
            <a:ext cx="2114550" cy="171740"/>
          </a:xfrm>
          <a:prstGeom prst="rect">
            <a:avLst/>
          </a:prstGeom>
        </p:spPr>
      </p:pic>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28.3.2017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sp>
        <p:nvSpPr>
          <p:cNvPr id="7" name="Kuvan paikkamerkki 6"/>
          <p:cNvSpPr>
            <a:spLocks noGrp="1"/>
          </p:cNvSpPr>
          <p:nvPr>
            <p:ph type="pic" sz="quarter" idx="13" hasCustomPrompt="1"/>
          </p:nvPr>
        </p:nvSpPr>
        <p:spPr>
          <a:xfrm>
            <a:off x="703942" y="1476000"/>
            <a:ext cx="7722000" cy="4804229"/>
          </a:xfrm>
          <a:solidFill>
            <a:schemeClr val="bg1">
              <a:lumMod val="85000"/>
            </a:schemeClr>
          </a:solidFill>
        </p:spPr>
        <p:txBody>
          <a:bodyPr/>
          <a:lstStyle>
            <a:lvl1pPr marL="0" indent="0">
              <a:buNone/>
              <a:defRPr baseline="0"/>
            </a:lvl1pPr>
          </a:lstStyle>
          <a:p>
            <a:r>
              <a:rPr lang="fi-FI" dirty="0" smtClean="0"/>
              <a:t>Lisää kuva                                                                  koko </a:t>
            </a:r>
            <a:r>
              <a:rPr lang="fr-FR" dirty="0" smtClean="0"/>
              <a:t>13,35 x 21,45 cm | 780 x 1265 px</a:t>
            </a:r>
            <a:endParaRPr lang="fi-FI" dirty="0"/>
          </a:p>
        </p:txBody>
      </p:sp>
    </p:spTree>
    <p:extLst>
      <p:ext uri="{BB962C8B-B14F-4D97-AF65-F5344CB8AC3E}">
        <p14:creationId xmlns:p14="http://schemas.microsoft.com/office/powerpoint/2010/main" val="335229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Tekstilaatikot">
    <p:spTree>
      <p:nvGrpSpPr>
        <p:cNvPr id="1" name=""/>
        <p:cNvGrpSpPr/>
        <p:nvPr/>
      </p:nvGrpSpPr>
      <p:grpSpPr>
        <a:xfrm>
          <a:off x="0" y="0"/>
          <a:ext cx="0" cy="0"/>
          <a:chOff x="0" y="0"/>
          <a:chExt cx="0" cy="0"/>
        </a:xfrm>
      </p:grpSpPr>
      <p:pic>
        <p:nvPicPr>
          <p:cNvPr id="12" name="Kuva 11"/>
          <p:cNvPicPr>
            <a:picLocks noChangeAspect="1"/>
          </p:cNvPicPr>
          <p:nvPr/>
        </p:nvPicPr>
        <p:blipFill>
          <a:blip r:embed="rId2" cstate="screen">
            <a:extLst>
              <a:ext uri="{28A0092B-C50C-407E-A947-70E740481C1C}">
                <a14:useLocalDpi xmlns:a14="http://schemas.microsoft.com/office/drawing/2010/main" val="0"/>
              </a:ext>
            </a:extLst>
          </a:blip>
          <a:stretch>
            <a:fillRect/>
          </a:stretch>
        </p:blipFill>
        <p:spPr>
          <a:xfrm>
            <a:off x="6572250" y="6482943"/>
            <a:ext cx="2114550" cy="171740"/>
          </a:xfrm>
          <a:prstGeom prst="rect">
            <a:avLst/>
          </a:prstGeom>
        </p:spPr>
      </p:pic>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294B8CE4-A367-4FA4-93CC-8900FE4C5221}" type="datetimeFigureOut">
              <a:rPr lang="fi-FI" smtClean="0"/>
              <a:t>28.3.2017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BEE5352-7D8F-4859-8A62-ED32DC096CF5}" type="slidenum">
              <a:rPr lang="fi-FI" smtClean="0"/>
              <a:t>‹#›</a:t>
            </a:fld>
            <a:endParaRPr lang="fi-FI"/>
          </a:p>
        </p:txBody>
      </p:sp>
      <p:sp>
        <p:nvSpPr>
          <p:cNvPr id="8" name="Tekstin paikkamerkki 7"/>
          <p:cNvSpPr>
            <a:spLocks noGrp="1"/>
          </p:cNvSpPr>
          <p:nvPr>
            <p:ph type="body" sz="quarter" idx="13"/>
          </p:nvPr>
        </p:nvSpPr>
        <p:spPr>
          <a:xfrm>
            <a:off x="684213" y="1484313"/>
            <a:ext cx="3752506" cy="2232025"/>
          </a:xfrm>
          <a:solidFill>
            <a:schemeClr val="accent3"/>
          </a:solidFill>
        </p:spPr>
        <p:txBody>
          <a:bodyPr lIns="252000" tIns="468000" rIns="180000" bIns="180000">
            <a:normAutofit/>
          </a:bodyPr>
          <a:lstStyle>
            <a:lvl1pPr>
              <a:spcAft>
                <a:spcPts val="600"/>
              </a:spcAft>
              <a:defRPr sz="1600">
                <a:solidFill>
                  <a:schemeClr val="bg1"/>
                </a:solidFill>
              </a:defRPr>
            </a:lvl1pPr>
            <a:lvl2pPr>
              <a:spcAft>
                <a:spcPts val="600"/>
              </a:spcAft>
              <a:defRPr sz="1600">
                <a:solidFill>
                  <a:schemeClr val="bg1"/>
                </a:solidFill>
              </a:defRPr>
            </a:lvl2pPr>
          </a:lstStyle>
          <a:p>
            <a:pPr lvl="0"/>
            <a:r>
              <a:rPr lang="fi-FI" smtClean="0"/>
              <a:t>Muokkaa tekstin perustyylejä napsauttamalla</a:t>
            </a:r>
          </a:p>
          <a:p>
            <a:pPr lvl="1"/>
            <a:r>
              <a:rPr lang="fi-FI" smtClean="0"/>
              <a:t>toinen taso</a:t>
            </a:r>
          </a:p>
        </p:txBody>
      </p:sp>
      <p:sp>
        <p:nvSpPr>
          <p:cNvPr id="9" name="Tekstin paikkamerkki 7"/>
          <p:cNvSpPr>
            <a:spLocks noGrp="1"/>
          </p:cNvSpPr>
          <p:nvPr>
            <p:ph type="body" sz="quarter" idx="14"/>
          </p:nvPr>
        </p:nvSpPr>
        <p:spPr>
          <a:xfrm>
            <a:off x="4644008" y="1484313"/>
            <a:ext cx="3752506" cy="2232025"/>
          </a:xfrm>
          <a:solidFill>
            <a:schemeClr val="accent1"/>
          </a:solidFill>
        </p:spPr>
        <p:txBody>
          <a:bodyPr lIns="252000" tIns="468000" rIns="180000" bIns="180000">
            <a:normAutofit/>
          </a:bodyPr>
          <a:lstStyle>
            <a:lvl1pPr>
              <a:spcAft>
                <a:spcPts val="600"/>
              </a:spcAft>
              <a:defRPr sz="1600">
                <a:solidFill>
                  <a:schemeClr val="bg1"/>
                </a:solidFill>
              </a:defRPr>
            </a:lvl1pPr>
            <a:lvl2pPr>
              <a:spcAft>
                <a:spcPts val="600"/>
              </a:spcAft>
              <a:defRPr sz="1600">
                <a:solidFill>
                  <a:schemeClr val="bg1"/>
                </a:solidFill>
              </a:defRPr>
            </a:lvl2pPr>
          </a:lstStyle>
          <a:p>
            <a:pPr lvl="0"/>
            <a:r>
              <a:rPr lang="fi-FI" smtClean="0"/>
              <a:t>Muokkaa tekstin perustyylejä napsauttamalla</a:t>
            </a:r>
          </a:p>
          <a:p>
            <a:pPr lvl="1"/>
            <a:r>
              <a:rPr lang="fi-FI" smtClean="0"/>
              <a:t>toinen taso</a:t>
            </a:r>
          </a:p>
        </p:txBody>
      </p:sp>
      <p:sp>
        <p:nvSpPr>
          <p:cNvPr id="10" name="Tekstin paikkamerkki 7"/>
          <p:cNvSpPr>
            <a:spLocks noGrp="1"/>
          </p:cNvSpPr>
          <p:nvPr>
            <p:ph type="body" sz="quarter" idx="15"/>
          </p:nvPr>
        </p:nvSpPr>
        <p:spPr>
          <a:xfrm>
            <a:off x="684213" y="4077072"/>
            <a:ext cx="3752506" cy="2232025"/>
          </a:xfrm>
          <a:solidFill>
            <a:schemeClr val="accent2"/>
          </a:solidFill>
        </p:spPr>
        <p:txBody>
          <a:bodyPr lIns="252000" tIns="468000" rIns="180000" bIns="180000">
            <a:normAutofit/>
          </a:bodyPr>
          <a:lstStyle>
            <a:lvl1pPr>
              <a:spcAft>
                <a:spcPts val="600"/>
              </a:spcAft>
              <a:defRPr sz="1600">
                <a:solidFill>
                  <a:schemeClr val="bg1"/>
                </a:solidFill>
              </a:defRPr>
            </a:lvl1pPr>
            <a:lvl2pPr>
              <a:spcAft>
                <a:spcPts val="600"/>
              </a:spcAft>
              <a:defRPr sz="1600">
                <a:solidFill>
                  <a:schemeClr val="bg1"/>
                </a:solidFill>
              </a:defRPr>
            </a:lvl2pPr>
          </a:lstStyle>
          <a:p>
            <a:pPr lvl="0"/>
            <a:r>
              <a:rPr lang="fi-FI" smtClean="0"/>
              <a:t>Muokkaa tekstin perustyylejä napsauttamalla</a:t>
            </a:r>
          </a:p>
          <a:p>
            <a:pPr lvl="1"/>
            <a:r>
              <a:rPr lang="fi-FI" smtClean="0"/>
              <a:t>toinen taso</a:t>
            </a:r>
          </a:p>
        </p:txBody>
      </p:sp>
      <p:sp>
        <p:nvSpPr>
          <p:cNvPr id="11" name="Tekstin paikkamerkki 7"/>
          <p:cNvSpPr>
            <a:spLocks noGrp="1"/>
          </p:cNvSpPr>
          <p:nvPr>
            <p:ph type="body" sz="quarter" idx="16"/>
          </p:nvPr>
        </p:nvSpPr>
        <p:spPr>
          <a:xfrm>
            <a:off x="4644008" y="4077072"/>
            <a:ext cx="3752506" cy="2232025"/>
          </a:xfrm>
          <a:solidFill>
            <a:schemeClr val="accent4"/>
          </a:solidFill>
        </p:spPr>
        <p:txBody>
          <a:bodyPr lIns="252000" tIns="468000" rIns="180000" bIns="180000">
            <a:normAutofit/>
          </a:bodyPr>
          <a:lstStyle>
            <a:lvl1pPr>
              <a:spcAft>
                <a:spcPts val="600"/>
              </a:spcAft>
              <a:defRPr sz="1600">
                <a:solidFill>
                  <a:schemeClr val="bg1"/>
                </a:solidFill>
              </a:defRPr>
            </a:lvl1pPr>
            <a:lvl2pPr>
              <a:spcAft>
                <a:spcPts val="600"/>
              </a:spcAft>
              <a:defRPr sz="1600">
                <a:solidFill>
                  <a:schemeClr val="bg1"/>
                </a:solidFill>
              </a:defRPr>
            </a:lvl2pPr>
          </a:lstStyle>
          <a:p>
            <a:pPr lvl="0"/>
            <a:r>
              <a:rPr lang="fi-FI" smtClean="0"/>
              <a:t>Muokkaa tekstin perustyylejä napsauttamalla</a:t>
            </a:r>
          </a:p>
          <a:p>
            <a:pPr lvl="1"/>
            <a:r>
              <a:rPr lang="fi-FI" smtClean="0"/>
              <a:t>toinen taso</a:t>
            </a:r>
          </a:p>
        </p:txBody>
      </p:sp>
      <p:sp>
        <p:nvSpPr>
          <p:cNvPr id="7" name="Tekstin paikkamerkki 6"/>
          <p:cNvSpPr>
            <a:spLocks noGrp="1"/>
          </p:cNvSpPr>
          <p:nvPr>
            <p:ph type="body" sz="quarter" idx="17" hasCustomPrompt="1"/>
          </p:nvPr>
        </p:nvSpPr>
        <p:spPr>
          <a:xfrm>
            <a:off x="684213" y="1484312"/>
            <a:ext cx="3752506" cy="504527"/>
          </a:xfrm>
        </p:spPr>
        <p:txBody>
          <a:bodyPr lIns="252000" tIns="144000" rIns="180000" bIns="180000">
            <a:noAutofit/>
          </a:bodyPr>
          <a:lstStyle>
            <a:lvl1pPr marL="0" indent="0">
              <a:buFontTx/>
              <a:buNone/>
              <a:defRPr sz="2000" b="1" baseline="0">
                <a:solidFill>
                  <a:schemeClr val="bg1"/>
                </a:solidFill>
              </a:defRPr>
            </a:lvl1pPr>
          </a:lstStyle>
          <a:p>
            <a:pPr lvl="0"/>
            <a:r>
              <a:rPr lang="fi-FI" dirty="0" smtClean="0"/>
              <a:t>Lisää otsikko</a:t>
            </a:r>
          </a:p>
        </p:txBody>
      </p:sp>
      <p:sp>
        <p:nvSpPr>
          <p:cNvPr id="13" name="Tekstin paikkamerkki 6"/>
          <p:cNvSpPr>
            <a:spLocks noGrp="1"/>
          </p:cNvSpPr>
          <p:nvPr>
            <p:ph type="body" sz="quarter" idx="18" hasCustomPrompt="1"/>
          </p:nvPr>
        </p:nvSpPr>
        <p:spPr>
          <a:xfrm>
            <a:off x="4644000" y="1484312"/>
            <a:ext cx="3752506" cy="504527"/>
          </a:xfrm>
        </p:spPr>
        <p:txBody>
          <a:bodyPr lIns="252000" tIns="144000" rIns="180000" bIns="180000">
            <a:noAutofit/>
          </a:bodyPr>
          <a:lstStyle>
            <a:lvl1pPr marL="0" indent="0">
              <a:buFontTx/>
              <a:buNone/>
              <a:defRPr sz="2000" b="1" baseline="0">
                <a:solidFill>
                  <a:schemeClr val="bg1"/>
                </a:solidFill>
              </a:defRPr>
            </a:lvl1pPr>
          </a:lstStyle>
          <a:p>
            <a:pPr lvl="0"/>
            <a:r>
              <a:rPr lang="fi-FI" dirty="0" smtClean="0"/>
              <a:t>Lisää otsikko</a:t>
            </a:r>
          </a:p>
        </p:txBody>
      </p:sp>
      <p:sp>
        <p:nvSpPr>
          <p:cNvPr id="14" name="Tekstin paikkamerkki 6"/>
          <p:cNvSpPr>
            <a:spLocks noGrp="1"/>
          </p:cNvSpPr>
          <p:nvPr>
            <p:ph type="body" sz="quarter" idx="19" hasCustomPrompt="1"/>
          </p:nvPr>
        </p:nvSpPr>
        <p:spPr>
          <a:xfrm>
            <a:off x="684213" y="4078800"/>
            <a:ext cx="3752506" cy="504527"/>
          </a:xfrm>
        </p:spPr>
        <p:txBody>
          <a:bodyPr lIns="252000" tIns="144000" rIns="180000" bIns="180000">
            <a:noAutofit/>
          </a:bodyPr>
          <a:lstStyle>
            <a:lvl1pPr marL="0" indent="0">
              <a:buFontTx/>
              <a:buNone/>
              <a:defRPr sz="2000" b="1" baseline="0">
                <a:solidFill>
                  <a:schemeClr val="bg1"/>
                </a:solidFill>
              </a:defRPr>
            </a:lvl1pPr>
          </a:lstStyle>
          <a:p>
            <a:pPr lvl="0"/>
            <a:r>
              <a:rPr lang="fi-FI" dirty="0" smtClean="0"/>
              <a:t>Lisää otsikko</a:t>
            </a:r>
          </a:p>
        </p:txBody>
      </p:sp>
      <p:sp>
        <p:nvSpPr>
          <p:cNvPr id="15" name="Tekstin paikkamerkki 6"/>
          <p:cNvSpPr>
            <a:spLocks noGrp="1"/>
          </p:cNvSpPr>
          <p:nvPr>
            <p:ph type="body" sz="quarter" idx="20" hasCustomPrompt="1"/>
          </p:nvPr>
        </p:nvSpPr>
        <p:spPr>
          <a:xfrm>
            <a:off x="4644000" y="4078800"/>
            <a:ext cx="3752506" cy="504527"/>
          </a:xfrm>
        </p:spPr>
        <p:txBody>
          <a:bodyPr lIns="252000" tIns="144000" rIns="180000" bIns="180000">
            <a:noAutofit/>
          </a:bodyPr>
          <a:lstStyle>
            <a:lvl1pPr marL="0" indent="0">
              <a:buFontTx/>
              <a:buNone/>
              <a:defRPr sz="2000" b="1" baseline="0">
                <a:solidFill>
                  <a:schemeClr val="bg1"/>
                </a:solidFill>
              </a:defRPr>
            </a:lvl1pPr>
          </a:lstStyle>
          <a:p>
            <a:pPr lvl="0"/>
            <a:r>
              <a:rPr lang="fi-FI" dirty="0" smtClean="0"/>
              <a:t>Lisää otsikko</a:t>
            </a:r>
          </a:p>
        </p:txBody>
      </p:sp>
    </p:spTree>
    <p:extLst>
      <p:ext uri="{BB962C8B-B14F-4D97-AF65-F5344CB8AC3E}">
        <p14:creationId xmlns:p14="http://schemas.microsoft.com/office/powerpoint/2010/main" val="254240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3.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Kuva 6"/>
          <p:cNvPicPr>
            <a:picLocks noChangeAspect="1"/>
          </p:cNvPicPr>
          <p:nvPr/>
        </p:nvPicPr>
        <p:blipFill>
          <a:blip r:embed="rId22" cstate="screen">
            <a:extLst>
              <a:ext uri="{28A0092B-C50C-407E-A947-70E740481C1C}">
                <a14:useLocalDpi xmlns:a14="http://schemas.microsoft.com/office/drawing/2010/main" val="0"/>
              </a:ext>
            </a:extLst>
          </a:blip>
          <a:stretch>
            <a:fillRect/>
          </a:stretch>
        </p:blipFill>
        <p:spPr>
          <a:xfrm>
            <a:off x="6572250" y="6482943"/>
            <a:ext cx="2114550" cy="171740"/>
          </a:xfrm>
          <a:prstGeom prst="rect">
            <a:avLst/>
          </a:prstGeom>
        </p:spPr>
      </p:pic>
      <p:pic>
        <p:nvPicPr>
          <p:cNvPr id="8" name="Kuva 7"/>
          <p:cNvPicPr>
            <a:picLocks noChangeAspect="1"/>
          </p:cNvPicPr>
          <p:nvPr/>
        </p:nvPicPr>
        <p:blipFill>
          <a:blip r:embed="rId23" cstate="screen">
            <a:extLst>
              <a:ext uri="{28A0092B-C50C-407E-A947-70E740481C1C}">
                <a14:useLocalDpi xmlns:a14="http://schemas.microsoft.com/office/drawing/2010/main" val="0"/>
              </a:ext>
            </a:extLst>
          </a:blip>
          <a:stretch>
            <a:fillRect/>
          </a:stretch>
        </p:blipFill>
        <p:spPr>
          <a:xfrm>
            <a:off x="7524328" y="0"/>
            <a:ext cx="1618488" cy="3118104"/>
          </a:xfrm>
          <a:prstGeom prst="rect">
            <a:avLst/>
          </a:prstGeom>
        </p:spPr>
      </p:pic>
      <p:sp>
        <p:nvSpPr>
          <p:cNvPr id="2" name="Otsikon paikkamerkki 1"/>
          <p:cNvSpPr>
            <a:spLocks noGrp="1"/>
          </p:cNvSpPr>
          <p:nvPr>
            <p:ph type="title"/>
          </p:nvPr>
        </p:nvSpPr>
        <p:spPr>
          <a:xfrm>
            <a:off x="576000" y="145143"/>
            <a:ext cx="7308368" cy="1186497"/>
          </a:xfrm>
          <a:prstGeom prst="rect">
            <a:avLst/>
          </a:prstGeom>
        </p:spPr>
        <p:txBody>
          <a:bodyPr vert="horz" lIns="91440" tIns="45720" rIns="91440" bIns="45720" rtlCol="0" anchor="ctr">
            <a:norm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576000" y="1386114"/>
            <a:ext cx="7308368" cy="4779189"/>
          </a:xfrm>
          <a:prstGeom prst="rect">
            <a:avLst/>
          </a:prstGeom>
        </p:spPr>
        <p:txBody>
          <a:bodyPr vert="horz" lIns="91440" tIns="45720" rIns="91440" bIns="45720" rtlCol="0">
            <a:no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2"/>
          </p:nvPr>
        </p:nvSpPr>
        <p:spPr>
          <a:xfrm>
            <a:off x="576000" y="6429829"/>
            <a:ext cx="975264" cy="291646"/>
          </a:xfrm>
          <a:prstGeom prst="rect">
            <a:avLst/>
          </a:prstGeom>
        </p:spPr>
        <p:txBody>
          <a:bodyPr vert="horz" lIns="91440" tIns="45720" rIns="91440" bIns="45720" rtlCol="0" anchor="ctr"/>
          <a:lstStyle>
            <a:lvl1pPr algn="l">
              <a:defRPr sz="900">
                <a:solidFill>
                  <a:schemeClr val="tx2"/>
                </a:solidFill>
              </a:defRPr>
            </a:lvl1pPr>
          </a:lstStyle>
          <a:p>
            <a:fld id="{294B8CE4-A367-4FA4-93CC-8900FE4C5221}" type="datetimeFigureOut">
              <a:rPr lang="fi-FI" smtClean="0"/>
              <a:t>28.3.2017</a:t>
            </a:fld>
            <a:endParaRPr lang="fi-FI"/>
          </a:p>
        </p:txBody>
      </p:sp>
      <p:sp>
        <p:nvSpPr>
          <p:cNvPr id="5" name="Alatunnisteen paikkamerkki 4"/>
          <p:cNvSpPr>
            <a:spLocks noGrp="1"/>
          </p:cNvSpPr>
          <p:nvPr>
            <p:ph type="ftr" sz="quarter" idx="3"/>
          </p:nvPr>
        </p:nvSpPr>
        <p:spPr>
          <a:xfrm>
            <a:off x="3124200" y="6429829"/>
            <a:ext cx="2895600" cy="291646"/>
          </a:xfrm>
          <a:prstGeom prst="rect">
            <a:avLst/>
          </a:prstGeom>
        </p:spPr>
        <p:txBody>
          <a:bodyPr vert="horz" lIns="91440" tIns="45720" rIns="91440" bIns="45720" rtlCol="0" anchor="ctr"/>
          <a:lstStyle>
            <a:lvl1pPr algn="ctr">
              <a:defRPr sz="900">
                <a:solidFill>
                  <a:schemeClr val="tx2"/>
                </a:solidFill>
              </a:defRPr>
            </a:lvl1pPr>
          </a:lstStyle>
          <a:p>
            <a:endParaRPr lang="fi-FI"/>
          </a:p>
        </p:txBody>
      </p:sp>
      <p:sp>
        <p:nvSpPr>
          <p:cNvPr id="6" name="Dian numeron paikkamerkki 5"/>
          <p:cNvSpPr>
            <a:spLocks noGrp="1"/>
          </p:cNvSpPr>
          <p:nvPr>
            <p:ph type="sldNum" sz="quarter" idx="4"/>
          </p:nvPr>
        </p:nvSpPr>
        <p:spPr>
          <a:xfrm>
            <a:off x="8388424" y="6429829"/>
            <a:ext cx="477416" cy="291646"/>
          </a:xfrm>
          <a:prstGeom prst="rect">
            <a:avLst/>
          </a:prstGeom>
        </p:spPr>
        <p:txBody>
          <a:bodyPr vert="horz" lIns="91440" tIns="45720" rIns="91440" bIns="45720" rtlCol="0" anchor="ctr"/>
          <a:lstStyle>
            <a:lvl1pPr algn="r">
              <a:defRPr sz="900">
                <a:solidFill>
                  <a:schemeClr val="tx2"/>
                </a:solidFill>
              </a:defRPr>
            </a:lvl1pPr>
          </a:lstStyle>
          <a:p>
            <a:fld id="{DBEE5352-7D8F-4859-8A62-ED32DC096CF5}" type="slidenum">
              <a:rPr lang="fi-FI" smtClean="0"/>
              <a:t>‹#›</a:t>
            </a:fld>
            <a:endParaRPr lang="fi-FI"/>
          </a:p>
        </p:txBody>
      </p:sp>
      <p:pic>
        <p:nvPicPr>
          <p:cNvPr id="10" name="Kuva 9" descr="valthalljohdontuki_tunnus.png"/>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3995936" y="6093296"/>
            <a:ext cx="1152128" cy="665022"/>
          </a:xfrm>
          <a:prstGeom prst="rect">
            <a:avLst/>
          </a:prstGeom>
        </p:spPr>
      </p:pic>
    </p:spTree>
    <p:extLst>
      <p:ext uri="{BB962C8B-B14F-4D97-AF65-F5344CB8AC3E}">
        <p14:creationId xmlns:p14="http://schemas.microsoft.com/office/powerpoint/2010/main" val="1530251458"/>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 id="2147483745" r:id="rId17"/>
    <p:sldLayoutId id="2147483746" r:id="rId18"/>
    <p:sldLayoutId id="2147483747" r:id="rId19"/>
    <p:sldLayoutId id="2147483748" r:id="rId20"/>
  </p:sldLayoutIdLst>
  <p:txStyles>
    <p:titleStyle>
      <a:lvl1pPr algn="l" defTabSz="914400" rtl="0" eaLnBrk="1" latinLnBrk="0" hangingPunct="1">
        <a:spcBef>
          <a:spcPct val="0"/>
        </a:spcBef>
        <a:buNone/>
        <a:defRPr sz="3400" kern="1200">
          <a:solidFill>
            <a:schemeClr val="tx2"/>
          </a:solidFill>
          <a:latin typeface="+mj-lt"/>
          <a:ea typeface="+mj-ea"/>
          <a:cs typeface="+mj-cs"/>
        </a:defRPr>
      </a:lvl1pPr>
    </p:titleStyle>
    <p:body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1.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ctrTitle"/>
          </p:nvPr>
        </p:nvSpPr>
        <p:spPr/>
        <p:txBody>
          <a:bodyPr/>
          <a:lstStyle/>
          <a:p>
            <a:r>
              <a:rPr lang="fi-FI" sz="3600" dirty="0"/>
              <a:t>SOVITTU MIKÄ SOVITTU</a:t>
            </a:r>
            <a:br>
              <a:rPr lang="fi-FI" sz="3600" dirty="0"/>
            </a:br>
            <a:r>
              <a:rPr lang="fi-FI" sz="2800" dirty="0"/>
              <a:t>JOHTAMISSOPIMUSTEN UUDISTAMINEN </a:t>
            </a:r>
            <a:r>
              <a:rPr lang="fi-FI" sz="2800" dirty="0" smtClean="0"/>
              <a:t>2017</a:t>
            </a:r>
            <a:endParaRPr lang="fi-FI" dirty="0"/>
          </a:p>
        </p:txBody>
      </p:sp>
      <p:sp>
        <p:nvSpPr>
          <p:cNvPr id="4" name="Alaotsikko 3"/>
          <p:cNvSpPr>
            <a:spLocks noGrp="1"/>
          </p:cNvSpPr>
          <p:nvPr>
            <p:ph type="subTitle" idx="1"/>
          </p:nvPr>
        </p:nvSpPr>
        <p:spPr/>
        <p:txBody>
          <a:bodyPr/>
          <a:lstStyle/>
          <a:p>
            <a:r>
              <a:rPr lang="fi-FI" dirty="0" smtClean="0"/>
              <a:t>27.3.2017</a:t>
            </a:r>
            <a:endParaRPr lang="fi-FI" dirty="0"/>
          </a:p>
          <a:p>
            <a:endParaRPr lang="fi-FI" dirty="0"/>
          </a:p>
        </p:txBody>
      </p:sp>
      <p:sp>
        <p:nvSpPr>
          <p:cNvPr id="5" name="Tekstin paikkamerkki 4"/>
          <p:cNvSpPr>
            <a:spLocks noGrp="1"/>
          </p:cNvSpPr>
          <p:nvPr>
            <p:ph type="body" sz="quarter" idx="13"/>
          </p:nvPr>
        </p:nvSpPr>
        <p:spPr/>
        <p:txBody>
          <a:bodyPr/>
          <a:lstStyle/>
          <a:p>
            <a:r>
              <a:rPr lang="fi-FI" dirty="0" smtClean="0"/>
              <a:t>Henkilöstö- ja hallintopolitiikkaosasto</a:t>
            </a:r>
            <a:endParaRPr lang="fi-FI" dirty="0"/>
          </a:p>
        </p:txBody>
      </p:sp>
    </p:spTree>
    <p:extLst>
      <p:ext uri="{BB962C8B-B14F-4D97-AF65-F5344CB8AC3E}">
        <p14:creationId xmlns:p14="http://schemas.microsoft.com/office/powerpoint/2010/main" val="38311351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1"/>
          <p:cNvSpPr>
            <a:spLocks noGrp="1"/>
          </p:cNvSpPr>
          <p:nvPr>
            <p:ph type="title"/>
          </p:nvPr>
        </p:nvSpPr>
        <p:spPr>
          <a:xfrm>
            <a:off x="1619672" y="332656"/>
            <a:ext cx="6624638" cy="720080"/>
          </a:xfrm>
        </p:spPr>
        <p:txBody>
          <a:bodyPr>
            <a:normAutofit/>
          </a:bodyPr>
          <a:lstStyle/>
          <a:p>
            <a:pPr algn="ctr"/>
            <a:r>
              <a:rPr lang="fi-FI" sz="2400" dirty="0" smtClean="0"/>
              <a:t>UUDISTUKSEN LÄHTÖKOHTA JA PERIAATTEET</a:t>
            </a:r>
            <a:endParaRPr lang="fi-FI" sz="2400" dirty="0"/>
          </a:p>
        </p:txBody>
      </p:sp>
      <p:sp>
        <p:nvSpPr>
          <p:cNvPr id="5" name="Sisällön paikkamerkki 2"/>
          <p:cNvSpPr txBox="1">
            <a:spLocks/>
          </p:cNvSpPr>
          <p:nvPr/>
        </p:nvSpPr>
        <p:spPr>
          <a:xfrm>
            <a:off x="611560" y="1169368"/>
            <a:ext cx="7992888" cy="5688632"/>
          </a:xfrm>
          <a:prstGeom prst="rect">
            <a:avLst/>
          </a:prstGeom>
        </p:spPr>
        <p:txBody>
          <a:bodyPr/>
          <a:lst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7938" defTabSz="355600">
              <a:buFont typeface="Verdana" panose="020B0604030504040204" pitchFamily="34" charset="0"/>
              <a:buNone/>
            </a:pPr>
            <a:r>
              <a:rPr lang="fi-FI" sz="1600" dirty="0" smtClean="0">
                <a:solidFill>
                  <a:schemeClr val="tx2"/>
                </a:solidFill>
              </a:rPr>
              <a:t>Lähtökohta on, että kaikilla hallinnonaloilla on käytössä johtamissopimukset. </a:t>
            </a:r>
          </a:p>
          <a:p>
            <a:pPr marL="0" indent="-7938" defTabSz="355600">
              <a:buFont typeface="Verdana" panose="020B0604030504040204" pitchFamily="34" charset="0"/>
              <a:buNone/>
            </a:pPr>
            <a:r>
              <a:rPr lang="fi-FI" sz="1600" dirty="0" smtClean="0">
                <a:solidFill>
                  <a:schemeClr val="tx2"/>
                </a:solidFill>
              </a:rPr>
              <a:t>Periaatteita uudistukselle (ks. työryhmämuistio VM 39/2016)</a:t>
            </a:r>
          </a:p>
          <a:p>
            <a:pPr>
              <a:buFont typeface="+mj-lt"/>
              <a:buAutoNum type="arabicPeriod"/>
            </a:pPr>
            <a:r>
              <a:rPr lang="fi-FI" sz="1600" dirty="0" smtClean="0">
                <a:solidFill>
                  <a:schemeClr val="tx2"/>
                </a:solidFill>
              </a:rPr>
              <a:t>Johtamissopimusmenettelyä yksinkertaistetaan. </a:t>
            </a:r>
          </a:p>
          <a:p>
            <a:pPr>
              <a:buFont typeface="+mj-lt"/>
              <a:buAutoNum type="arabicPeriod"/>
            </a:pPr>
            <a:r>
              <a:rPr lang="fi-FI" sz="1600" dirty="0" smtClean="0">
                <a:solidFill>
                  <a:schemeClr val="tx2"/>
                </a:solidFill>
              </a:rPr>
              <a:t>Tulossopimus- ja johtamissopimusmenettelyn välistä suhdetta selkeytetään.</a:t>
            </a:r>
          </a:p>
          <a:p>
            <a:pPr>
              <a:buFont typeface="+mj-lt"/>
              <a:buAutoNum type="arabicPeriod"/>
            </a:pPr>
            <a:r>
              <a:rPr lang="fi-FI" sz="1600" dirty="0" smtClean="0">
                <a:solidFill>
                  <a:schemeClr val="tx2"/>
                </a:solidFill>
              </a:rPr>
              <a:t>Valtionhallinnon yhdenmukaisuutta lisätään. </a:t>
            </a:r>
          </a:p>
          <a:p>
            <a:pPr>
              <a:buFont typeface="+mj-lt"/>
              <a:buAutoNum type="arabicPeriod"/>
            </a:pPr>
            <a:r>
              <a:rPr lang="fi-FI" sz="1600" dirty="0" smtClean="0">
                <a:solidFill>
                  <a:schemeClr val="tx2"/>
                </a:solidFill>
              </a:rPr>
              <a:t>Johtamiskeskusteluja ja ammattimaista palautteen antamista edistetään.</a:t>
            </a:r>
          </a:p>
          <a:p>
            <a:pPr>
              <a:buFont typeface="+mj-lt"/>
              <a:buAutoNum type="arabicPeriod"/>
            </a:pPr>
            <a:r>
              <a:rPr lang="fi-FI" sz="1600" dirty="0" smtClean="0">
                <a:solidFill>
                  <a:schemeClr val="tx2"/>
                </a:solidFill>
              </a:rPr>
              <a:t>Tulospalkkauksen mahdollisuus (VM päättää erikseen)</a:t>
            </a:r>
          </a:p>
          <a:p>
            <a:pPr marL="0" indent="0">
              <a:buFont typeface="Verdana" panose="020B0604030504040204" pitchFamily="34" charset="0"/>
              <a:buNone/>
            </a:pPr>
            <a:endParaRPr lang="fi-FI" sz="1600" dirty="0" smtClean="0">
              <a:solidFill>
                <a:schemeClr val="tx2"/>
              </a:solidFill>
            </a:endParaRPr>
          </a:p>
          <a:p>
            <a:pPr marL="0" indent="0">
              <a:buFont typeface="Verdana" panose="020B0604030504040204" pitchFamily="34" charset="0"/>
              <a:buNone/>
            </a:pPr>
            <a:r>
              <a:rPr lang="fi-FI" sz="1600" dirty="0" smtClean="0">
                <a:solidFill>
                  <a:schemeClr val="tx2"/>
                </a:solidFill>
              </a:rPr>
              <a:t>Uusi sopimusmalli:</a:t>
            </a:r>
          </a:p>
          <a:p>
            <a:pPr>
              <a:buFont typeface="+mj-lt"/>
              <a:buAutoNum type="arabicPeriod"/>
            </a:pPr>
            <a:r>
              <a:rPr lang="fi-FI" sz="1600" dirty="0" smtClean="0">
                <a:solidFill>
                  <a:schemeClr val="tx2"/>
                </a:solidFill>
              </a:rPr>
              <a:t>Valtionhallinnon yhteiset johtamisen tavoitteet (taustalla hallituksen tavoitteet)</a:t>
            </a:r>
          </a:p>
          <a:p>
            <a:pPr>
              <a:buFont typeface="+mj-lt"/>
              <a:buAutoNum type="arabicPeriod"/>
            </a:pPr>
            <a:r>
              <a:rPr lang="fi-FI" sz="1600" dirty="0" smtClean="0">
                <a:solidFill>
                  <a:schemeClr val="tx2"/>
                </a:solidFill>
              </a:rPr>
              <a:t>Keskeiset tulostavoitteet (liitetään)</a:t>
            </a:r>
          </a:p>
          <a:p>
            <a:pPr marL="342900" indent="-342900">
              <a:buFont typeface="+mj-lt"/>
              <a:buAutoNum type="arabicPeriod"/>
            </a:pPr>
            <a:r>
              <a:rPr lang="fi-FI" sz="1600" dirty="0" smtClean="0">
                <a:solidFill>
                  <a:schemeClr val="tx2"/>
                </a:solidFill>
              </a:rPr>
              <a:t>Johtaminen ja johtajuus (ministeriön ja viraston tavoitteet)</a:t>
            </a:r>
          </a:p>
          <a:p>
            <a:pPr marL="342900" indent="-342900">
              <a:buFont typeface="+mj-lt"/>
              <a:buAutoNum type="arabicPeriod"/>
            </a:pPr>
            <a:r>
              <a:rPr lang="fi-FI" sz="1600" dirty="0" smtClean="0">
                <a:solidFill>
                  <a:schemeClr val="tx2"/>
                </a:solidFill>
              </a:rPr>
              <a:t>Johtajien henkilökohtainen kehittyminen ja palvelussuhde (vapaamuotoinen)</a:t>
            </a:r>
          </a:p>
          <a:p>
            <a:pPr marL="0" indent="0">
              <a:buFont typeface="Verdana" panose="020B0604030504040204" pitchFamily="34" charset="0"/>
              <a:buNone/>
            </a:pPr>
            <a:endParaRPr lang="fi-FI" sz="1600" dirty="0" smtClean="0">
              <a:solidFill>
                <a:schemeClr val="tx2"/>
              </a:solidFill>
            </a:endParaRPr>
          </a:p>
          <a:p>
            <a:pPr marL="0" indent="0">
              <a:buFont typeface="Verdana" panose="020B0604030504040204" pitchFamily="34" charset="0"/>
              <a:buNone/>
            </a:pPr>
            <a:r>
              <a:rPr lang="fi-FI" sz="1600" dirty="0" smtClean="0">
                <a:solidFill>
                  <a:schemeClr val="tx2"/>
                </a:solidFill>
              </a:rPr>
              <a:t>VM ohjeistaa ja tukee uudistusta.</a:t>
            </a:r>
            <a:endParaRPr lang="fi-FI" sz="1600" dirty="0">
              <a:solidFill>
                <a:schemeClr val="tx2"/>
              </a:solidFill>
            </a:endParaRPr>
          </a:p>
        </p:txBody>
      </p:sp>
    </p:spTree>
    <p:extLst>
      <p:ext uri="{BB962C8B-B14F-4D97-AF65-F5344CB8AC3E}">
        <p14:creationId xmlns:p14="http://schemas.microsoft.com/office/powerpoint/2010/main" val="3539961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1"/>
          <p:cNvSpPr txBox="1">
            <a:spLocks/>
          </p:cNvSpPr>
          <p:nvPr/>
        </p:nvSpPr>
        <p:spPr>
          <a:xfrm>
            <a:off x="1555336" y="260648"/>
            <a:ext cx="6336704" cy="763577"/>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400" kern="1200">
                <a:solidFill>
                  <a:schemeClr val="tx2"/>
                </a:solidFill>
                <a:latin typeface="+mj-lt"/>
                <a:ea typeface="+mj-ea"/>
                <a:cs typeface="+mj-cs"/>
              </a:defRPr>
            </a:lvl1pPr>
          </a:lstStyle>
          <a:p>
            <a:pPr algn="ctr"/>
            <a:r>
              <a:rPr lang="fi-FI" sz="2400" dirty="0" smtClean="0"/>
              <a:t>JOHTAMISSOPIMUSMENETTELY</a:t>
            </a:r>
            <a:endParaRPr lang="fi-FI" sz="2400" dirty="0"/>
          </a:p>
        </p:txBody>
      </p:sp>
      <p:sp>
        <p:nvSpPr>
          <p:cNvPr id="5" name="Sisällön paikkamerkki 2"/>
          <p:cNvSpPr txBox="1">
            <a:spLocks/>
          </p:cNvSpPr>
          <p:nvPr/>
        </p:nvSpPr>
        <p:spPr>
          <a:xfrm>
            <a:off x="539552" y="1196752"/>
            <a:ext cx="7992888" cy="5400600"/>
          </a:xfrm>
          <a:prstGeom prst="rect">
            <a:avLst/>
          </a:prstGeom>
        </p:spPr>
        <p:txBody>
          <a:bodyPr/>
          <a:lst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7938" defTabSz="355600">
              <a:buFont typeface="Verdana" panose="020B0604030504040204" pitchFamily="34" charset="0"/>
              <a:buNone/>
            </a:pPr>
            <a:r>
              <a:rPr lang="fi-FI" sz="1600" dirty="0" smtClean="0">
                <a:solidFill>
                  <a:schemeClr val="tx2"/>
                </a:solidFill>
              </a:rPr>
              <a:t>Sopimuskausi:</a:t>
            </a:r>
          </a:p>
          <a:p>
            <a:r>
              <a:rPr lang="fi-FI" sz="1600" dirty="0" smtClean="0">
                <a:solidFill>
                  <a:schemeClr val="tx2"/>
                </a:solidFill>
              </a:rPr>
              <a:t>Johtamissopimus tehdään virkaan nimittämisen yhteydessä koko tehtäväkaudeksi eli pääsääntöisesti viideksi vuodeksi. Kesken tehtäväkauden laadittava johtamissopimus tehdään määräaikaisen nimityksen keston jäljellä olevaksi ajaksi.</a:t>
            </a:r>
          </a:p>
          <a:p>
            <a:r>
              <a:rPr lang="fi-FI" sz="1600" dirty="0" smtClean="0">
                <a:solidFill>
                  <a:schemeClr val="tx2"/>
                </a:solidFill>
              </a:rPr>
              <a:t>Johtamissopimusta tarkennetaan tarvittaessa vuosittaisen tarkastelun ja arvioinnin yhteydessä.</a:t>
            </a:r>
          </a:p>
          <a:p>
            <a:pPr marL="0" indent="0">
              <a:buFont typeface="Verdana" panose="020B0604030504040204" pitchFamily="34" charset="0"/>
              <a:buNone/>
            </a:pPr>
            <a:endParaRPr lang="fi-FI" sz="1600" dirty="0" smtClean="0">
              <a:solidFill>
                <a:schemeClr val="tx2"/>
              </a:solidFill>
            </a:endParaRPr>
          </a:p>
          <a:p>
            <a:pPr marL="0" indent="0">
              <a:buFont typeface="Verdana" panose="020B0604030504040204" pitchFamily="34" charset="0"/>
              <a:buNone/>
            </a:pPr>
            <a:r>
              <a:rPr lang="fi-FI" sz="1600" dirty="0" smtClean="0">
                <a:solidFill>
                  <a:schemeClr val="tx2"/>
                </a:solidFill>
              </a:rPr>
              <a:t>Sopimusosapuolet:</a:t>
            </a:r>
          </a:p>
          <a:p>
            <a:r>
              <a:rPr lang="fi-FI" sz="1600" dirty="0" smtClean="0">
                <a:solidFill>
                  <a:schemeClr val="tx2"/>
                </a:solidFill>
              </a:rPr>
              <a:t>Kansliapäällikkö  ja ministeriön osastopäällikkö</a:t>
            </a:r>
            <a:br>
              <a:rPr lang="fi-FI" sz="1600" dirty="0" smtClean="0">
                <a:solidFill>
                  <a:schemeClr val="tx2"/>
                </a:solidFill>
              </a:rPr>
            </a:br>
            <a:r>
              <a:rPr lang="fi-FI" sz="1200" dirty="0" smtClean="0">
                <a:solidFill>
                  <a:schemeClr val="tx2"/>
                </a:solidFill>
              </a:rPr>
              <a:t>(Ministeriön harkinnan mukaan johtamissopimuksen voi ministeriön osastopäällikön kanssa tehdä myös alivaltiosihteeri kansliapäällikön sijaan.)</a:t>
            </a:r>
          </a:p>
          <a:p>
            <a:r>
              <a:rPr lang="fi-FI" sz="1600" dirty="0" smtClean="0">
                <a:solidFill>
                  <a:schemeClr val="tx2"/>
                </a:solidFill>
              </a:rPr>
              <a:t>Kansliapäällikkö ja ministeriön alaisen viraston päällikkö</a:t>
            </a:r>
            <a:br>
              <a:rPr lang="fi-FI" sz="1600" dirty="0" smtClean="0">
                <a:solidFill>
                  <a:schemeClr val="tx2"/>
                </a:solidFill>
              </a:rPr>
            </a:br>
            <a:r>
              <a:rPr lang="fi-FI" sz="1200" dirty="0" smtClean="0">
                <a:solidFill>
                  <a:schemeClr val="tx2"/>
                </a:solidFill>
              </a:rPr>
              <a:t>(Ministeriön harkinnan mukaan kansliapäällikön sijaan johtamissopimus voidaan tehdä hallituksen tai johtokunnan taikka ministeriön osastopäällikön ja viraston päällikön kanssa.)</a:t>
            </a:r>
          </a:p>
          <a:p>
            <a:r>
              <a:rPr lang="fi-FI" sz="1200" dirty="0" smtClean="0">
                <a:solidFill>
                  <a:schemeClr val="tx2"/>
                </a:solidFill>
              </a:rPr>
              <a:t>Johtamissopimus voidaan tarvittaessa tehdä myös muun valtion johtotehtävässä työskentelevän kanssa (</a:t>
            </a:r>
            <a:r>
              <a:rPr lang="fi-FI" sz="1200" dirty="0" err="1" smtClean="0">
                <a:solidFill>
                  <a:schemeClr val="tx2"/>
                </a:solidFill>
              </a:rPr>
              <a:t>esim</a:t>
            </a:r>
            <a:r>
              <a:rPr lang="fi-FI" sz="1200" dirty="0" smtClean="0">
                <a:solidFill>
                  <a:schemeClr val="tx2"/>
                </a:solidFill>
              </a:rPr>
              <a:t> viraston päällikön välittömässä alaisuudessa työskentelevät, viraston palkkausjärjestelmän soveltamispiiriin kuulumattomat johtajat, </a:t>
            </a:r>
            <a:r>
              <a:rPr lang="fi-FI" sz="1200" dirty="0" err="1" smtClean="0">
                <a:solidFill>
                  <a:schemeClr val="tx2"/>
                </a:solidFill>
              </a:rPr>
              <a:t>joilden</a:t>
            </a:r>
            <a:r>
              <a:rPr lang="fi-FI" sz="1200" dirty="0" smtClean="0">
                <a:solidFill>
                  <a:schemeClr val="tx2"/>
                </a:solidFill>
              </a:rPr>
              <a:t> toimenkuvassa johtamisvastuulla on merkittävä osuus).</a:t>
            </a:r>
          </a:p>
          <a:p>
            <a:pPr marL="0" indent="0">
              <a:buFont typeface="Verdana" panose="020B0604030504040204" pitchFamily="34" charset="0"/>
              <a:buNone/>
            </a:pPr>
            <a:endParaRPr lang="fi-FI" sz="1600" dirty="0" smtClean="0">
              <a:solidFill>
                <a:schemeClr val="tx2"/>
              </a:solidFill>
            </a:endParaRPr>
          </a:p>
        </p:txBody>
      </p:sp>
    </p:spTree>
    <p:extLst>
      <p:ext uri="{BB962C8B-B14F-4D97-AF65-F5344CB8AC3E}">
        <p14:creationId xmlns:p14="http://schemas.microsoft.com/office/powerpoint/2010/main" val="11719587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1"/>
          <p:cNvSpPr txBox="1">
            <a:spLocks/>
          </p:cNvSpPr>
          <p:nvPr/>
        </p:nvSpPr>
        <p:spPr>
          <a:xfrm>
            <a:off x="1555336" y="332656"/>
            <a:ext cx="6336704" cy="691569"/>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400" kern="1200">
                <a:solidFill>
                  <a:schemeClr val="tx2"/>
                </a:solidFill>
                <a:latin typeface="+mj-lt"/>
                <a:ea typeface="+mj-ea"/>
                <a:cs typeface="+mj-cs"/>
              </a:defRPr>
            </a:lvl1pPr>
          </a:lstStyle>
          <a:p>
            <a:pPr algn="ctr"/>
            <a:r>
              <a:rPr lang="fi-FI" sz="2400" dirty="0" smtClean="0"/>
              <a:t>JOHTAMISSOPIMUSMENETTELY</a:t>
            </a:r>
            <a:endParaRPr lang="fi-FI" sz="2400" dirty="0"/>
          </a:p>
        </p:txBody>
      </p:sp>
      <p:sp>
        <p:nvSpPr>
          <p:cNvPr id="5" name="Sisällön paikkamerkki 2"/>
          <p:cNvSpPr txBox="1">
            <a:spLocks/>
          </p:cNvSpPr>
          <p:nvPr/>
        </p:nvSpPr>
        <p:spPr>
          <a:xfrm>
            <a:off x="539552" y="1196752"/>
            <a:ext cx="7992888" cy="5400600"/>
          </a:xfrm>
          <a:prstGeom prst="rect">
            <a:avLst/>
          </a:prstGeom>
        </p:spPr>
        <p:txBody>
          <a:bodyPr/>
          <a:lst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Verdana" panose="020B0604030504040204" pitchFamily="34" charset="0"/>
              <a:buNone/>
            </a:pPr>
            <a:r>
              <a:rPr lang="fi-FI" sz="1600" dirty="0" smtClean="0">
                <a:solidFill>
                  <a:schemeClr val="tx2"/>
                </a:solidFill>
              </a:rPr>
              <a:t>Sopimusten käyttö:</a:t>
            </a:r>
          </a:p>
          <a:p>
            <a:r>
              <a:rPr lang="fi-FI" sz="1600" dirty="0" smtClean="0">
                <a:solidFill>
                  <a:schemeClr val="tx2"/>
                </a:solidFill>
              </a:rPr>
              <a:t>Uudet sopimukset: otetaan käyttöön uudistettu sopimusmalli ja uudet lomakkeet</a:t>
            </a:r>
          </a:p>
          <a:p>
            <a:r>
              <a:rPr lang="fi-FI" sz="1600" dirty="0" smtClean="0">
                <a:solidFill>
                  <a:schemeClr val="tx2"/>
                </a:solidFill>
              </a:rPr>
              <a:t>Jo olemassa olevat sopimukset: ei tarvetta muuttaa, noudatetaan aikaisempaa ohjeistusta ja lomakkeita. (Jos sopimusosapuolet pitävät tarkoituksenmukaisena, niin on mahdollista myös tehdä uudistetun sopimusmallin mukainen sopimus nimityksen jäljellä olevaksi ajaksi.)</a:t>
            </a:r>
          </a:p>
          <a:p>
            <a:endParaRPr lang="fi-FI" sz="1600" dirty="0" smtClean="0">
              <a:solidFill>
                <a:schemeClr val="tx2"/>
              </a:solidFill>
            </a:endParaRPr>
          </a:p>
          <a:p>
            <a:pPr marL="0" indent="0">
              <a:buFont typeface="Verdana" panose="020B0604030504040204" pitchFamily="34" charset="0"/>
              <a:buNone/>
            </a:pPr>
            <a:r>
              <a:rPr lang="fi-FI" sz="1600" dirty="0" smtClean="0">
                <a:solidFill>
                  <a:schemeClr val="tx2"/>
                </a:solidFill>
              </a:rPr>
              <a:t>Tarkastelu ja arviointi:</a:t>
            </a:r>
          </a:p>
          <a:p>
            <a:r>
              <a:rPr lang="fi-FI" sz="1600" dirty="0" smtClean="0">
                <a:solidFill>
                  <a:schemeClr val="tx2"/>
                </a:solidFill>
              </a:rPr>
              <a:t>Vuosittain, viimeistään huhtikuun puoliväliin mennessä, sopimusosapuolten välisissä johtamiskeskusteluissa arvioidaan tavoitteiden toteutumista ja johtajan onnistumista, ja tarvittaessa tarkennetaan johtamissopimusta.</a:t>
            </a:r>
          </a:p>
          <a:p>
            <a:r>
              <a:rPr lang="fi-FI" sz="1600" dirty="0" smtClean="0">
                <a:solidFill>
                  <a:schemeClr val="tx2"/>
                </a:solidFill>
              </a:rPr>
              <a:t>Johtamiskeskusteluja käydään aina tarvittaessa ja voidaan toteuttaa esimerkiksi säännönmukainen puolivuotiskeskustelu syksyisin.</a:t>
            </a:r>
          </a:p>
          <a:p>
            <a:pPr marL="0" indent="0">
              <a:buFont typeface="Verdana" panose="020B0604030504040204" pitchFamily="34" charset="0"/>
              <a:buNone/>
            </a:pPr>
            <a:endParaRPr lang="fi-FI" sz="1600" dirty="0" smtClean="0">
              <a:solidFill>
                <a:schemeClr val="tx2"/>
              </a:solidFill>
            </a:endParaRPr>
          </a:p>
          <a:p>
            <a:pPr marL="0" indent="0">
              <a:buFont typeface="Verdana" panose="020B0604030504040204" pitchFamily="34" charset="0"/>
              <a:buNone/>
            </a:pPr>
            <a:r>
              <a:rPr lang="fi-FI" sz="1600" dirty="0" smtClean="0">
                <a:solidFill>
                  <a:schemeClr val="tx2"/>
                </a:solidFill>
              </a:rPr>
              <a:t>Tärkeintä: toimiva keskusteluyhteys sopimusosapuolten välillä!</a:t>
            </a:r>
          </a:p>
          <a:p>
            <a:pPr marL="0" indent="0">
              <a:buFont typeface="Verdana" panose="020B0604030504040204" pitchFamily="34" charset="0"/>
              <a:buNone/>
            </a:pPr>
            <a:endParaRPr lang="fi-FI" sz="1600" dirty="0" smtClean="0">
              <a:solidFill>
                <a:schemeClr val="tx2"/>
              </a:solidFill>
            </a:endParaRPr>
          </a:p>
          <a:p>
            <a:endParaRPr lang="fi-FI" sz="1600" dirty="0">
              <a:solidFill>
                <a:schemeClr val="tx2"/>
              </a:solidFill>
            </a:endParaRPr>
          </a:p>
        </p:txBody>
      </p:sp>
    </p:spTree>
    <p:extLst>
      <p:ext uri="{BB962C8B-B14F-4D97-AF65-F5344CB8AC3E}">
        <p14:creationId xmlns:p14="http://schemas.microsoft.com/office/powerpoint/2010/main" val="1527535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orakulmio 4"/>
          <p:cNvSpPr/>
          <p:nvPr/>
        </p:nvSpPr>
        <p:spPr>
          <a:xfrm>
            <a:off x="2267749" y="2282137"/>
            <a:ext cx="2808312" cy="1008112"/>
          </a:xfrm>
          <a:prstGeom prst="rect">
            <a:avLst/>
          </a:prstGeom>
          <a:solidFill>
            <a:srgbClr val="17528D"/>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sz="1400" b="1" dirty="0">
                <a:solidFill>
                  <a:schemeClr val="bg1"/>
                </a:solidFill>
              </a:rPr>
              <a:t>YHTEISET JOHTAMISEN</a:t>
            </a:r>
          </a:p>
          <a:p>
            <a:pPr algn="ctr"/>
            <a:r>
              <a:rPr lang="fi-FI" sz="1400" b="1" dirty="0">
                <a:solidFill>
                  <a:schemeClr val="bg1"/>
                </a:solidFill>
              </a:rPr>
              <a:t>TAVOITTEET</a:t>
            </a:r>
          </a:p>
        </p:txBody>
      </p:sp>
      <p:sp>
        <p:nvSpPr>
          <p:cNvPr id="6" name="Suorakulmio 5"/>
          <p:cNvSpPr/>
          <p:nvPr/>
        </p:nvSpPr>
        <p:spPr>
          <a:xfrm>
            <a:off x="2267749" y="3290249"/>
            <a:ext cx="2808312" cy="1008112"/>
          </a:xfrm>
          <a:prstGeom prst="rect">
            <a:avLst/>
          </a:prstGeom>
          <a:solidFill>
            <a:schemeClr val="bg1">
              <a:lumMod val="95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sz="1400" b="1" dirty="0" smtClean="0">
                <a:solidFill>
                  <a:schemeClr val="tx2"/>
                </a:solidFill>
              </a:rPr>
              <a:t>TULOSTAVOITTEET</a:t>
            </a:r>
            <a:endParaRPr lang="fi-FI" sz="1400" b="1" dirty="0">
              <a:solidFill>
                <a:schemeClr val="tx2"/>
              </a:solidFill>
            </a:endParaRPr>
          </a:p>
        </p:txBody>
      </p:sp>
      <p:sp>
        <p:nvSpPr>
          <p:cNvPr id="7" name="Suorakulmio 6"/>
          <p:cNvSpPr/>
          <p:nvPr/>
        </p:nvSpPr>
        <p:spPr>
          <a:xfrm>
            <a:off x="2267744" y="4298361"/>
            <a:ext cx="2808312" cy="1008112"/>
          </a:xfrm>
          <a:prstGeom prst="rect">
            <a:avLst/>
          </a:prstGeom>
          <a:solidFill>
            <a:schemeClr val="accent1">
              <a:lumMod val="60000"/>
              <a:lumOff val="40000"/>
            </a:schemeClr>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sz="1400" b="1" dirty="0" smtClean="0">
                <a:solidFill>
                  <a:schemeClr val="bg1"/>
                </a:solidFill>
              </a:rPr>
              <a:t>JOHTAMINEN JA JOHTAJUUS</a:t>
            </a:r>
            <a:endParaRPr lang="fi-FI" sz="1400" b="1" dirty="0">
              <a:solidFill>
                <a:schemeClr val="bg1"/>
              </a:solidFill>
            </a:endParaRPr>
          </a:p>
        </p:txBody>
      </p:sp>
      <p:sp>
        <p:nvSpPr>
          <p:cNvPr id="8" name="Suorakulmio 7"/>
          <p:cNvSpPr/>
          <p:nvPr/>
        </p:nvSpPr>
        <p:spPr>
          <a:xfrm>
            <a:off x="5086915" y="2282137"/>
            <a:ext cx="997253" cy="3024336"/>
          </a:xfrm>
          <a:prstGeom prst="rect">
            <a:avLst/>
          </a:prstGeom>
          <a:solidFill>
            <a:srgbClr val="D2741C"/>
          </a:solidFill>
          <a:ln>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algn="ctr"/>
            <a:r>
              <a:rPr lang="fi-FI" sz="1400" b="1" dirty="0" smtClean="0">
                <a:solidFill>
                  <a:schemeClr val="bg1"/>
                </a:solidFill>
              </a:rPr>
              <a:t>JOHTAJAN HENKILÖ-</a:t>
            </a:r>
          </a:p>
          <a:p>
            <a:pPr algn="ctr"/>
            <a:r>
              <a:rPr lang="fi-FI" sz="1400" b="1" dirty="0" smtClean="0">
                <a:solidFill>
                  <a:schemeClr val="bg1"/>
                </a:solidFill>
              </a:rPr>
              <a:t>KOHTAINEN KEHITTYMINEN </a:t>
            </a:r>
            <a:br>
              <a:rPr lang="fi-FI" sz="1400" b="1" dirty="0" smtClean="0">
                <a:solidFill>
                  <a:schemeClr val="bg1"/>
                </a:solidFill>
              </a:rPr>
            </a:br>
            <a:r>
              <a:rPr lang="fi-FI" sz="1400" b="1" dirty="0" smtClean="0">
                <a:solidFill>
                  <a:schemeClr val="bg1"/>
                </a:solidFill>
              </a:rPr>
              <a:t>JA PALVELUSSUHDE</a:t>
            </a:r>
            <a:endParaRPr lang="fi-FI" sz="1400" b="1" dirty="0">
              <a:solidFill>
                <a:schemeClr val="bg1"/>
              </a:solidFill>
            </a:endParaRPr>
          </a:p>
        </p:txBody>
      </p:sp>
      <p:sp>
        <p:nvSpPr>
          <p:cNvPr id="9" name="Otsikko 1"/>
          <p:cNvSpPr>
            <a:spLocks noGrp="1"/>
          </p:cNvSpPr>
          <p:nvPr>
            <p:ph type="title"/>
          </p:nvPr>
        </p:nvSpPr>
        <p:spPr>
          <a:xfrm>
            <a:off x="1331640" y="188640"/>
            <a:ext cx="6372264" cy="619561"/>
          </a:xfrm>
        </p:spPr>
        <p:txBody>
          <a:bodyPr/>
          <a:lstStyle/>
          <a:p>
            <a:pPr algn="ctr"/>
            <a:r>
              <a:rPr lang="fi-FI" sz="2400" dirty="0" smtClean="0"/>
              <a:t>JOHTAMISSOPIMUS JA SEN LIITTYMÄT </a:t>
            </a:r>
            <a:endParaRPr lang="fi-FI" sz="2400" dirty="0"/>
          </a:p>
        </p:txBody>
      </p:sp>
      <p:sp>
        <p:nvSpPr>
          <p:cNvPr id="10" name="Tekstikehys 8"/>
          <p:cNvSpPr txBox="1"/>
          <p:nvPr/>
        </p:nvSpPr>
        <p:spPr>
          <a:xfrm>
            <a:off x="2267749" y="2282137"/>
            <a:ext cx="284052" cy="307777"/>
          </a:xfrm>
          <a:prstGeom prst="rect">
            <a:avLst/>
          </a:prstGeom>
          <a:noFill/>
        </p:spPr>
        <p:txBody>
          <a:bodyPr wrap="none" rtlCol="0">
            <a:spAutoFit/>
          </a:bodyPr>
          <a:lstStyle/>
          <a:p>
            <a:r>
              <a:rPr lang="fi-FI" sz="1400" b="1" dirty="0" smtClean="0">
                <a:solidFill>
                  <a:schemeClr val="bg1"/>
                </a:solidFill>
              </a:rPr>
              <a:t>1</a:t>
            </a:r>
            <a:endParaRPr lang="fi-FI" sz="1400" b="1" dirty="0">
              <a:solidFill>
                <a:schemeClr val="bg1"/>
              </a:solidFill>
            </a:endParaRPr>
          </a:p>
        </p:txBody>
      </p:sp>
      <p:sp>
        <p:nvSpPr>
          <p:cNvPr id="11" name="Tekstikehys 8"/>
          <p:cNvSpPr txBox="1"/>
          <p:nvPr/>
        </p:nvSpPr>
        <p:spPr>
          <a:xfrm>
            <a:off x="2284623" y="3290249"/>
            <a:ext cx="284052" cy="307777"/>
          </a:xfrm>
          <a:prstGeom prst="rect">
            <a:avLst/>
          </a:prstGeom>
          <a:noFill/>
        </p:spPr>
        <p:txBody>
          <a:bodyPr wrap="none" rtlCol="0">
            <a:spAutoFit/>
          </a:bodyPr>
          <a:lstStyle/>
          <a:p>
            <a:r>
              <a:rPr lang="fi-FI" sz="1400" b="1" dirty="0">
                <a:solidFill>
                  <a:schemeClr val="tx2"/>
                </a:solidFill>
              </a:rPr>
              <a:t>2</a:t>
            </a:r>
          </a:p>
        </p:txBody>
      </p:sp>
      <p:sp>
        <p:nvSpPr>
          <p:cNvPr id="12" name="Tekstikehys 8"/>
          <p:cNvSpPr txBox="1"/>
          <p:nvPr/>
        </p:nvSpPr>
        <p:spPr>
          <a:xfrm>
            <a:off x="2284623" y="4317623"/>
            <a:ext cx="284052" cy="307777"/>
          </a:xfrm>
          <a:prstGeom prst="rect">
            <a:avLst/>
          </a:prstGeom>
          <a:noFill/>
        </p:spPr>
        <p:txBody>
          <a:bodyPr wrap="none" rtlCol="0">
            <a:spAutoFit/>
          </a:bodyPr>
          <a:lstStyle/>
          <a:p>
            <a:r>
              <a:rPr lang="fi-FI" sz="1400" b="1" dirty="0">
                <a:solidFill>
                  <a:schemeClr val="bg1"/>
                </a:solidFill>
              </a:rPr>
              <a:t>3</a:t>
            </a:r>
          </a:p>
        </p:txBody>
      </p:sp>
      <p:sp>
        <p:nvSpPr>
          <p:cNvPr id="13" name="Tekstikehys 8"/>
          <p:cNvSpPr txBox="1"/>
          <p:nvPr/>
        </p:nvSpPr>
        <p:spPr>
          <a:xfrm>
            <a:off x="2291452" y="5419540"/>
            <a:ext cx="298480" cy="338554"/>
          </a:xfrm>
          <a:prstGeom prst="rect">
            <a:avLst/>
          </a:prstGeom>
          <a:noFill/>
        </p:spPr>
        <p:txBody>
          <a:bodyPr wrap="none" rtlCol="0">
            <a:spAutoFit/>
          </a:bodyPr>
          <a:lstStyle/>
          <a:p>
            <a:r>
              <a:rPr lang="fi-FI" sz="1600" b="1" dirty="0">
                <a:solidFill>
                  <a:schemeClr val="bg1"/>
                </a:solidFill>
              </a:rPr>
              <a:t>4</a:t>
            </a:r>
          </a:p>
        </p:txBody>
      </p:sp>
      <p:sp>
        <p:nvSpPr>
          <p:cNvPr id="14" name="Alanuoli 13"/>
          <p:cNvSpPr/>
          <p:nvPr/>
        </p:nvSpPr>
        <p:spPr>
          <a:xfrm>
            <a:off x="2987824" y="908720"/>
            <a:ext cx="1908000" cy="1296000"/>
          </a:xfrm>
          <a:prstGeom prst="downArrow">
            <a:avLst/>
          </a:prstGeom>
          <a:solidFill>
            <a:srgbClr val="17528D"/>
          </a:solidFill>
          <a:ln w="12700">
            <a:solidFill>
              <a:srgbClr val="002060"/>
            </a:solidFill>
          </a:ln>
          <a:effectLst>
            <a:outerShdw blurRad="50800" dist="38100" dir="16200000"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pPr algn="ctr">
              <a:lnSpc>
                <a:spcPct val="85000"/>
              </a:lnSpc>
            </a:pPr>
            <a:r>
              <a:rPr lang="fi-FI" sz="1400" b="1" dirty="0" smtClean="0">
                <a:solidFill>
                  <a:schemeClr val="bg1"/>
                </a:solidFill>
              </a:rPr>
              <a:t>Valtion johtaja-politiikka</a:t>
            </a:r>
            <a:endParaRPr lang="fi-FI" sz="1400" b="1" dirty="0">
              <a:solidFill>
                <a:schemeClr val="bg1"/>
              </a:solidFill>
            </a:endParaRPr>
          </a:p>
        </p:txBody>
      </p:sp>
      <p:sp>
        <p:nvSpPr>
          <p:cNvPr id="15" name="Nuoli oikealle 14"/>
          <p:cNvSpPr/>
          <p:nvPr/>
        </p:nvSpPr>
        <p:spPr>
          <a:xfrm>
            <a:off x="899597" y="2822302"/>
            <a:ext cx="1296000" cy="1908000"/>
          </a:xfrm>
          <a:prstGeom prst="rightArrow">
            <a:avLst/>
          </a:prstGeom>
          <a:solidFill>
            <a:schemeClr val="bg1">
              <a:lumMod val="95000"/>
            </a:schemeClr>
          </a:solidFill>
          <a:ln w="12700">
            <a:solidFill>
              <a:schemeClr val="tx2"/>
            </a:solidFill>
          </a:ln>
          <a:effectLst>
            <a:outerShdw blurRad="50800" dist="38100" dir="13500000" algn="b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sz="1400" b="1" dirty="0" smtClean="0">
                <a:solidFill>
                  <a:schemeClr val="tx2"/>
                </a:solidFill>
              </a:rPr>
              <a:t>Tulos-ohjaus</a:t>
            </a:r>
            <a:endParaRPr lang="fi-FI" sz="1400" b="1" dirty="0">
              <a:solidFill>
                <a:schemeClr val="tx2"/>
              </a:solidFill>
            </a:endParaRPr>
          </a:p>
        </p:txBody>
      </p:sp>
      <p:sp>
        <p:nvSpPr>
          <p:cNvPr id="16" name="Ylänuoli 15"/>
          <p:cNvSpPr/>
          <p:nvPr/>
        </p:nvSpPr>
        <p:spPr>
          <a:xfrm>
            <a:off x="2987824" y="5388267"/>
            <a:ext cx="1908000" cy="1296000"/>
          </a:xfrm>
          <a:prstGeom prst="upArrow">
            <a:avLst/>
          </a:prstGeom>
          <a:solidFill>
            <a:schemeClr val="accent1">
              <a:lumMod val="60000"/>
              <a:lumOff val="40000"/>
            </a:schemeClr>
          </a:solidFill>
          <a:ln w="12700">
            <a:solidFill>
              <a:srgbClr val="0070C0"/>
            </a:solidFill>
          </a:ln>
          <a:effectLst>
            <a:outerShdw blurRad="50800" dist="38100" dir="5400000" algn="t" rotWithShape="0">
              <a:prstClr val="black">
                <a:alpha val="40000"/>
              </a:prstClr>
            </a:outerShdw>
          </a:effectLst>
        </p:spPr>
        <p:style>
          <a:lnRef idx="1">
            <a:schemeClr val="accent3"/>
          </a:lnRef>
          <a:fillRef idx="3">
            <a:schemeClr val="accent3"/>
          </a:fillRef>
          <a:effectRef idx="2">
            <a:schemeClr val="accent3"/>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85000"/>
              </a:lnSpc>
            </a:pPr>
            <a:r>
              <a:rPr lang="fi-FI" sz="1400" b="1" dirty="0" err="1" smtClean="0">
                <a:solidFill>
                  <a:schemeClr val="bg1"/>
                </a:solidFill>
              </a:rPr>
              <a:t>Organi-saatio</a:t>
            </a:r>
            <a:endParaRPr lang="fi-FI" sz="1400" b="1" dirty="0" smtClean="0">
              <a:solidFill>
                <a:schemeClr val="bg1"/>
              </a:solidFill>
            </a:endParaRPr>
          </a:p>
          <a:p>
            <a:pPr algn="ctr">
              <a:lnSpc>
                <a:spcPct val="85000"/>
              </a:lnSpc>
            </a:pPr>
            <a:endParaRPr lang="fi-FI" sz="1400" b="1" dirty="0">
              <a:solidFill>
                <a:schemeClr val="accent3">
                  <a:lumMod val="40000"/>
                  <a:lumOff val="60000"/>
                </a:schemeClr>
              </a:solidFill>
            </a:endParaRPr>
          </a:p>
        </p:txBody>
      </p:sp>
      <p:sp>
        <p:nvSpPr>
          <p:cNvPr id="17" name="Tekstikehys 8"/>
          <p:cNvSpPr txBox="1"/>
          <p:nvPr/>
        </p:nvSpPr>
        <p:spPr>
          <a:xfrm>
            <a:off x="5086914" y="5011680"/>
            <a:ext cx="400110" cy="191719"/>
          </a:xfrm>
          <a:prstGeom prst="rect">
            <a:avLst/>
          </a:prstGeom>
          <a:noFill/>
        </p:spPr>
        <p:txBody>
          <a:bodyPr vert="vert270" wrap="none" rtlCol="0">
            <a:spAutoFit/>
          </a:bodyPr>
          <a:lstStyle/>
          <a:p>
            <a:r>
              <a:rPr lang="fi-FI" sz="1400" b="1" dirty="0">
                <a:solidFill>
                  <a:schemeClr val="bg1"/>
                </a:solidFill>
              </a:rPr>
              <a:t>4</a:t>
            </a:r>
          </a:p>
        </p:txBody>
      </p:sp>
      <p:sp>
        <p:nvSpPr>
          <p:cNvPr id="18" name="Ylänuoli 17"/>
          <p:cNvSpPr/>
          <p:nvPr/>
        </p:nvSpPr>
        <p:spPr>
          <a:xfrm rot="16200000">
            <a:off x="5831442" y="3128303"/>
            <a:ext cx="1908000" cy="1296000"/>
          </a:xfrm>
          <a:prstGeom prst="upArrow">
            <a:avLst/>
          </a:prstGeom>
          <a:solidFill>
            <a:srgbClr val="D2741C"/>
          </a:solidFill>
          <a:ln w="12700">
            <a:solidFill>
              <a:srgbClr val="0070C0"/>
            </a:solidFill>
          </a:ln>
          <a:effectLst>
            <a:outerShdw blurRad="50800" dist="38100" dir="2700000" algn="tl" rotWithShape="0">
              <a:prstClr val="black">
                <a:alpha val="40000"/>
              </a:prstClr>
            </a:outerShdw>
          </a:effectLst>
        </p:spPr>
        <p:style>
          <a:lnRef idx="1">
            <a:schemeClr val="accent3"/>
          </a:lnRef>
          <a:fillRef idx="3">
            <a:schemeClr val="accent3"/>
          </a:fillRef>
          <a:effectRef idx="2">
            <a:schemeClr val="accent3"/>
          </a:effectRef>
          <a:fontRef idx="minor">
            <a:schemeClr val="lt1"/>
          </a:fontRef>
        </p:style>
        <p:txBody>
          <a:bodyPr rot="0" spcFirstLastPara="0" vertOverflow="overflow" horzOverflow="overflow" vert="vert" wrap="square" lIns="91440" tIns="45720" rIns="91440" bIns="45720" numCol="1" spcCol="0" rtlCol="0" fromWordArt="0" anchor="ctr" anchorCtr="0" forceAA="0" compatLnSpc="1">
            <a:prstTxWarp prst="textNoShape">
              <a:avLst/>
            </a:prstTxWarp>
            <a:noAutofit/>
          </a:bodyPr>
          <a:lstStyle/>
          <a:p>
            <a:pPr algn="ctr">
              <a:lnSpc>
                <a:spcPct val="85000"/>
              </a:lnSpc>
            </a:pPr>
            <a:r>
              <a:rPr lang="fi-FI" sz="1400" b="1" dirty="0" smtClean="0">
                <a:solidFill>
                  <a:schemeClr val="bg1"/>
                </a:solidFill>
              </a:rPr>
              <a:t>Johtaja itse</a:t>
            </a:r>
            <a:endParaRPr lang="fi-FI" sz="1400" b="1" dirty="0">
              <a:solidFill>
                <a:schemeClr val="accent3">
                  <a:lumMod val="40000"/>
                  <a:lumOff val="60000"/>
                </a:schemeClr>
              </a:solidFill>
            </a:endParaRPr>
          </a:p>
        </p:txBody>
      </p:sp>
      <p:sp>
        <p:nvSpPr>
          <p:cNvPr id="19" name="Dian numeron paikkamerkki 3"/>
          <p:cNvSpPr txBox="1">
            <a:spLocks/>
          </p:cNvSpPr>
          <p:nvPr/>
        </p:nvSpPr>
        <p:spPr>
          <a:xfrm>
            <a:off x="8388424" y="6429829"/>
            <a:ext cx="477416" cy="291646"/>
          </a:xfrm>
          <a:prstGeom prst="rect">
            <a:avLst/>
          </a:prstGeom>
        </p:spPr>
        <p:txBody>
          <a:bodyPr vert="horz" lIns="91440" tIns="45720" rIns="91440" bIns="45720" rtlCol="0" anchor="ctr"/>
          <a:lstStyle>
            <a:defPPr>
              <a:defRPr lang="fi-FI"/>
            </a:defPPr>
            <a:lvl1pPr marL="0" algn="r" defTabSz="914400" rtl="0" eaLnBrk="1" latinLnBrk="0" hangingPunct="1">
              <a:defRPr sz="9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2D72BAF-8CDA-4878-B74D-CAA2BE485765}" type="slidenum">
              <a:rPr lang="fi-FI" smtClean="0"/>
              <a:pPr/>
              <a:t>5</a:t>
            </a:fld>
            <a:endParaRPr lang="fi-FI"/>
          </a:p>
        </p:txBody>
      </p:sp>
    </p:spTree>
    <p:extLst>
      <p:ext uri="{BB962C8B-B14F-4D97-AF65-F5344CB8AC3E}">
        <p14:creationId xmlns:p14="http://schemas.microsoft.com/office/powerpoint/2010/main" val="1527535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1619672" y="1090375"/>
            <a:ext cx="6624736" cy="1186497"/>
          </a:xfrm>
        </p:spPr>
        <p:txBody>
          <a:bodyPr/>
          <a:lstStyle/>
          <a:p>
            <a:endParaRPr lang="fi-FI" dirty="0"/>
          </a:p>
        </p:txBody>
      </p:sp>
      <p:graphicFrame>
        <p:nvGraphicFramePr>
          <p:cNvPr id="3" name="Taulukko 2"/>
          <p:cNvGraphicFramePr>
            <a:graphicFrameLocks noGrp="1"/>
          </p:cNvGraphicFramePr>
          <p:nvPr>
            <p:extLst>
              <p:ext uri="{D42A27DB-BD31-4B8C-83A1-F6EECF244321}">
                <p14:modId xmlns:p14="http://schemas.microsoft.com/office/powerpoint/2010/main" val="2784563994"/>
              </p:ext>
            </p:extLst>
          </p:nvPr>
        </p:nvGraphicFramePr>
        <p:xfrm>
          <a:off x="107504" y="1138873"/>
          <a:ext cx="8928992" cy="5371259"/>
        </p:xfrm>
        <a:graphic>
          <a:graphicData uri="http://schemas.openxmlformats.org/drawingml/2006/table">
            <a:tbl>
              <a:tblPr firstRow="1" bandRow="1">
                <a:tableStyleId>{5C22544A-7EE6-4342-B048-85BDC9FD1C3A}</a:tableStyleId>
              </a:tblPr>
              <a:tblGrid>
                <a:gridCol w="288032"/>
                <a:gridCol w="1476644"/>
                <a:gridCol w="5716209"/>
                <a:gridCol w="1448107"/>
              </a:tblGrid>
              <a:tr h="510833">
                <a:tc gridSpan="2">
                  <a:txBody>
                    <a:bodyPr/>
                    <a:lstStyle/>
                    <a:p>
                      <a:r>
                        <a:rPr lang="fi-FI" sz="1600" dirty="0" smtClean="0">
                          <a:solidFill>
                            <a:schemeClr val="tx2"/>
                          </a:solidFill>
                        </a:rPr>
                        <a:t>SISÄLTÖ</a:t>
                      </a:r>
                      <a:endParaRPr lang="fi-FI" sz="160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hMerge="1">
                  <a:txBody>
                    <a:bodyPr/>
                    <a:lstStyle/>
                    <a:p>
                      <a:endParaRPr lang="fi-FI" sz="1200"/>
                    </a:p>
                  </a:txBody>
                  <a:tcPr/>
                </a:tc>
                <a:tc>
                  <a:txBody>
                    <a:bodyPr/>
                    <a:lstStyle/>
                    <a:p>
                      <a:r>
                        <a:rPr lang="fi-FI" sz="1400" b="1" dirty="0" smtClean="0">
                          <a:solidFill>
                            <a:schemeClr val="tx2"/>
                          </a:solidFill>
                        </a:rPr>
                        <a:t>Sis</a:t>
                      </a:r>
                      <a:r>
                        <a:rPr lang="fi-FI" sz="1400" b="1" baseline="0" dirty="0" smtClean="0">
                          <a:solidFill>
                            <a:schemeClr val="tx2"/>
                          </a:solidFill>
                        </a:rPr>
                        <a:t>ällön kuvaus</a:t>
                      </a:r>
                      <a:r>
                        <a:rPr lang="fi-FI" sz="1400" b="0" baseline="0" dirty="0" smtClean="0">
                          <a:solidFill>
                            <a:schemeClr val="tx2"/>
                          </a:solidFill>
                        </a:rPr>
                        <a:t/>
                      </a:r>
                      <a:br>
                        <a:rPr lang="fi-FI" sz="1400" b="0" baseline="0" dirty="0" smtClean="0">
                          <a:solidFill>
                            <a:schemeClr val="tx2"/>
                          </a:solidFill>
                        </a:rPr>
                      </a:br>
                      <a:r>
                        <a:rPr lang="fi-FI" sz="1100" b="1" baseline="0" dirty="0" smtClean="0">
                          <a:solidFill>
                            <a:schemeClr val="tx2"/>
                          </a:solidFill>
                        </a:rPr>
                        <a:t>Mi</a:t>
                      </a:r>
                      <a:r>
                        <a:rPr lang="fi-FI" sz="1100" baseline="0" dirty="0" smtClean="0">
                          <a:solidFill>
                            <a:schemeClr val="tx2"/>
                          </a:solidFill>
                        </a:rPr>
                        <a:t>nisteriöiden osastopäälliköt, virastopäälliköt</a:t>
                      </a:r>
                      <a:endParaRPr lang="fi-FI" sz="110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fi-FI" sz="1400" b="1" dirty="0" smtClean="0">
                          <a:solidFill>
                            <a:schemeClr val="tx2"/>
                          </a:solidFill>
                        </a:rPr>
                        <a:t>Onnistumisen arviointi </a:t>
                      </a:r>
                      <a:endParaRPr lang="fi-FI" sz="1400" b="1" dirty="0">
                        <a:solidFill>
                          <a:schemeClr val="tx2"/>
                        </a:solidFill>
                      </a:endParaRPr>
                    </a:p>
                  </a:txBody>
                  <a:tcPr marL="72000" marR="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r>
              <a:tr h="1802942">
                <a:tc>
                  <a:txBody>
                    <a:bodyPr/>
                    <a:lstStyle/>
                    <a:p>
                      <a:pPr marL="0" indent="0" algn="ctr">
                        <a:buFont typeface="+mj-lt"/>
                        <a:buNone/>
                      </a:pPr>
                      <a:r>
                        <a:rPr lang="fi-FI" sz="1200" b="1" dirty="0" smtClean="0">
                          <a:solidFill>
                            <a:schemeClr val="bg1"/>
                          </a:solidFill>
                        </a:rPr>
                        <a:t>1</a:t>
                      </a:r>
                      <a:endParaRPr lang="fi-FI" sz="1200" b="1" dirty="0">
                        <a:solidFill>
                          <a:schemeClr val="bg1"/>
                        </a:solidFill>
                      </a:endParaRPr>
                    </a:p>
                  </a:txBody>
                  <a:tcPr anchor="ctr">
                    <a:lnL w="12700" cap="flat" cmpd="sng" algn="ctr">
                      <a:solidFill>
                        <a:schemeClr val="tx1"/>
                      </a:solidFill>
                      <a:prstDash val="solid"/>
                      <a:round/>
                      <a:headEnd type="none" w="med" len="med"/>
                      <a:tailEnd type="none" w="med" len="med"/>
                    </a:lnL>
                    <a:solidFill>
                      <a:srgbClr val="17528D"/>
                    </a:solidFill>
                  </a:tcPr>
                </a:tc>
                <a:tc>
                  <a:txBody>
                    <a:bodyPr/>
                    <a:lstStyle/>
                    <a:p>
                      <a:pPr marL="0" indent="0" algn="l">
                        <a:lnSpc>
                          <a:spcPct val="90000"/>
                        </a:lnSpc>
                        <a:buFont typeface="+mj-lt"/>
                        <a:buNone/>
                      </a:pPr>
                      <a:r>
                        <a:rPr lang="fi-FI" sz="1200" b="1" dirty="0" smtClean="0">
                          <a:solidFill>
                            <a:schemeClr val="bg1"/>
                          </a:solidFill>
                        </a:rPr>
                        <a:t>Valtionhallinnon yhteiset johtamisen tavoitteet</a:t>
                      </a:r>
                      <a:endParaRPr lang="fi-FI" sz="1200" b="1" dirty="0">
                        <a:solidFill>
                          <a:schemeClr val="bg1"/>
                        </a:solidFill>
                      </a:endParaRPr>
                    </a:p>
                  </a:txBody>
                  <a:tcPr anchor="ctr">
                    <a:solidFill>
                      <a:srgbClr val="17528D"/>
                    </a:solidFill>
                  </a:tcPr>
                </a:tc>
                <a:tc>
                  <a:txBody>
                    <a:bodyPr/>
                    <a:lstStyle/>
                    <a:p>
                      <a:pPr marL="177800" lvl="0" indent="-177800" algn="l">
                        <a:lnSpc>
                          <a:spcPct val="95000"/>
                        </a:lnSpc>
                        <a:buFont typeface="Arial" panose="020B0604020202020204" pitchFamily="34" charset="0"/>
                        <a:buChar char="•"/>
                      </a:pPr>
                      <a:r>
                        <a:rPr lang="fi-FI" sz="1200" b="0" baseline="0" dirty="0" smtClean="0">
                          <a:solidFill>
                            <a:schemeClr val="bg1"/>
                          </a:solidFill>
                        </a:rPr>
                        <a:t>Nämä tavoitteet ovat yhteisiä kaikille valtion ylimmän johdon virkamiehille. Valtiovarainministeriön linjaa ne sekä hallituksen asettamien että muiden johtamista koskevien yhteisten tavoitteiden pohjalta.</a:t>
                      </a:r>
                    </a:p>
                    <a:p>
                      <a:pPr marL="177800" lvl="0" indent="-177800" algn="l">
                        <a:lnSpc>
                          <a:spcPct val="95000"/>
                        </a:lnSpc>
                        <a:buFont typeface="Arial" panose="020B0604020202020204" pitchFamily="34" charset="0"/>
                        <a:buChar char="•"/>
                      </a:pPr>
                      <a:r>
                        <a:rPr lang="fi-FI" sz="1200" b="0" baseline="0" dirty="0" smtClean="0">
                          <a:solidFill>
                            <a:schemeClr val="bg1"/>
                          </a:solidFill>
                        </a:rPr>
                        <a:t>Johtamiskeskustelussa arvioidaan kehittämistarpeet ja sovitaan sen jälkeen yhteisiin tavoitteisiin liittyvät tarvittavat kehittämistoimet.</a:t>
                      </a:r>
                    </a:p>
                    <a:p>
                      <a:pPr marL="177800" lvl="0" indent="-177800" algn="l">
                        <a:lnSpc>
                          <a:spcPct val="95000"/>
                        </a:lnSpc>
                        <a:buFont typeface="Arial" panose="020B0604020202020204" pitchFamily="34" charset="0"/>
                        <a:buChar char="•"/>
                      </a:pPr>
                      <a:r>
                        <a:rPr lang="fi-FI" sz="1200" b="0" baseline="0" dirty="0" smtClean="0">
                          <a:solidFill>
                            <a:schemeClr val="bg1"/>
                          </a:solidFill>
                        </a:rPr>
                        <a:t>Yhteiset tavoitteet:</a:t>
                      </a:r>
                    </a:p>
                    <a:p>
                      <a:pPr marL="635000" lvl="1" indent="-177800" algn="l">
                        <a:lnSpc>
                          <a:spcPct val="95000"/>
                        </a:lnSpc>
                        <a:buFont typeface="Arial" panose="020B0604020202020204" pitchFamily="34" charset="0"/>
                        <a:buChar char="•"/>
                      </a:pPr>
                      <a:r>
                        <a:rPr lang="fi-FI" sz="1200" b="0" baseline="0" dirty="0" smtClean="0">
                          <a:solidFill>
                            <a:schemeClr val="bg1"/>
                          </a:solidFill>
                        </a:rPr>
                        <a:t>Johtamissopimukset käyttöön</a:t>
                      </a:r>
                    </a:p>
                    <a:p>
                      <a:pPr marL="635000" lvl="1" indent="-177800" algn="l">
                        <a:lnSpc>
                          <a:spcPct val="95000"/>
                        </a:lnSpc>
                        <a:buFont typeface="Arial" panose="020B0604020202020204" pitchFamily="34" charset="0"/>
                        <a:buChar char="•"/>
                      </a:pPr>
                      <a:r>
                        <a:rPr lang="fi-FI" sz="1200" b="0" baseline="0" dirty="0" smtClean="0">
                          <a:solidFill>
                            <a:schemeClr val="bg1"/>
                          </a:solidFill>
                        </a:rPr>
                        <a:t>Johtoryhmätyön kehittäminen</a:t>
                      </a:r>
                    </a:p>
                    <a:p>
                      <a:pPr marL="635000" lvl="1" indent="-177800" algn="l">
                        <a:lnSpc>
                          <a:spcPct val="95000"/>
                        </a:lnSpc>
                        <a:buFont typeface="Arial" panose="020B0604020202020204" pitchFamily="34" charset="0"/>
                        <a:buChar char="•"/>
                      </a:pPr>
                      <a:r>
                        <a:rPr lang="fi-FI" sz="1200" b="0" baseline="0" dirty="0" smtClean="0">
                          <a:solidFill>
                            <a:schemeClr val="bg1"/>
                          </a:solidFill>
                        </a:rPr>
                        <a:t>Asiakaslähtöisen julkishallinnon ja </a:t>
                      </a:r>
                      <a:r>
                        <a:rPr lang="fi-FI" sz="1200" b="0" baseline="0" dirty="0" err="1" smtClean="0">
                          <a:solidFill>
                            <a:schemeClr val="bg1"/>
                          </a:solidFill>
                        </a:rPr>
                        <a:t>digitalisaation</a:t>
                      </a:r>
                      <a:r>
                        <a:rPr lang="fi-FI" sz="1200" b="0" baseline="0" dirty="0" smtClean="0">
                          <a:solidFill>
                            <a:schemeClr val="bg1"/>
                          </a:solidFill>
                        </a:rPr>
                        <a:t> edistäminen</a:t>
                      </a:r>
                    </a:p>
                    <a:p>
                      <a:pPr marL="635000" lvl="1" indent="-177800" algn="l">
                        <a:lnSpc>
                          <a:spcPct val="95000"/>
                        </a:lnSpc>
                        <a:buFont typeface="Arial" panose="020B0604020202020204" pitchFamily="34" charset="0"/>
                        <a:buChar char="•"/>
                      </a:pPr>
                      <a:r>
                        <a:rPr lang="fi-FI" sz="1200" b="0" baseline="0" dirty="0" smtClean="0">
                          <a:solidFill>
                            <a:schemeClr val="bg1"/>
                          </a:solidFill>
                        </a:rPr>
                        <a:t>Muutosten ja uudistusten johtaminen</a:t>
                      </a:r>
                    </a:p>
                  </a:txBody>
                  <a:tcPr marR="36000" anchor="ctr">
                    <a:solidFill>
                      <a:srgbClr val="17528D"/>
                    </a:solidFill>
                  </a:tcPr>
                </a:tc>
                <a:tc>
                  <a:txBody>
                    <a:bodyPr/>
                    <a:lstStyle/>
                    <a:p>
                      <a:pPr algn="ctr"/>
                      <a:r>
                        <a:rPr lang="fi-FI" sz="1100" b="1" dirty="0" smtClean="0">
                          <a:solidFill>
                            <a:schemeClr val="bg1"/>
                          </a:solidFill>
                        </a:rPr>
                        <a:t>Arvioidaan</a:t>
                      </a:r>
                      <a:endParaRPr lang="fi-FI" sz="1100" b="1" dirty="0">
                        <a:solidFill>
                          <a:schemeClr val="bg1"/>
                        </a:solidFill>
                      </a:endParaRPr>
                    </a:p>
                  </a:txBody>
                  <a:tcPr anchor="ctr">
                    <a:lnR w="12700" cap="flat" cmpd="sng" algn="ctr">
                      <a:solidFill>
                        <a:schemeClr val="tx1"/>
                      </a:solidFill>
                      <a:prstDash val="solid"/>
                      <a:round/>
                      <a:headEnd type="none" w="med" len="med"/>
                      <a:tailEnd type="none" w="med" len="med"/>
                    </a:lnR>
                    <a:solidFill>
                      <a:srgbClr val="17528D"/>
                    </a:solidFill>
                  </a:tcPr>
                </a:tc>
              </a:tr>
              <a:tr h="432706">
                <a:tc>
                  <a:txBody>
                    <a:bodyPr/>
                    <a:lstStyle/>
                    <a:p>
                      <a:pPr algn="ctr"/>
                      <a:r>
                        <a:rPr lang="fi-FI" sz="1200" b="1" dirty="0" smtClean="0">
                          <a:solidFill>
                            <a:schemeClr val="tx2"/>
                          </a:solidFill>
                        </a:rPr>
                        <a:t>2</a:t>
                      </a:r>
                      <a:endParaRPr lang="fi-FI" sz="1200"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algn="l">
                        <a:lnSpc>
                          <a:spcPct val="90000"/>
                        </a:lnSpc>
                      </a:pPr>
                      <a:r>
                        <a:rPr lang="fi-FI" sz="1200" b="1" dirty="0" smtClean="0">
                          <a:solidFill>
                            <a:schemeClr val="tx2"/>
                          </a:solidFill>
                        </a:rPr>
                        <a:t>Tulostavoitteet</a:t>
                      </a:r>
                      <a:endParaRPr lang="fi-FI" sz="1200"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177800" indent="-177800" algn="l">
                        <a:lnSpc>
                          <a:spcPct val="95000"/>
                        </a:lnSpc>
                        <a:buFont typeface="Arial" panose="020B0604020202020204" pitchFamily="34" charset="0"/>
                        <a:buChar char="•"/>
                      </a:pPr>
                      <a:r>
                        <a:rPr lang="fi-FI" sz="1200" b="0" dirty="0" smtClean="0">
                          <a:solidFill>
                            <a:schemeClr val="tx2"/>
                          </a:solidFill>
                        </a:rPr>
                        <a:t>Johtamissopimukseen liitetään viraston johtamisen näkökulmasta 1-3 keskeistä tulostavoitetta</a:t>
                      </a:r>
                      <a:r>
                        <a:rPr lang="fi-FI" sz="1200" b="0" baseline="0" dirty="0" smtClean="0">
                          <a:solidFill>
                            <a:schemeClr val="tx2"/>
                          </a:solidFill>
                        </a:rPr>
                        <a:t> sellaisena kuin ne ovat tulossopimuksessa.</a:t>
                      </a:r>
                      <a:endParaRPr lang="fi-FI" sz="1200" b="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i-FI" sz="1100" b="1" dirty="0" smtClean="0">
                          <a:solidFill>
                            <a:schemeClr val="tx2"/>
                          </a:solidFill>
                        </a:rPr>
                        <a:t>Arvioidaan</a:t>
                      </a:r>
                      <a:endParaRPr lang="fi-FI" sz="1100" b="1"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r>
              <a:tr h="1289103">
                <a:tc>
                  <a:txBody>
                    <a:bodyPr/>
                    <a:lstStyle/>
                    <a:p>
                      <a:pPr algn="ctr"/>
                      <a:r>
                        <a:rPr lang="fi-FI" sz="1200" b="1" dirty="0" smtClean="0">
                          <a:solidFill>
                            <a:schemeClr val="bg1"/>
                          </a:solidFill>
                        </a:rPr>
                        <a:t>3</a:t>
                      </a:r>
                      <a:endParaRPr lang="fi-FI" sz="1200" b="1" dirty="0">
                        <a:solidFill>
                          <a:schemeClr val="bg1"/>
                        </a:solidFill>
                      </a:endParaRPr>
                    </a:p>
                  </a:txBody>
                  <a:tcPr anchor="ctr">
                    <a:lnL w="12700" cap="flat" cmpd="sng" algn="ctr">
                      <a:solidFill>
                        <a:schemeClr val="tx1"/>
                      </a:solidFill>
                      <a:prstDash val="solid"/>
                      <a:round/>
                      <a:headEnd type="none" w="med" len="med"/>
                      <a:tailEnd type="none" w="med" len="med"/>
                    </a:lnL>
                    <a:solidFill>
                      <a:schemeClr val="tx2">
                        <a:lumMod val="60000"/>
                        <a:lumOff val="40000"/>
                      </a:schemeClr>
                    </a:solidFill>
                  </a:tcPr>
                </a:tc>
                <a:tc>
                  <a:txBody>
                    <a:bodyPr/>
                    <a:lstStyle/>
                    <a:p>
                      <a:pPr algn="l">
                        <a:lnSpc>
                          <a:spcPct val="90000"/>
                        </a:lnSpc>
                      </a:pPr>
                      <a:r>
                        <a:rPr lang="fi-FI" sz="1200" b="1" dirty="0" smtClean="0">
                          <a:solidFill>
                            <a:schemeClr val="bg1"/>
                          </a:solidFill>
                        </a:rPr>
                        <a:t>Johtaminen </a:t>
                      </a:r>
                      <a:br>
                        <a:rPr lang="fi-FI" sz="1200" b="1" dirty="0" smtClean="0">
                          <a:solidFill>
                            <a:schemeClr val="bg1"/>
                          </a:solidFill>
                        </a:rPr>
                      </a:br>
                      <a:r>
                        <a:rPr lang="fi-FI" sz="1200" b="1" dirty="0" smtClean="0">
                          <a:solidFill>
                            <a:schemeClr val="bg1"/>
                          </a:solidFill>
                        </a:rPr>
                        <a:t>ja johtajuus</a:t>
                      </a:r>
                      <a:endParaRPr lang="fi-FI" sz="1200" b="1" dirty="0">
                        <a:solidFill>
                          <a:schemeClr val="bg1"/>
                        </a:solidFill>
                      </a:endParaRPr>
                    </a:p>
                  </a:txBody>
                  <a:tcPr anchor="ctr">
                    <a:solidFill>
                      <a:schemeClr val="tx2">
                        <a:lumMod val="60000"/>
                        <a:lumOff val="40000"/>
                      </a:schemeClr>
                    </a:solidFill>
                  </a:tcPr>
                </a:tc>
                <a:tc>
                  <a:txBody>
                    <a:bodyPr/>
                    <a:lstStyle/>
                    <a:p>
                      <a:pPr marL="177800" indent="-177800">
                        <a:lnSpc>
                          <a:spcPct val="95000"/>
                        </a:lnSpc>
                        <a:buFont typeface="Arial" panose="020B0604020202020204" pitchFamily="34" charset="0"/>
                        <a:buChar char="•"/>
                      </a:pPr>
                      <a:r>
                        <a:rPr lang="fi-FI" sz="1200" b="0" dirty="0" smtClean="0">
                          <a:solidFill>
                            <a:schemeClr val="bg1"/>
                          </a:solidFill>
                        </a:rPr>
                        <a:t>Johtamissopimuksessa sovitaan siitä, miten johtaja edistää ja vastaa viraston johtamisen kannalta keskeisten</a:t>
                      </a:r>
                      <a:r>
                        <a:rPr lang="fi-FI" sz="1200" b="0" baseline="0" dirty="0" smtClean="0">
                          <a:solidFill>
                            <a:schemeClr val="bg1"/>
                          </a:solidFill>
                        </a:rPr>
                        <a:t> tulostavoitteiden saavuttamisesta.</a:t>
                      </a:r>
                    </a:p>
                    <a:p>
                      <a:pPr marL="177800" indent="-177800">
                        <a:lnSpc>
                          <a:spcPct val="95000"/>
                        </a:lnSpc>
                        <a:buFont typeface="Arial" panose="020B0604020202020204" pitchFamily="34" charset="0"/>
                        <a:buChar char="•"/>
                      </a:pPr>
                      <a:r>
                        <a:rPr lang="fi-FI" sz="1200" b="0" baseline="0" dirty="0" smtClean="0">
                          <a:solidFill>
                            <a:schemeClr val="bg1"/>
                          </a:solidFill>
                        </a:rPr>
                        <a:t>Tämän lisäksi johtamiselle ja johtajuudelle asetetaan myös muita  viraston omiin toiminnallisiin tarpeisiin perustuvia tavoitteita, kuten:</a:t>
                      </a:r>
                    </a:p>
                    <a:p>
                      <a:pPr marL="635000" lvl="1" indent="-177800">
                        <a:lnSpc>
                          <a:spcPct val="95000"/>
                        </a:lnSpc>
                        <a:buFont typeface="Arial" panose="020B0604020202020204" pitchFamily="34" charset="0"/>
                        <a:buChar char="•"/>
                      </a:pPr>
                      <a:r>
                        <a:rPr lang="fi-FI" sz="1200" b="0" baseline="0" dirty="0" smtClean="0">
                          <a:solidFill>
                            <a:schemeClr val="bg1"/>
                          </a:solidFill>
                        </a:rPr>
                        <a:t>Henkilöstöön liittyviä tavoitteita </a:t>
                      </a:r>
                    </a:p>
                    <a:p>
                      <a:pPr marL="635000" lvl="1" indent="-177800">
                        <a:lnSpc>
                          <a:spcPct val="95000"/>
                        </a:lnSpc>
                        <a:buFont typeface="Arial" panose="020B0604020202020204" pitchFamily="34" charset="0"/>
                        <a:buChar char="•"/>
                      </a:pPr>
                      <a:r>
                        <a:rPr lang="fi-FI" sz="1200" b="0" baseline="0" dirty="0" smtClean="0">
                          <a:solidFill>
                            <a:schemeClr val="bg1"/>
                          </a:solidFill>
                        </a:rPr>
                        <a:t>Organisaation ja toiminnan kehittämiseen liittyviä tavoitteita </a:t>
                      </a:r>
                    </a:p>
                    <a:p>
                      <a:pPr marL="635000" lvl="1" indent="-177800">
                        <a:lnSpc>
                          <a:spcPct val="95000"/>
                        </a:lnSpc>
                        <a:buFont typeface="Arial" panose="020B0604020202020204" pitchFamily="34" charset="0"/>
                        <a:buChar char="•"/>
                      </a:pPr>
                      <a:r>
                        <a:rPr lang="fi-FI" sz="1200" b="0" baseline="0" dirty="0" smtClean="0">
                          <a:solidFill>
                            <a:schemeClr val="bg1"/>
                          </a:solidFill>
                        </a:rPr>
                        <a:t>Johtamiseen ja johdon kehittämiseen liittyviä tavoitteita</a:t>
                      </a:r>
                      <a:endParaRPr lang="fi-FI" sz="1200" b="0" dirty="0" smtClean="0">
                        <a:solidFill>
                          <a:schemeClr val="bg1"/>
                        </a:solidFill>
                      </a:endParaRPr>
                    </a:p>
                  </a:txBody>
                  <a:tcPr>
                    <a:solidFill>
                      <a:schemeClr val="tx2">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i-FI" sz="1100" b="1" dirty="0" smtClean="0">
                          <a:solidFill>
                            <a:schemeClr val="bg1"/>
                          </a:solidFill>
                        </a:rPr>
                        <a:t>Arvioidaan</a:t>
                      </a:r>
                      <a:endParaRPr lang="fi-FI" sz="1100" b="1" dirty="0">
                        <a:solidFill>
                          <a:schemeClr val="bg1"/>
                        </a:solidFill>
                      </a:endParaRPr>
                    </a:p>
                  </a:txBody>
                  <a:tcPr anchor="ctr">
                    <a:lnR w="12700" cap="flat" cmpd="sng" algn="ctr">
                      <a:solidFill>
                        <a:schemeClr val="tx1"/>
                      </a:solidFill>
                      <a:prstDash val="solid"/>
                      <a:round/>
                      <a:headEnd type="none" w="med" len="med"/>
                      <a:tailEnd type="none" w="med" len="med"/>
                    </a:lnR>
                    <a:solidFill>
                      <a:schemeClr val="tx2">
                        <a:lumMod val="60000"/>
                        <a:lumOff val="40000"/>
                      </a:schemeClr>
                    </a:solidFill>
                  </a:tcPr>
                </a:tc>
              </a:tr>
              <a:tr h="1277795">
                <a:tc>
                  <a:txBody>
                    <a:bodyPr/>
                    <a:lstStyle/>
                    <a:p>
                      <a:pPr algn="ctr"/>
                      <a:r>
                        <a:rPr lang="fi-FI" sz="1200" b="1" dirty="0" smtClean="0">
                          <a:solidFill>
                            <a:schemeClr val="bg1"/>
                          </a:solidFill>
                        </a:rPr>
                        <a:t>4</a:t>
                      </a:r>
                      <a:endParaRPr lang="fi-FI" sz="1200" b="1" dirty="0">
                        <a:solidFill>
                          <a:schemeClr val="bg1"/>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D2741C"/>
                    </a:solidFill>
                  </a:tcPr>
                </a:tc>
                <a:tc>
                  <a:txBody>
                    <a:bodyPr/>
                    <a:lstStyle/>
                    <a:p>
                      <a:pPr algn="l">
                        <a:lnSpc>
                          <a:spcPct val="90000"/>
                        </a:lnSpc>
                      </a:pPr>
                      <a:r>
                        <a:rPr lang="fi-FI" sz="1200" b="1" dirty="0" smtClean="0">
                          <a:solidFill>
                            <a:schemeClr val="bg1"/>
                          </a:solidFill>
                        </a:rPr>
                        <a:t>Johtajien henkilökohtainen kehittyminen ja palvelussuhde</a:t>
                      </a:r>
                      <a:r>
                        <a:rPr lang="fi-FI" sz="1200" b="1" baseline="0" dirty="0" smtClean="0">
                          <a:solidFill>
                            <a:schemeClr val="bg1"/>
                          </a:solidFill>
                        </a:rPr>
                        <a:t> </a:t>
                      </a:r>
                      <a:endParaRPr lang="fi-FI" sz="1200" b="1" dirty="0">
                        <a:solidFill>
                          <a:schemeClr val="bg1"/>
                        </a:solidFill>
                      </a:endParaRPr>
                    </a:p>
                  </a:txBody>
                  <a:tcPr anchor="ctr">
                    <a:lnB w="12700" cap="flat" cmpd="sng" algn="ctr">
                      <a:solidFill>
                        <a:schemeClr val="tx1"/>
                      </a:solidFill>
                      <a:prstDash val="solid"/>
                      <a:round/>
                      <a:headEnd type="none" w="med" len="med"/>
                      <a:tailEnd type="none" w="med" len="med"/>
                    </a:lnB>
                    <a:solidFill>
                      <a:srgbClr val="D2741C"/>
                    </a:solidFill>
                  </a:tcPr>
                </a:tc>
                <a:tc>
                  <a:txBody>
                    <a:bodyPr/>
                    <a:lstStyle/>
                    <a:p>
                      <a:pPr marL="177800" indent="-177800">
                        <a:lnSpc>
                          <a:spcPct val="95000"/>
                        </a:lnSpc>
                        <a:buFont typeface="Arial" panose="020B0604020202020204" pitchFamily="34" charset="0"/>
                        <a:buChar char="•"/>
                      </a:pPr>
                      <a:r>
                        <a:rPr lang="fi-FI" sz="1200" b="0" dirty="0" smtClean="0">
                          <a:solidFill>
                            <a:schemeClr val="bg1"/>
                          </a:solidFill>
                        </a:rPr>
                        <a:t>Sopimusosapuolten välisissä</a:t>
                      </a:r>
                      <a:r>
                        <a:rPr lang="fi-FI" sz="1200" b="0" baseline="0" dirty="0" smtClean="0">
                          <a:solidFill>
                            <a:schemeClr val="bg1"/>
                          </a:solidFill>
                        </a:rPr>
                        <a:t> johtamiskeskusteluissa käsitellään myös johtajan kehittymistä johtajana ja hänen palvelussuhteeseensa liittyviä kysymyksiä. Tällaisia voivat olla mm. johtajan uraan ja liikkuvuuteen, valmennukseen ja jaksamiseen liittyvät kysymykset. Samoin voidaan keskustella yhteistyöstä, esimiehen antamasta tuesta ja muista onnistumisen edellytyksistä.</a:t>
                      </a:r>
                    </a:p>
                    <a:p>
                      <a:pPr marL="177800" indent="-177800">
                        <a:lnSpc>
                          <a:spcPct val="95000"/>
                        </a:lnSpc>
                        <a:buFont typeface="Arial" panose="020B0604020202020204" pitchFamily="34" charset="0"/>
                        <a:buChar char="•"/>
                      </a:pPr>
                      <a:r>
                        <a:rPr lang="fi-FI" sz="1200" b="0" baseline="0" dirty="0" smtClean="0">
                          <a:solidFill>
                            <a:schemeClr val="bg1"/>
                          </a:solidFill>
                        </a:rPr>
                        <a:t>Keskustelut voidaan tarvittaessa dokumentoida tarkoituksenmukaisella tavalla.</a:t>
                      </a:r>
                      <a:endParaRPr lang="fi-FI" sz="1200" b="0" dirty="0">
                        <a:solidFill>
                          <a:schemeClr val="bg1"/>
                        </a:solidFill>
                      </a:endParaRPr>
                    </a:p>
                  </a:txBody>
                  <a:tcPr anchor="ctr">
                    <a:lnB w="12700" cap="flat" cmpd="sng" algn="ctr">
                      <a:solidFill>
                        <a:schemeClr val="tx1"/>
                      </a:solidFill>
                      <a:prstDash val="solid"/>
                      <a:round/>
                      <a:headEnd type="none" w="med" len="med"/>
                      <a:tailEnd type="none" w="med" len="med"/>
                    </a:lnB>
                    <a:solidFill>
                      <a:srgbClr val="D2741C"/>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i-FI" sz="1100" b="1" i="0" dirty="0" smtClean="0">
                          <a:solidFill>
                            <a:schemeClr val="bg1"/>
                          </a:solidFill>
                        </a:rPr>
                        <a:t>Ei</a:t>
                      </a:r>
                      <a:r>
                        <a:rPr lang="fi-FI" sz="1100" b="1" i="0" baseline="0" dirty="0" smtClean="0">
                          <a:solidFill>
                            <a:schemeClr val="bg1"/>
                          </a:solidFill>
                        </a:rPr>
                        <a:t> arvioida</a:t>
                      </a:r>
                      <a:endParaRPr lang="fi-FI" sz="1100" b="1" i="1" dirty="0">
                        <a:solidFill>
                          <a:schemeClr val="bg1"/>
                        </a:solidFill>
                      </a:endParaRPr>
                    </a:p>
                  </a:txBody>
                  <a:tcPr marL="36000" marR="36000" marT="36000" marB="3600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D2741C"/>
                    </a:solidFill>
                  </a:tcPr>
                </a:tc>
              </a:tr>
            </a:tbl>
          </a:graphicData>
        </a:graphic>
      </p:graphicFrame>
      <p:sp>
        <p:nvSpPr>
          <p:cNvPr id="5" name="Otsikko 10"/>
          <p:cNvSpPr txBox="1">
            <a:spLocks/>
          </p:cNvSpPr>
          <p:nvPr/>
        </p:nvSpPr>
        <p:spPr>
          <a:xfrm>
            <a:off x="1331639" y="192657"/>
            <a:ext cx="7138333" cy="860079"/>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400" kern="1200">
                <a:solidFill>
                  <a:schemeClr val="tx2"/>
                </a:solidFill>
                <a:latin typeface="+mj-lt"/>
                <a:ea typeface="+mj-ea"/>
                <a:cs typeface="+mj-cs"/>
              </a:defRPr>
            </a:lvl1pPr>
          </a:lstStyle>
          <a:p>
            <a:pPr algn="ctr"/>
            <a:r>
              <a:rPr lang="fi-FI" sz="2400" dirty="0" smtClean="0"/>
              <a:t>JOHTAMISSOPIMUKSEN SISÄLTÖ</a:t>
            </a:r>
            <a:endParaRPr lang="fi-FI" sz="2400" dirty="0"/>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42178" y="289801"/>
            <a:ext cx="665790" cy="6657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22474" y="4725144"/>
            <a:ext cx="679460" cy="5578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64618" y="430819"/>
            <a:ext cx="504056" cy="5247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Dian numeron paikkamerkki 3"/>
          <p:cNvSpPr>
            <a:spLocks noGrp="1"/>
          </p:cNvSpPr>
          <p:nvPr>
            <p:ph type="sldNum" sz="quarter" idx="12"/>
          </p:nvPr>
        </p:nvSpPr>
        <p:spPr>
          <a:xfrm>
            <a:off x="8388424" y="6429829"/>
            <a:ext cx="477416" cy="291646"/>
          </a:xfrm>
        </p:spPr>
        <p:txBody>
          <a:bodyPr/>
          <a:lstStyle/>
          <a:p>
            <a:fld id="{52D72BAF-8CDA-4878-B74D-CAA2BE485765}" type="slidenum">
              <a:rPr lang="fi-FI" smtClean="0"/>
              <a:pPr/>
              <a:t>6</a:t>
            </a:fld>
            <a:endParaRPr lang="fi-FI"/>
          </a:p>
        </p:txBody>
      </p:sp>
    </p:spTree>
    <p:extLst>
      <p:ext uri="{BB962C8B-B14F-4D97-AF65-F5344CB8AC3E}">
        <p14:creationId xmlns:p14="http://schemas.microsoft.com/office/powerpoint/2010/main" val="1527535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1"/>
          <p:cNvSpPr txBox="1">
            <a:spLocks/>
          </p:cNvSpPr>
          <p:nvPr/>
        </p:nvSpPr>
        <p:spPr>
          <a:xfrm>
            <a:off x="576000" y="145143"/>
            <a:ext cx="7308368" cy="1186497"/>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400" kern="1200">
                <a:solidFill>
                  <a:schemeClr val="tx2"/>
                </a:solidFill>
                <a:latin typeface="+mj-lt"/>
                <a:ea typeface="+mj-ea"/>
                <a:cs typeface="+mj-cs"/>
              </a:defRPr>
            </a:lvl1pPr>
          </a:lstStyle>
          <a:p>
            <a:pPr algn="ctr"/>
            <a:r>
              <a:rPr lang="fi-FI" sz="2400" smtClean="0"/>
              <a:t>UUDISTUKSEN AIKATAULU</a:t>
            </a:r>
            <a:endParaRPr lang="fi-FI" sz="2400" dirty="0"/>
          </a:p>
        </p:txBody>
      </p:sp>
      <p:sp>
        <p:nvSpPr>
          <p:cNvPr id="5" name="Sisällön paikkamerkki 2"/>
          <p:cNvSpPr txBox="1">
            <a:spLocks/>
          </p:cNvSpPr>
          <p:nvPr/>
        </p:nvSpPr>
        <p:spPr>
          <a:xfrm>
            <a:off x="576000" y="1628800"/>
            <a:ext cx="4284032" cy="4779304"/>
          </a:xfrm>
          <a:prstGeom prst="rect">
            <a:avLst/>
          </a:prstGeom>
        </p:spPr>
        <p:txBody>
          <a:bodyPr>
            <a:normAutofit/>
          </a:bodyPr>
          <a:lst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r>
              <a:rPr lang="fi-FI" sz="1400" dirty="0" err="1" smtClean="0">
                <a:solidFill>
                  <a:schemeClr val="tx2"/>
                </a:solidFill>
              </a:rPr>
              <a:t>VM:n</a:t>
            </a:r>
            <a:r>
              <a:rPr lang="fi-FI" sz="1400" dirty="0" smtClean="0">
                <a:solidFill>
                  <a:schemeClr val="tx2"/>
                </a:solidFill>
              </a:rPr>
              <a:t> ohje ja infopaketti johtamissopimuksen laatimiseksi ylimmälle johdolle</a:t>
            </a:r>
          </a:p>
          <a:p>
            <a:pPr>
              <a:buFont typeface="Wingdings" panose="05000000000000000000" pitchFamily="2" charset="2"/>
              <a:buChar char="Ø"/>
            </a:pPr>
            <a:r>
              <a:rPr lang="fi-FI" sz="1400" dirty="0" smtClean="0">
                <a:solidFill>
                  <a:schemeClr val="tx2"/>
                </a:solidFill>
              </a:rPr>
              <a:t>Tarvittavat yhteiset valmennustilaisuudet</a:t>
            </a:r>
          </a:p>
          <a:p>
            <a:pPr>
              <a:buFont typeface="Wingdings" panose="05000000000000000000" pitchFamily="2" charset="2"/>
              <a:buChar char="Ø"/>
            </a:pPr>
            <a:r>
              <a:rPr lang="fi-FI" sz="1400" dirty="0" smtClean="0">
                <a:solidFill>
                  <a:schemeClr val="tx2"/>
                </a:solidFill>
              </a:rPr>
              <a:t>Ministeriöiden kansliapäälliköille oma malli/ohje</a:t>
            </a:r>
          </a:p>
          <a:p>
            <a:pPr>
              <a:buFont typeface="Wingdings" panose="05000000000000000000" pitchFamily="2" charset="2"/>
              <a:buChar char="Ø"/>
            </a:pPr>
            <a:r>
              <a:rPr lang="fi-FI" sz="1400" dirty="0" smtClean="0">
                <a:solidFill>
                  <a:schemeClr val="tx2"/>
                </a:solidFill>
              </a:rPr>
              <a:t>Johtajan onnistumisen arviointi ja yhteiset arviointikriteerit</a:t>
            </a:r>
          </a:p>
          <a:p>
            <a:pPr>
              <a:buFont typeface="Wingdings" panose="05000000000000000000" pitchFamily="2" charset="2"/>
              <a:buChar char="Ø"/>
            </a:pPr>
            <a:r>
              <a:rPr lang="fi-FI" sz="1400" dirty="0" smtClean="0">
                <a:solidFill>
                  <a:schemeClr val="tx2"/>
                </a:solidFill>
              </a:rPr>
              <a:t>Johtajan onnistumisen arviointi vuotta 2017 koskien (uudet ja vanhat sopimukset) </a:t>
            </a:r>
          </a:p>
          <a:p>
            <a:pPr>
              <a:buFont typeface="Wingdings" panose="05000000000000000000" pitchFamily="2" charset="2"/>
              <a:buChar char="Ø"/>
            </a:pPr>
            <a:r>
              <a:rPr lang="fi-FI" sz="1400" dirty="0" smtClean="0">
                <a:solidFill>
                  <a:schemeClr val="tx2"/>
                </a:solidFill>
              </a:rPr>
              <a:t>Uudistetun mallin ja menettelyn arviointi</a:t>
            </a:r>
          </a:p>
          <a:p>
            <a:pPr>
              <a:buFont typeface="Wingdings" panose="05000000000000000000" pitchFamily="2" charset="2"/>
              <a:buChar char="Ø"/>
            </a:pPr>
            <a:endParaRPr lang="fi-FI" sz="1400" dirty="0" smtClean="0">
              <a:solidFill>
                <a:schemeClr val="tx2"/>
              </a:solidFill>
            </a:endParaRPr>
          </a:p>
        </p:txBody>
      </p:sp>
      <p:sp>
        <p:nvSpPr>
          <p:cNvPr id="6" name="Sisällön paikkamerkki 6"/>
          <p:cNvSpPr txBox="1">
            <a:spLocks/>
          </p:cNvSpPr>
          <p:nvPr/>
        </p:nvSpPr>
        <p:spPr>
          <a:xfrm>
            <a:off x="5148064" y="1628800"/>
            <a:ext cx="2735904" cy="4779304"/>
          </a:xfrm>
          <a:prstGeom prst="rect">
            <a:avLst/>
          </a:prstGeom>
        </p:spPr>
        <p:txBody>
          <a:bodyPr>
            <a:normAutofit/>
          </a:bodyPr>
          <a:lstStyle>
            <a:lvl1pPr marL="355600" indent="-355600" algn="l" defTabSz="914400" rtl="0" eaLnBrk="1" latinLnBrk="0" hangingPunct="1">
              <a:spcBef>
                <a:spcPts val="0"/>
              </a:spcBef>
              <a:spcAft>
                <a:spcPts val="800"/>
              </a:spcAft>
              <a:buFont typeface="Verdana" panose="020B0604030504040204" pitchFamily="34" charset="0"/>
              <a:buChar char="‒"/>
              <a:defRPr sz="24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i-FI" sz="1400" dirty="0" smtClean="0">
                <a:solidFill>
                  <a:schemeClr val="tx2"/>
                </a:solidFill>
              </a:rPr>
              <a:t>3/2017 </a:t>
            </a:r>
            <a:br>
              <a:rPr lang="fi-FI" sz="1400" dirty="0" smtClean="0">
                <a:solidFill>
                  <a:schemeClr val="tx2"/>
                </a:solidFill>
              </a:rPr>
            </a:br>
            <a:endParaRPr lang="fi-FI" sz="1400" dirty="0" smtClean="0">
              <a:solidFill>
                <a:schemeClr val="tx2"/>
              </a:solidFill>
            </a:endParaRPr>
          </a:p>
          <a:p>
            <a:r>
              <a:rPr lang="fi-FI" sz="1400" dirty="0" smtClean="0">
                <a:solidFill>
                  <a:schemeClr val="tx2"/>
                </a:solidFill>
              </a:rPr>
              <a:t>4/2017 -</a:t>
            </a:r>
          </a:p>
          <a:p>
            <a:r>
              <a:rPr lang="fi-FI" sz="1400" dirty="0" smtClean="0">
                <a:solidFill>
                  <a:schemeClr val="tx2"/>
                </a:solidFill>
              </a:rPr>
              <a:t>5/2017</a:t>
            </a:r>
          </a:p>
          <a:p>
            <a:r>
              <a:rPr lang="fi-FI" sz="1400" dirty="0" smtClean="0">
                <a:solidFill>
                  <a:schemeClr val="tx2"/>
                </a:solidFill>
              </a:rPr>
              <a:t>kehittämistyötä 2017</a:t>
            </a:r>
            <a:br>
              <a:rPr lang="fi-FI" sz="1400" dirty="0" smtClean="0">
                <a:solidFill>
                  <a:schemeClr val="tx2"/>
                </a:solidFill>
              </a:rPr>
            </a:br>
            <a:endParaRPr lang="fi-FI" sz="1400" dirty="0" smtClean="0">
              <a:solidFill>
                <a:schemeClr val="tx2"/>
              </a:solidFill>
            </a:endParaRPr>
          </a:p>
          <a:p>
            <a:r>
              <a:rPr lang="fi-FI" sz="1400" dirty="0" smtClean="0">
                <a:solidFill>
                  <a:schemeClr val="tx2"/>
                </a:solidFill>
              </a:rPr>
              <a:t>ministeriöissä kevät 2018</a:t>
            </a:r>
            <a:br>
              <a:rPr lang="fi-FI" sz="1400" dirty="0" smtClean="0">
                <a:solidFill>
                  <a:schemeClr val="tx2"/>
                </a:solidFill>
              </a:rPr>
            </a:br>
            <a:endParaRPr lang="fi-FI" sz="1400" dirty="0" smtClean="0">
              <a:solidFill>
                <a:schemeClr val="tx2"/>
              </a:solidFill>
            </a:endParaRPr>
          </a:p>
          <a:p>
            <a:r>
              <a:rPr lang="fi-FI" sz="1400" dirty="0" smtClean="0">
                <a:solidFill>
                  <a:schemeClr val="tx2"/>
                </a:solidFill>
              </a:rPr>
              <a:t>6/2018</a:t>
            </a:r>
            <a:endParaRPr lang="fi-FI" sz="1400" dirty="0" smtClean="0"/>
          </a:p>
          <a:p>
            <a:endParaRPr lang="fi-FI" sz="1400" dirty="0"/>
          </a:p>
        </p:txBody>
      </p:sp>
      <p:sp>
        <p:nvSpPr>
          <p:cNvPr id="7" name="Dian numeron paikkamerkki 3"/>
          <p:cNvSpPr>
            <a:spLocks noGrp="1"/>
          </p:cNvSpPr>
          <p:nvPr>
            <p:ph type="sldNum" sz="quarter" idx="12"/>
          </p:nvPr>
        </p:nvSpPr>
        <p:spPr>
          <a:xfrm>
            <a:off x="8388424" y="6429829"/>
            <a:ext cx="477416" cy="291646"/>
          </a:xfrm>
        </p:spPr>
        <p:txBody>
          <a:bodyPr/>
          <a:lstStyle/>
          <a:p>
            <a:fld id="{52D72BAF-8CDA-4878-B74D-CAA2BE485765}" type="slidenum">
              <a:rPr lang="fi-FI" smtClean="0"/>
              <a:pPr/>
              <a:t>7</a:t>
            </a:fld>
            <a:endParaRPr lang="fi-FI"/>
          </a:p>
        </p:txBody>
      </p:sp>
    </p:spTree>
    <p:extLst>
      <p:ext uri="{BB962C8B-B14F-4D97-AF65-F5344CB8AC3E}">
        <p14:creationId xmlns:p14="http://schemas.microsoft.com/office/powerpoint/2010/main" val="1527535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endParaRPr lang="fi-FI"/>
          </a:p>
        </p:txBody>
      </p:sp>
      <p:sp>
        <p:nvSpPr>
          <p:cNvPr id="3" name="Alaotsikko 2"/>
          <p:cNvSpPr>
            <a:spLocks noGrp="1"/>
          </p:cNvSpPr>
          <p:nvPr>
            <p:ph type="subTitle" idx="1"/>
          </p:nvPr>
        </p:nvSpPr>
        <p:spPr/>
        <p:txBody>
          <a:bodyPr/>
          <a:lstStyle/>
          <a:p>
            <a:endParaRPr lang="fi-FI"/>
          </a:p>
        </p:txBody>
      </p:sp>
      <p:pic>
        <p:nvPicPr>
          <p:cNvPr id="5" name="Kuva 4" descr="2puol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96" y="332656"/>
            <a:ext cx="4270248" cy="6021324"/>
          </a:xfrm>
          <a:prstGeom prst="rect">
            <a:avLst/>
          </a:prstGeom>
        </p:spPr>
      </p:pic>
      <p:pic>
        <p:nvPicPr>
          <p:cNvPr id="6" name="Kuva 5" descr="1puoli_b.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07786" y="1340768"/>
            <a:ext cx="6816742" cy="4256387"/>
          </a:xfrm>
          <a:prstGeom prst="rect">
            <a:avLst/>
          </a:prstGeom>
        </p:spPr>
      </p:pic>
    </p:spTree>
    <p:extLst>
      <p:ext uri="{BB962C8B-B14F-4D97-AF65-F5344CB8AC3E}">
        <p14:creationId xmlns:p14="http://schemas.microsoft.com/office/powerpoint/2010/main" val="2654821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Johdon tuki mallipohja 2">
  <a:themeElements>
    <a:clrScheme name="VM">
      <a:dk1>
        <a:sysClr val="windowText" lastClr="000000"/>
      </a:dk1>
      <a:lt1>
        <a:sysClr val="window" lastClr="FFFFFF"/>
      </a:lt1>
      <a:dk2>
        <a:srgbClr val="304E88"/>
      </a:dk2>
      <a:lt2>
        <a:srgbClr val="EEECE1"/>
      </a:lt2>
      <a:accent1>
        <a:srgbClr val="304E88"/>
      </a:accent1>
      <a:accent2>
        <a:srgbClr val="A34E96"/>
      </a:accent2>
      <a:accent3>
        <a:srgbClr val="5AB5EC"/>
      </a:accent3>
      <a:accent4>
        <a:srgbClr val="A0CD3D"/>
      </a:accent4>
      <a:accent5>
        <a:srgbClr val="DDDDDD"/>
      </a:accent5>
      <a:accent6>
        <a:srgbClr val="ED2939"/>
      </a:accent6>
      <a:hlink>
        <a:srgbClr val="0000FF"/>
      </a:hlink>
      <a:folHlink>
        <a:srgbClr val="800080"/>
      </a:folHlink>
    </a:clrScheme>
    <a:fontScheme name="VM">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4F88"/>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Johdon tuki mallipohja 2</Template>
  <TotalTime>107</TotalTime>
  <Words>470</Words>
  <Application>Microsoft Office PowerPoint</Application>
  <PresentationFormat>Näytössä katseltava diaesitys (4:3)</PresentationFormat>
  <Paragraphs>101</Paragraphs>
  <Slides>8</Slides>
  <Notes>0</Notes>
  <HiddenSlides>0</HiddenSlides>
  <MMClips>0</MMClips>
  <ScaleCrop>false</ScaleCrop>
  <HeadingPairs>
    <vt:vector size="4" baseType="variant">
      <vt:variant>
        <vt:lpstr>Teema</vt:lpstr>
      </vt:variant>
      <vt:variant>
        <vt:i4>1</vt:i4>
      </vt:variant>
      <vt:variant>
        <vt:lpstr>Dian otsikot</vt:lpstr>
      </vt:variant>
      <vt:variant>
        <vt:i4>8</vt:i4>
      </vt:variant>
    </vt:vector>
  </HeadingPairs>
  <TitlesOfParts>
    <vt:vector size="9" baseType="lpstr">
      <vt:lpstr>Johdon tuki mallipohja 2</vt:lpstr>
      <vt:lpstr>SOVITTU MIKÄ SOVITTU JOHTAMISSOPIMUSTEN UUDISTAMINEN 2017</vt:lpstr>
      <vt:lpstr>UUDISTUKSEN LÄHTÖKOHTA JA PERIAATTEET</vt:lpstr>
      <vt:lpstr>PowerPoint-esitys</vt:lpstr>
      <vt:lpstr>PowerPoint-esitys</vt:lpstr>
      <vt:lpstr>JOHTAMISSOPIMUS JA SEN LIITTYMÄT </vt:lpstr>
      <vt:lpstr>PowerPoint-esitys</vt:lpstr>
      <vt:lpstr>PowerPoint-esitys</vt:lpstr>
      <vt:lpstr>PowerPoint-esitys</vt:lpstr>
    </vt:vector>
  </TitlesOfParts>
  <Company>VIP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Joutsenlahti-Wuoristo Sonja</dc:creator>
  <cp:lastModifiedBy>Bäck Riitta VM</cp:lastModifiedBy>
  <cp:revision>18</cp:revision>
  <cp:lastPrinted>2017-03-27T09:03:29Z</cp:lastPrinted>
  <dcterms:created xsi:type="dcterms:W3CDTF">2017-03-16T08:53:00Z</dcterms:created>
  <dcterms:modified xsi:type="dcterms:W3CDTF">2017-03-28T04:48:32Z</dcterms:modified>
</cp:coreProperties>
</file>