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86" r:id="rId5"/>
  </p:sldMasterIdLst>
  <p:notesMasterIdLst>
    <p:notesMasterId r:id="rId13"/>
  </p:notesMasterIdLst>
  <p:handoutMasterIdLst>
    <p:handoutMasterId r:id="rId14"/>
  </p:handoutMasterIdLst>
  <p:sldIdLst>
    <p:sldId id="381" r:id="rId6"/>
    <p:sldId id="420" r:id="rId7"/>
    <p:sldId id="438" r:id="rId8"/>
    <p:sldId id="444" r:id="rId9"/>
    <p:sldId id="445" r:id="rId10"/>
    <p:sldId id="441" r:id="rId11"/>
    <p:sldId id="440" r:id="rId12"/>
  </p:sldIdLst>
  <p:sldSz cx="9144000" cy="5143500" type="screen16x9"/>
  <p:notesSz cx="6858000" cy="9926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arijärvi Marjukka VM" initials="SMV" lastIdx="9" clrIdx="0"/>
  <p:cmAuthor id="1" name="Lantto Eeva VM" initials="LEV"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4F88"/>
    <a:srgbClr val="FFFFCC"/>
    <a:srgbClr val="E2E2E2"/>
    <a:srgbClr val="A3A3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Vaalea tyyli 1 - Korostus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Vaalea tyyli 1 - Korostus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Vaalea tyyli 1 - Korostus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Vaalea tyyli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Vaalea tyyli 1 - Korostus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Ei tyyliä, ei ruudukko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Ei tyyliä, taulukon ruudukko">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Vaalea tyyli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DBED569-4797-4DF1-A0F4-6AAB3CD982D8}" styleName="Vaalea tyyli 3 - Korostus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09" autoAdjust="0"/>
    <p:restoredTop sz="91400" autoAdjust="0"/>
  </p:normalViewPr>
  <p:slideViewPr>
    <p:cSldViewPr showGuides="1">
      <p:cViewPr varScale="1">
        <p:scale>
          <a:sx n="92" d="100"/>
          <a:sy n="92" d="100"/>
        </p:scale>
        <p:origin x="852" y="78"/>
      </p:cViewPr>
      <p:guideLst>
        <p:guide orient="horz" pos="162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20" d="100"/>
        <a:sy n="120" d="100"/>
      </p:scale>
      <p:origin x="0" y="25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1" y="1"/>
            <a:ext cx="2972393" cy="496732"/>
          </a:xfrm>
          <a:prstGeom prst="rect">
            <a:avLst/>
          </a:prstGeom>
        </p:spPr>
        <p:txBody>
          <a:bodyPr vert="horz" lIns="92433" tIns="46216" rIns="92433" bIns="46216" rtlCol="0"/>
          <a:lstStyle>
            <a:lvl1pPr algn="l">
              <a:defRPr sz="1200"/>
            </a:lvl1pPr>
          </a:lstStyle>
          <a:p>
            <a:endParaRPr lang="fi-FI"/>
          </a:p>
        </p:txBody>
      </p:sp>
      <p:sp>
        <p:nvSpPr>
          <p:cNvPr id="3" name="Päivämäärän paikkamerkki 2"/>
          <p:cNvSpPr>
            <a:spLocks noGrp="1"/>
          </p:cNvSpPr>
          <p:nvPr>
            <p:ph type="dt" sz="quarter" idx="1"/>
          </p:nvPr>
        </p:nvSpPr>
        <p:spPr>
          <a:xfrm>
            <a:off x="3883991" y="1"/>
            <a:ext cx="2972392" cy="496732"/>
          </a:xfrm>
          <a:prstGeom prst="rect">
            <a:avLst/>
          </a:prstGeom>
        </p:spPr>
        <p:txBody>
          <a:bodyPr vert="horz" lIns="92433" tIns="46216" rIns="92433" bIns="46216" rtlCol="0"/>
          <a:lstStyle>
            <a:lvl1pPr algn="r">
              <a:defRPr sz="1200"/>
            </a:lvl1pPr>
          </a:lstStyle>
          <a:p>
            <a:fld id="{E641953A-BAB6-4296-9682-AFC02CDABA58}" type="datetimeFigureOut">
              <a:rPr lang="fi-FI" smtClean="0"/>
              <a:t>19.11.2018</a:t>
            </a:fld>
            <a:endParaRPr lang="fi-FI"/>
          </a:p>
        </p:txBody>
      </p:sp>
      <p:sp>
        <p:nvSpPr>
          <p:cNvPr id="4" name="Alatunnisteen paikkamerkki 3"/>
          <p:cNvSpPr>
            <a:spLocks noGrp="1"/>
          </p:cNvSpPr>
          <p:nvPr>
            <p:ph type="ftr" sz="quarter" idx="2"/>
          </p:nvPr>
        </p:nvSpPr>
        <p:spPr>
          <a:xfrm>
            <a:off x="1" y="9428309"/>
            <a:ext cx="2972393" cy="496731"/>
          </a:xfrm>
          <a:prstGeom prst="rect">
            <a:avLst/>
          </a:prstGeom>
        </p:spPr>
        <p:txBody>
          <a:bodyPr vert="horz" lIns="92433" tIns="46216" rIns="92433" bIns="46216" rtlCol="0" anchor="b"/>
          <a:lstStyle>
            <a:lvl1pPr algn="l">
              <a:defRPr sz="1200"/>
            </a:lvl1pPr>
          </a:lstStyle>
          <a:p>
            <a:endParaRPr lang="fi-FI"/>
          </a:p>
        </p:txBody>
      </p:sp>
      <p:sp>
        <p:nvSpPr>
          <p:cNvPr id="5" name="Dian numeron paikkamerkki 4"/>
          <p:cNvSpPr>
            <a:spLocks noGrp="1"/>
          </p:cNvSpPr>
          <p:nvPr>
            <p:ph type="sldNum" sz="quarter" idx="3"/>
          </p:nvPr>
        </p:nvSpPr>
        <p:spPr>
          <a:xfrm>
            <a:off x="3883991" y="9428309"/>
            <a:ext cx="2972392" cy="496731"/>
          </a:xfrm>
          <a:prstGeom prst="rect">
            <a:avLst/>
          </a:prstGeom>
        </p:spPr>
        <p:txBody>
          <a:bodyPr vert="horz" lIns="92433" tIns="46216" rIns="92433" bIns="46216" rtlCol="0" anchor="b"/>
          <a:lstStyle>
            <a:lvl1pPr algn="r">
              <a:defRPr sz="1200"/>
            </a:lvl1pPr>
          </a:lstStyle>
          <a:p>
            <a:fld id="{FAA679F4-48E4-4C52-AA69-582FA91C7693}" type="slidenum">
              <a:rPr lang="fi-FI" smtClean="0"/>
              <a:t>‹#›</a:t>
            </a:fld>
            <a:endParaRPr lang="fi-FI"/>
          </a:p>
        </p:txBody>
      </p:sp>
    </p:spTree>
    <p:extLst>
      <p:ext uri="{BB962C8B-B14F-4D97-AF65-F5344CB8AC3E}">
        <p14:creationId xmlns:p14="http://schemas.microsoft.com/office/powerpoint/2010/main" val="2216357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1" y="0"/>
            <a:ext cx="2971800" cy="496332"/>
          </a:xfrm>
          <a:prstGeom prst="rect">
            <a:avLst/>
          </a:prstGeom>
        </p:spPr>
        <p:txBody>
          <a:bodyPr vert="horz" lIns="92433" tIns="46216" rIns="92433" bIns="46216"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96332"/>
          </a:xfrm>
          <a:prstGeom prst="rect">
            <a:avLst/>
          </a:prstGeom>
        </p:spPr>
        <p:txBody>
          <a:bodyPr vert="horz" lIns="92433" tIns="46216" rIns="92433" bIns="46216" rtlCol="0"/>
          <a:lstStyle>
            <a:lvl1pPr algn="r">
              <a:defRPr sz="1200"/>
            </a:lvl1pPr>
          </a:lstStyle>
          <a:p>
            <a:fld id="{CEDCBE83-F401-4F3F-8646-5A63CA53523C}" type="datetimeFigureOut">
              <a:rPr lang="fi-FI" smtClean="0"/>
              <a:t>19.11.2018</a:t>
            </a:fld>
            <a:endParaRPr lang="fi-FI"/>
          </a:p>
        </p:txBody>
      </p:sp>
      <p:sp>
        <p:nvSpPr>
          <p:cNvPr id="4" name="Dian kuvan paikkamerkki 3"/>
          <p:cNvSpPr>
            <a:spLocks noGrp="1" noRot="1" noChangeAspect="1"/>
          </p:cNvSpPr>
          <p:nvPr>
            <p:ph type="sldImg" idx="2"/>
          </p:nvPr>
        </p:nvSpPr>
        <p:spPr>
          <a:xfrm>
            <a:off x="120650" y="744538"/>
            <a:ext cx="6616700" cy="3722687"/>
          </a:xfrm>
          <a:prstGeom prst="rect">
            <a:avLst/>
          </a:prstGeom>
          <a:noFill/>
          <a:ln w="12700">
            <a:solidFill>
              <a:prstClr val="black"/>
            </a:solidFill>
          </a:ln>
        </p:spPr>
        <p:txBody>
          <a:bodyPr vert="horz" lIns="92433" tIns="46216" rIns="92433" bIns="46216" rtlCol="0" anchor="ctr"/>
          <a:lstStyle/>
          <a:p>
            <a:endParaRPr lang="fi-FI"/>
          </a:p>
        </p:txBody>
      </p:sp>
      <p:sp>
        <p:nvSpPr>
          <p:cNvPr id="5" name="Huomautusten paikkamerkki 4"/>
          <p:cNvSpPr>
            <a:spLocks noGrp="1"/>
          </p:cNvSpPr>
          <p:nvPr>
            <p:ph type="body" sz="quarter" idx="3"/>
          </p:nvPr>
        </p:nvSpPr>
        <p:spPr>
          <a:xfrm>
            <a:off x="685800" y="4715154"/>
            <a:ext cx="5486400" cy="4466987"/>
          </a:xfrm>
          <a:prstGeom prst="rect">
            <a:avLst/>
          </a:prstGeom>
        </p:spPr>
        <p:txBody>
          <a:bodyPr vert="horz" lIns="92433" tIns="46216" rIns="92433" bIns="46216"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1" y="9428583"/>
            <a:ext cx="2971800" cy="496332"/>
          </a:xfrm>
          <a:prstGeom prst="rect">
            <a:avLst/>
          </a:prstGeom>
        </p:spPr>
        <p:txBody>
          <a:bodyPr vert="horz" lIns="92433" tIns="46216" rIns="92433" bIns="46216"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9428583"/>
            <a:ext cx="2971800" cy="496332"/>
          </a:xfrm>
          <a:prstGeom prst="rect">
            <a:avLst/>
          </a:prstGeom>
        </p:spPr>
        <p:txBody>
          <a:bodyPr vert="horz" lIns="92433" tIns="46216" rIns="92433" bIns="46216" rtlCol="0" anchor="b"/>
          <a:lstStyle>
            <a:lvl1pPr algn="r">
              <a:defRPr sz="1200"/>
            </a:lvl1pPr>
          </a:lstStyle>
          <a:p>
            <a:fld id="{D91DD12E-B47D-4DC2-A09A-B762B8C96EBD}" type="slidenum">
              <a:rPr lang="fi-FI" smtClean="0"/>
              <a:t>‹#›</a:t>
            </a:fld>
            <a:endParaRPr lang="fi-FI"/>
          </a:p>
        </p:txBody>
      </p:sp>
    </p:spTree>
    <p:extLst>
      <p:ext uri="{BB962C8B-B14F-4D97-AF65-F5344CB8AC3E}">
        <p14:creationId xmlns:p14="http://schemas.microsoft.com/office/powerpoint/2010/main" val="2227371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173310" indent="-173310">
              <a:buFontTx/>
              <a:buChar char="-"/>
            </a:pPr>
            <a:r>
              <a:rPr lang="fi-FI" dirty="0" smtClean="0"/>
              <a:t>Huomiot, että tavoitteena löytää yksittäisiä</a:t>
            </a:r>
            <a:r>
              <a:rPr lang="fi-FI" baseline="0" dirty="0" smtClean="0"/>
              <a:t> kysymyksiä</a:t>
            </a:r>
          </a:p>
          <a:p>
            <a:pPr marL="173310" indent="-173310">
              <a:buFontTx/>
              <a:buChar char="-"/>
            </a:pPr>
            <a:r>
              <a:rPr lang="fi-FI" baseline="0" dirty="0" smtClean="0"/>
              <a:t>Jokaisella toki mahdollisuus kysyä omilta asiakkaalta tarkemmin mitä vain</a:t>
            </a:r>
          </a:p>
          <a:p>
            <a:pPr marL="173310" indent="-173310">
              <a:buFontTx/>
              <a:buChar char="-"/>
            </a:pPr>
            <a:r>
              <a:rPr lang="fi-FI" baseline="0" dirty="0" err="1" smtClean="0"/>
              <a:t>Suomi.fin</a:t>
            </a:r>
            <a:r>
              <a:rPr lang="fi-FI" baseline="0" dirty="0" smtClean="0"/>
              <a:t> hyödyntäminen jatkossa mahdollisuutena</a:t>
            </a:r>
          </a:p>
        </p:txBody>
      </p:sp>
      <p:sp>
        <p:nvSpPr>
          <p:cNvPr id="4" name="Dian numeron paikkamerkki 3"/>
          <p:cNvSpPr>
            <a:spLocks noGrp="1"/>
          </p:cNvSpPr>
          <p:nvPr>
            <p:ph type="sldNum" sz="quarter" idx="10"/>
          </p:nvPr>
        </p:nvSpPr>
        <p:spPr/>
        <p:txBody>
          <a:bodyPr/>
          <a:lstStyle/>
          <a:p>
            <a:fld id="{D91DD12E-B47D-4DC2-A09A-B762B8C96EBD}" type="slidenum">
              <a:rPr lang="fi-FI" smtClean="0"/>
              <a:t>2</a:t>
            </a:fld>
            <a:endParaRPr lang="fi-FI"/>
          </a:p>
        </p:txBody>
      </p:sp>
    </p:spTree>
    <p:extLst>
      <p:ext uri="{BB962C8B-B14F-4D97-AF65-F5344CB8AC3E}">
        <p14:creationId xmlns:p14="http://schemas.microsoft.com/office/powerpoint/2010/main" val="33499461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tsikkosivu">
    <p:spTree>
      <p:nvGrpSpPr>
        <p:cNvPr id="1" name=""/>
        <p:cNvGrpSpPr/>
        <p:nvPr/>
      </p:nvGrpSpPr>
      <p:grpSpPr>
        <a:xfrm>
          <a:off x="0" y="0"/>
          <a:ext cx="0" cy="0"/>
          <a:chOff x="0" y="0"/>
          <a:chExt cx="0" cy="0"/>
        </a:xfrm>
      </p:grpSpPr>
      <p:pic>
        <p:nvPicPr>
          <p:cNvPr id="3" name="Kuva 2"/>
          <p:cNvPicPr>
            <a:picLocks noChangeAspect="1"/>
          </p:cNvPicPr>
          <p:nvPr userDrawn="1"/>
        </p:nvPicPr>
        <p:blipFill rotWithShape="1">
          <a:blip r:embed="rId2" cstate="print">
            <a:extLst>
              <a:ext uri="{28A0092B-C50C-407E-A947-70E740481C1C}">
                <a14:useLocalDpi xmlns:a14="http://schemas.microsoft.com/office/drawing/2010/main" val="0"/>
              </a:ext>
            </a:extLst>
          </a:blip>
          <a:srcRect t="46910"/>
          <a:stretch/>
        </p:blipFill>
        <p:spPr>
          <a:xfrm>
            <a:off x="-2790" y="1501504"/>
            <a:ext cx="9146790" cy="3641996"/>
          </a:xfrm>
          <a:prstGeom prst="rect">
            <a:avLst/>
          </a:prstGeom>
        </p:spPr>
      </p:pic>
      <p:sp>
        <p:nvSpPr>
          <p:cNvPr id="2" name="Otsikko 1"/>
          <p:cNvSpPr>
            <a:spLocks noGrp="1"/>
          </p:cNvSpPr>
          <p:nvPr>
            <p:ph type="ctrTitle"/>
          </p:nvPr>
        </p:nvSpPr>
        <p:spPr>
          <a:xfrm>
            <a:off x="1115616" y="1347615"/>
            <a:ext cx="7200800" cy="1224136"/>
          </a:xfrm>
        </p:spPr>
        <p:txBody>
          <a:bodyPr anchor="ctr" anchorCtr="0">
            <a:noAutofit/>
          </a:bodyPr>
          <a:lstStyle>
            <a:lvl1pPr>
              <a:lnSpc>
                <a:spcPct val="100000"/>
              </a:lnSpc>
              <a:defRPr sz="3000"/>
            </a:lvl1pPr>
          </a:lstStyle>
          <a:p>
            <a:r>
              <a:rPr lang="fi-FI"/>
              <a:t>Muokkaa perustyyl. napsautt.</a:t>
            </a:r>
            <a:endParaRPr lang="fi-FI" dirty="0"/>
          </a:p>
        </p:txBody>
      </p:sp>
      <p:sp>
        <p:nvSpPr>
          <p:cNvPr id="10" name="Tekstin paikkamerkki 9"/>
          <p:cNvSpPr>
            <a:spLocks noGrp="1"/>
          </p:cNvSpPr>
          <p:nvPr>
            <p:ph type="body" sz="quarter" idx="13" hasCustomPrompt="1"/>
          </p:nvPr>
        </p:nvSpPr>
        <p:spPr>
          <a:xfrm>
            <a:off x="1146629" y="4548978"/>
            <a:ext cx="4865804" cy="321128"/>
          </a:xfrm>
        </p:spPr>
        <p:txBody>
          <a:bodyPr tIns="0" bIns="0" anchor="ctr" anchorCtr="0">
            <a:noAutofit/>
          </a:bodyPr>
          <a:lstStyle>
            <a:lvl1pPr marL="0" indent="0">
              <a:buNone/>
              <a:defRPr sz="1600">
                <a:solidFill>
                  <a:schemeClr val="bg1"/>
                </a:solidFill>
                <a:latin typeface="+mj-lt"/>
              </a:defRPr>
            </a:lvl1pPr>
          </a:lstStyle>
          <a:p>
            <a:pPr lvl="0"/>
            <a:r>
              <a:rPr lang="fi-FI" dirty="0"/>
              <a:t>Vastuualueen nimi tarvittaessa</a:t>
            </a:r>
          </a:p>
        </p:txBody>
      </p:sp>
      <p:sp>
        <p:nvSpPr>
          <p:cNvPr id="6" name="Tekstin paikkamerkki 9"/>
          <p:cNvSpPr>
            <a:spLocks noGrp="1"/>
          </p:cNvSpPr>
          <p:nvPr>
            <p:ph type="body" sz="quarter" idx="14" hasCustomPrompt="1"/>
          </p:nvPr>
        </p:nvSpPr>
        <p:spPr>
          <a:xfrm>
            <a:off x="1115616" y="2643758"/>
            <a:ext cx="7200800" cy="351437"/>
          </a:xfrm>
        </p:spPr>
        <p:txBody>
          <a:bodyPr tIns="0" bIns="0" anchor="t" anchorCtr="0">
            <a:noAutofit/>
          </a:bodyPr>
          <a:lstStyle>
            <a:lvl1pPr marL="0" indent="0">
              <a:lnSpc>
                <a:spcPct val="120000"/>
              </a:lnSpc>
              <a:spcAft>
                <a:spcPts val="0"/>
              </a:spcAft>
              <a:buNone/>
              <a:defRPr sz="1000" baseline="0">
                <a:solidFill>
                  <a:schemeClr val="tx1"/>
                </a:solidFill>
                <a:latin typeface="+mn-lt"/>
              </a:defRPr>
            </a:lvl1pPr>
          </a:lstStyle>
          <a:p>
            <a:pPr lvl="0"/>
            <a:r>
              <a:rPr lang="fi-FI" dirty="0"/>
              <a:t>Esittäjän/tapahtuman tiedot</a:t>
            </a:r>
          </a:p>
        </p:txBody>
      </p:sp>
      <p:pic>
        <p:nvPicPr>
          <p:cNvPr id="12" name="Kuva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6025" y="336807"/>
            <a:ext cx="3416400" cy="855545"/>
          </a:xfrm>
          <a:prstGeom prst="rect">
            <a:avLst/>
          </a:prstGeom>
        </p:spPr>
      </p:pic>
    </p:spTree>
    <p:extLst>
      <p:ext uri="{BB962C8B-B14F-4D97-AF65-F5344CB8AC3E}">
        <p14:creationId xmlns:p14="http://schemas.microsoft.com/office/powerpoint/2010/main" val="2582409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Vain otsikko leijonall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0C1F6D8E-3BBF-4559-A944-858650886418}" type="datetime1">
              <a:rPr lang="fi-FI" smtClean="0"/>
              <a:t>19.11.2018</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52D72BAF-8CDA-4878-B74D-CAA2BE485765}" type="slidenum">
              <a:rPr lang="fi-FI" smtClean="0"/>
              <a:t>‹#›</a:t>
            </a:fld>
            <a:endParaRPr lang="fi-FI"/>
          </a:p>
        </p:txBody>
      </p:sp>
    </p:spTree>
    <p:extLst>
      <p:ext uri="{BB962C8B-B14F-4D97-AF65-F5344CB8AC3E}">
        <p14:creationId xmlns:p14="http://schemas.microsoft.com/office/powerpoint/2010/main" val="3998131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Only" preserve="1">
  <p:cSld name="Vain otsikko ilman leijonaa">
    <p:spTree>
      <p:nvGrpSpPr>
        <p:cNvPr id="1" name=""/>
        <p:cNvGrpSpPr/>
        <p:nvPr/>
      </p:nvGrpSpPr>
      <p:grpSpPr>
        <a:xfrm>
          <a:off x="0" y="0"/>
          <a:ext cx="0" cy="0"/>
          <a:chOff x="0" y="0"/>
          <a:chExt cx="0" cy="0"/>
        </a:xfrm>
      </p:grpSpPr>
      <p:pic>
        <p:nvPicPr>
          <p:cNvPr id="11" name="Kuv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sp>
        <p:nvSpPr>
          <p:cNvPr id="2" name="Otsikko 1"/>
          <p:cNvSpPr>
            <a:spLocks noGrp="1"/>
          </p:cNvSpPr>
          <p:nvPr>
            <p:ph type="title"/>
          </p:nvPr>
        </p:nvSpPr>
        <p:spPr/>
        <p:txBody>
          <a:bodyPr/>
          <a:lstStyle/>
          <a:p>
            <a:r>
              <a:rPr lang="fi-FI"/>
              <a:t>Muokkaa perustyyl. napsautt.</a:t>
            </a:r>
          </a:p>
        </p:txBody>
      </p:sp>
      <p:sp>
        <p:nvSpPr>
          <p:cNvPr id="8" name="Päivämäärän paikkamerkki 7"/>
          <p:cNvSpPr>
            <a:spLocks noGrp="1"/>
          </p:cNvSpPr>
          <p:nvPr>
            <p:ph type="dt" sz="half" idx="10"/>
          </p:nvPr>
        </p:nvSpPr>
        <p:spPr/>
        <p:txBody>
          <a:bodyPr/>
          <a:lstStyle/>
          <a:p>
            <a:fld id="{DFD2D668-9E7C-4320-927C-A1F49686FDD4}" type="datetime1">
              <a:rPr lang="fi-FI" smtClean="0"/>
              <a:t>19.11.2018</a:t>
            </a:fld>
            <a:endParaRPr lang="fi-FI"/>
          </a:p>
        </p:txBody>
      </p:sp>
      <p:sp>
        <p:nvSpPr>
          <p:cNvPr id="9" name="Alatunnisteen paikkamerkki 8"/>
          <p:cNvSpPr>
            <a:spLocks noGrp="1"/>
          </p:cNvSpPr>
          <p:nvPr>
            <p:ph type="ftr" sz="quarter" idx="11"/>
          </p:nvPr>
        </p:nvSpPr>
        <p:spPr/>
        <p:txBody>
          <a:bodyPr/>
          <a:lstStyle/>
          <a:p>
            <a:endParaRPr lang="fi-FI" dirty="0"/>
          </a:p>
        </p:txBody>
      </p:sp>
      <p:sp>
        <p:nvSpPr>
          <p:cNvPr id="10" name="Dian numeron paikkamerkki 9"/>
          <p:cNvSpPr>
            <a:spLocks noGrp="1"/>
          </p:cNvSpPr>
          <p:nvPr>
            <p:ph type="sldNum" sz="quarter" idx="12"/>
          </p:nvPr>
        </p:nvSpPr>
        <p:spPr/>
        <p:txBody>
          <a:bodyPr/>
          <a:lstStyle/>
          <a:p>
            <a:fld id="{52D72BAF-8CDA-4878-B74D-CAA2BE485765}" type="slidenum">
              <a:rPr lang="fi-FI" smtClean="0"/>
              <a:pPr/>
              <a:t>‹#›</a:t>
            </a:fld>
            <a:endParaRPr lang="fi-FI"/>
          </a:p>
        </p:txBody>
      </p:sp>
    </p:spTree>
    <p:extLst>
      <p:ext uri="{BB962C8B-B14F-4D97-AF65-F5344CB8AC3E}">
        <p14:creationId xmlns:p14="http://schemas.microsoft.com/office/powerpoint/2010/main" val="9516374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pic>
        <p:nvPicPr>
          <p:cNvPr id="10" name="Kuv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sp>
        <p:nvSpPr>
          <p:cNvPr id="7" name="Päivämäärän paikkamerkki 6"/>
          <p:cNvSpPr>
            <a:spLocks noGrp="1"/>
          </p:cNvSpPr>
          <p:nvPr>
            <p:ph type="dt" sz="half" idx="10"/>
          </p:nvPr>
        </p:nvSpPr>
        <p:spPr/>
        <p:txBody>
          <a:bodyPr/>
          <a:lstStyle/>
          <a:p>
            <a:fld id="{EAFCD444-EEF8-41CE-900E-E47E39595C60}" type="datetime1">
              <a:rPr lang="fi-FI" smtClean="0"/>
              <a:t>19.11.2018</a:t>
            </a:fld>
            <a:endParaRPr lang="fi-FI"/>
          </a:p>
        </p:txBody>
      </p:sp>
      <p:sp>
        <p:nvSpPr>
          <p:cNvPr id="8" name="Alatunnisteen paikkamerkki 7"/>
          <p:cNvSpPr>
            <a:spLocks noGrp="1"/>
          </p:cNvSpPr>
          <p:nvPr>
            <p:ph type="ftr" sz="quarter" idx="11"/>
          </p:nvPr>
        </p:nvSpPr>
        <p:spPr/>
        <p:txBody>
          <a:bodyPr/>
          <a:lstStyle/>
          <a:p>
            <a:endParaRPr lang="fi-FI" dirty="0"/>
          </a:p>
        </p:txBody>
      </p:sp>
      <p:sp>
        <p:nvSpPr>
          <p:cNvPr id="9" name="Dian numeron paikkamerkki 8"/>
          <p:cNvSpPr>
            <a:spLocks noGrp="1"/>
          </p:cNvSpPr>
          <p:nvPr>
            <p:ph type="sldNum" sz="quarter" idx="12"/>
          </p:nvPr>
        </p:nvSpPr>
        <p:spPr/>
        <p:txBody>
          <a:bodyPr/>
          <a:lstStyle/>
          <a:p>
            <a:fld id="{52D72BAF-8CDA-4878-B74D-CAA2BE485765}" type="slidenum">
              <a:rPr lang="fi-FI" smtClean="0"/>
              <a:pPr/>
              <a:t>‹#›</a:t>
            </a:fld>
            <a:endParaRPr lang="fi-FI"/>
          </a:p>
        </p:txBody>
      </p:sp>
    </p:spTree>
    <p:extLst>
      <p:ext uri="{BB962C8B-B14F-4D97-AF65-F5344CB8AC3E}">
        <p14:creationId xmlns:p14="http://schemas.microsoft.com/office/powerpoint/2010/main" val="1390267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Väliotsikko sininen">
    <p:spTree>
      <p:nvGrpSpPr>
        <p:cNvPr id="1" name=""/>
        <p:cNvGrpSpPr/>
        <p:nvPr/>
      </p:nvGrpSpPr>
      <p:grpSpPr>
        <a:xfrm>
          <a:off x="0" y="0"/>
          <a:ext cx="0" cy="0"/>
          <a:chOff x="0" y="0"/>
          <a:chExt cx="0" cy="0"/>
        </a:xfrm>
      </p:grpSpPr>
      <p:sp>
        <p:nvSpPr>
          <p:cNvPr id="4" name="Suorakulmio 3"/>
          <p:cNvSpPr/>
          <p:nvPr userDrawn="1"/>
        </p:nvSpPr>
        <p:spPr>
          <a:xfrm>
            <a:off x="210458" y="206478"/>
            <a:ext cx="8715829" cy="472538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153886" y="1905000"/>
            <a:ext cx="6923314" cy="1314822"/>
          </a:xfrm>
        </p:spPr>
        <p:txBody>
          <a:bodyPr>
            <a:normAutofit/>
          </a:bodyPr>
          <a:lstStyle>
            <a:lvl1pPr>
              <a:lnSpc>
                <a:spcPct val="100000"/>
              </a:lnSpc>
              <a:defRPr sz="3000">
                <a:solidFill>
                  <a:schemeClr val="bg1"/>
                </a:solidFill>
                <a:latin typeface="+mn-lt"/>
              </a:defRPr>
            </a:lvl1pPr>
          </a:lstStyle>
          <a:p>
            <a:r>
              <a:rPr lang="fi-FI"/>
              <a:t>Muokkaa perustyyl. napsautt.</a:t>
            </a:r>
            <a:endParaRPr lang="fi-FI" dirty="0"/>
          </a:p>
        </p:txBody>
      </p:sp>
    </p:spTree>
    <p:extLst>
      <p:ext uri="{BB962C8B-B14F-4D97-AF65-F5344CB8AC3E}">
        <p14:creationId xmlns:p14="http://schemas.microsoft.com/office/powerpoint/2010/main" val="2865355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Väliotsikko syaani">
    <p:spTree>
      <p:nvGrpSpPr>
        <p:cNvPr id="1" name=""/>
        <p:cNvGrpSpPr/>
        <p:nvPr/>
      </p:nvGrpSpPr>
      <p:grpSpPr>
        <a:xfrm>
          <a:off x="0" y="0"/>
          <a:ext cx="0" cy="0"/>
          <a:chOff x="0" y="0"/>
          <a:chExt cx="0" cy="0"/>
        </a:xfrm>
      </p:grpSpPr>
      <p:sp>
        <p:nvSpPr>
          <p:cNvPr id="4" name="Suorakulmio 3"/>
          <p:cNvSpPr/>
          <p:nvPr userDrawn="1"/>
        </p:nvSpPr>
        <p:spPr>
          <a:xfrm>
            <a:off x="210458" y="205200"/>
            <a:ext cx="8715829" cy="4726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153886" y="1905000"/>
            <a:ext cx="6923314" cy="1314822"/>
          </a:xfrm>
        </p:spPr>
        <p:txBody>
          <a:bodyPr>
            <a:normAutofit/>
          </a:bodyPr>
          <a:lstStyle>
            <a:lvl1pPr>
              <a:lnSpc>
                <a:spcPct val="100000"/>
              </a:lnSpc>
              <a:defRPr sz="3000">
                <a:solidFill>
                  <a:schemeClr val="bg1"/>
                </a:solidFill>
                <a:latin typeface="+mn-lt"/>
              </a:defRPr>
            </a:lvl1pPr>
          </a:lstStyle>
          <a:p>
            <a:r>
              <a:rPr lang="fi-FI"/>
              <a:t>Muokkaa perustyyl. napsautt.</a:t>
            </a:r>
            <a:endParaRPr lang="fi-FI" dirty="0"/>
          </a:p>
        </p:txBody>
      </p:sp>
    </p:spTree>
    <p:extLst>
      <p:ext uri="{BB962C8B-B14F-4D97-AF65-F5344CB8AC3E}">
        <p14:creationId xmlns:p14="http://schemas.microsoft.com/office/powerpoint/2010/main" val="12234695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Väliotsikko lila">
    <p:spTree>
      <p:nvGrpSpPr>
        <p:cNvPr id="1" name=""/>
        <p:cNvGrpSpPr/>
        <p:nvPr/>
      </p:nvGrpSpPr>
      <p:grpSpPr>
        <a:xfrm>
          <a:off x="0" y="0"/>
          <a:ext cx="0" cy="0"/>
          <a:chOff x="0" y="0"/>
          <a:chExt cx="0" cy="0"/>
        </a:xfrm>
      </p:grpSpPr>
      <p:sp>
        <p:nvSpPr>
          <p:cNvPr id="4" name="Suorakulmio 3"/>
          <p:cNvSpPr/>
          <p:nvPr userDrawn="1"/>
        </p:nvSpPr>
        <p:spPr>
          <a:xfrm>
            <a:off x="210458" y="205200"/>
            <a:ext cx="8715829" cy="472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153886" y="1905000"/>
            <a:ext cx="6923314" cy="1314822"/>
          </a:xfrm>
        </p:spPr>
        <p:txBody>
          <a:bodyPr>
            <a:normAutofit/>
          </a:bodyPr>
          <a:lstStyle>
            <a:lvl1pPr>
              <a:lnSpc>
                <a:spcPct val="100000"/>
              </a:lnSpc>
              <a:defRPr sz="3000">
                <a:solidFill>
                  <a:schemeClr val="bg1"/>
                </a:solidFill>
                <a:latin typeface="+mn-lt"/>
              </a:defRPr>
            </a:lvl1pPr>
          </a:lstStyle>
          <a:p>
            <a:r>
              <a:rPr lang="fi-FI"/>
              <a:t>Muokkaa perustyyl. napsautt.</a:t>
            </a:r>
            <a:endParaRPr lang="fi-FI" dirty="0"/>
          </a:p>
        </p:txBody>
      </p:sp>
    </p:spTree>
    <p:extLst>
      <p:ext uri="{BB962C8B-B14F-4D97-AF65-F5344CB8AC3E}">
        <p14:creationId xmlns:p14="http://schemas.microsoft.com/office/powerpoint/2010/main" val="6431187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Lopetus">
    <p:spTree>
      <p:nvGrpSpPr>
        <p:cNvPr id="1" name=""/>
        <p:cNvGrpSpPr/>
        <p:nvPr/>
      </p:nvGrpSpPr>
      <p:grpSpPr>
        <a:xfrm>
          <a:off x="0" y="0"/>
          <a:ext cx="0" cy="0"/>
          <a:chOff x="0" y="0"/>
          <a:chExt cx="0" cy="0"/>
        </a:xfrm>
      </p:grpSpPr>
      <p:pic>
        <p:nvPicPr>
          <p:cNvPr id="6" name="Kuva 5"/>
          <p:cNvPicPr>
            <a:picLocks noChangeAspect="1"/>
          </p:cNvPicPr>
          <p:nvPr userDrawn="1"/>
        </p:nvPicPr>
        <p:blipFill rotWithShape="1">
          <a:blip r:embed="rId2" cstate="print">
            <a:extLst>
              <a:ext uri="{28A0092B-C50C-407E-A947-70E740481C1C}">
                <a14:useLocalDpi xmlns:a14="http://schemas.microsoft.com/office/drawing/2010/main" val="0"/>
              </a:ext>
            </a:extLst>
          </a:blip>
          <a:srcRect t="46910"/>
          <a:stretch/>
        </p:blipFill>
        <p:spPr>
          <a:xfrm>
            <a:off x="-2790" y="1501504"/>
            <a:ext cx="9146790" cy="3641996"/>
          </a:xfrm>
          <a:prstGeom prst="rect">
            <a:avLst/>
          </a:prstGeom>
        </p:spPr>
      </p:pic>
      <p:pic>
        <p:nvPicPr>
          <p:cNvPr id="11" name="Kuv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6025" y="336807"/>
            <a:ext cx="3416400" cy="855545"/>
          </a:xfrm>
          <a:prstGeom prst="rect">
            <a:avLst/>
          </a:prstGeom>
        </p:spPr>
      </p:pic>
      <p:sp>
        <p:nvSpPr>
          <p:cNvPr id="9" name="Tekstin paikkamerkki 8"/>
          <p:cNvSpPr>
            <a:spLocks noGrp="1"/>
          </p:cNvSpPr>
          <p:nvPr>
            <p:ph type="body" sz="quarter" idx="10" hasCustomPrompt="1"/>
          </p:nvPr>
        </p:nvSpPr>
        <p:spPr>
          <a:xfrm>
            <a:off x="1146630" y="1491630"/>
            <a:ext cx="3209346" cy="1404156"/>
          </a:xfrm>
        </p:spPr>
        <p:txBody>
          <a:bodyPr>
            <a:noAutofit/>
          </a:bodyPr>
          <a:lstStyle>
            <a:lvl1pPr marL="0" indent="0">
              <a:lnSpc>
                <a:spcPct val="120000"/>
              </a:lnSpc>
              <a:spcAft>
                <a:spcPts val="0"/>
              </a:spcAft>
              <a:buNone/>
              <a:defRPr sz="1200"/>
            </a:lvl1pPr>
            <a:lvl2pPr marL="355600" indent="0">
              <a:buNone/>
              <a:defRPr sz="1200"/>
            </a:lvl2pPr>
            <a:lvl3pPr marL="804862" indent="0">
              <a:buNone/>
              <a:defRPr sz="1200"/>
            </a:lvl3pPr>
            <a:lvl4pPr marL="1255713" indent="0">
              <a:buNone/>
              <a:defRPr sz="1200"/>
            </a:lvl4pPr>
            <a:lvl5pPr marL="1436688" indent="0">
              <a:buNone/>
              <a:defRPr sz="1200"/>
            </a:lvl5pPr>
          </a:lstStyle>
          <a:p>
            <a:pPr lvl="0"/>
            <a:r>
              <a:rPr lang="fi-FI" dirty="0"/>
              <a:t>Lisää esittäjän tiedot</a:t>
            </a:r>
          </a:p>
        </p:txBody>
      </p:sp>
      <p:sp>
        <p:nvSpPr>
          <p:cNvPr id="7" name="Tekstin paikkamerkki 8"/>
          <p:cNvSpPr>
            <a:spLocks noGrp="1"/>
          </p:cNvSpPr>
          <p:nvPr>
            <p:ph type="body" sz="quarter" idx="11" hasCustomPrompt="1"/>
          </p:nvPr>
        </p:nvSpPr>
        <p:spPr>
          <a:xfrm>
            <a:off x="4528458" y="1491630"/>
            <a:ext cx="4220006" cy="1404156"/>
          </a:xfrm>
        </p:spPr>
        <p:txBody>
          <a:bodyPr>
            <a:noAutofit/>
          </a:bodyPr>
          <a:lstStyle>
            <a:lvl1pPr marL="0" indent="0">
              <a:lnSpc>
                <a:spcPct val="120000"/>
              </a:lnSpc>
              <a:spcAft>
                <a:spcPts val="0"/>
              </a:spcAft>
              <a:buNone/>
              <a:defRPr sz="1200"/>
            </a:lvl1pPr>
            <a:lvl2pPr marL="355600" indent="0">
              <a:buNone/>
              <a:defRPr sz="1200"/>
            </a:lvl2pPr>
            <a:lvl3pPr marL="804862" indent="0">
              <a:buNone/>
              <a:defRPr sz="1200"/>
            </a:lvl3pPr>
            <a:lvl4pPr marL="1255713" indent="0">
              <a:buNone/>
              <a:defRPr sz="1200"/>
            </a:lvl4pPr>
            <a:lvl5pPr marL="1436688" indent="0">
              <a:buNone/>
              <a:defRPr sz="1200"/>
            </a:lvl5pPr>
          </a:lstStyle>
          <a:p>
            <a:pPr lvl="0"/>
            <a:r>
              <a:rPr lang="fi-FI" dirty="0"/>
              <a:t>Lisää tiedot</a:t>
            </a:r>
          </a:p>
        </p:txBody>
      </p:sp>
    </p:spTree>
    <p:extLst>
      <p:ext uri="{BB962C8B-B14F-4D97-AF65-F5344CB8AC3E}">
        <p14:creationId xmlns:p14="http://schemas.microsoft.com/office/powerpoint/2010/main" val="29941902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Otsikkosivu">
    <p:spTree>
      <p:nvGrpSpPr>
        <p:cNvPr id="1" name=""/>
        <p:cNvGrpSpPr/>
        <p:nvPr/>
      </p:nvGrpSpPr>
      <p:grpSpPr>
        <a:xfrm>
          <a:off x="0" y="0"/>
          <a:ext cx="0" cy="0"/>
          <a:chOff x="0" y="0"/>
          <a:chExt cx="0" cy="0"/>
        </a:xfrm>
      </p:grpSpPr>
      <p:pic>
        <p:nvPicPr>
          <p:cNvPr id="3" name="Kuva 2"/>
          <p:cNvPicPr>
            <a:picLocks noChangeAspect="1"/>
          </p:cNvPicPr>
          <p:nvPr userDrawn="1"/>
        </p:nvPicPr>
        <p:blipFill rotWithShape="1">
          <a:blip r:embed="rId2" cstate="print">
            <a:extLst>
              <a:ext uri="{28A0092B-C50C-407E-A947-70E740481C1C}">
                <a14:useLocalDpi xmlns:a14="http://schemas.microsoft.com/office/drawing/2010/main" val="0"/>
              </a:ext>
            </a:extLst>
          </a:blip>
          <a:srcRect t="46910"/>
          <a:stretch/>
        </p:blipFill>
        <p:spPr>
          <a:xfrm>
            <a:off x="-2790" y="1501504"/>
            <a:ext cx="9146790" cy="3641996"/>
          </a:xfrm>
          <a:prstGeom prst="rect">
            <a:avLst/>
          </a:prstGeom>
        </p:spPr>
      </p:pic>
      <p:sp>
        <p:nvSpPr>
          <p:cNvPr id="2" name="Otsikko 1"/>
          <p:cNvSpPr>
            <a:spLocks noGrp="1"/>
          </p:cNvSpPr>
          <p:nvPr>
            <p:ph type="ctrTitle"/>
          </p:nvPr>
        </p:nvSpPr>
        <p:spPr>
          <a:xfrm>
            <a:off x="1115616" y="1347615"/>
            <a:ext cx="7200800" cy="1224136"/>
          </a:xfrm>
        </p:spPr>
        <p:txBody>
          <a:bodyPr anchor="ctr" anchorCtr="0">
            <a:noAutofit/>
          </a:bodyPr>
          <a:lstStyle>
            <a:lvl1pPr>
              <a:lnSpc>
                <a:spcPct val="100000"/>
              </a:lnSpc>
              <a:defRPr sz="3000"/>
            </a:lvl1pPr>
          </a:lstStyle>
          <a:p>
            <a:r>
              <a:rPr lang="fi-FI" dirty="0"/>
              <a:t>Muokkaa </a:t>
            </a:r>
            <a:r>
              <a:rPr lang="fi-FI" dirty="0" err="1"/>
              <a:t>perustyyl</a:t>
            </a:r>
            <a:r>
              <a:rPr lang="fi-FI" dirty="0"/>
              <a:t>. </a:t>
            </a:r>
            <a:r>
              <a:rPr lang="fi-FI" dirty="0" err="1"/>
              <a:t>napsautt</a:t>
            </a:r>
            <a:r>
              <a:rPr lang="fi-FI" dirty="0"/>
              <a:t>.</a:t>
            </a:r>
          </a:p>
        </p:txBody>
      </p:sp>
      <p:sp>
        <p:nvSpPr>
          <p:cNvPr id="10" name="Tekstin paikkamerkki 9"/>
          <p:cNvSpPr>
            <a:spLocks noGrp="1"/>
          </p:cNvSpPr>
          <p:nvPr>
            <p:ph type="body" sz="quarter" idx="13" hasCustomPrompt="1"/>
          </p:nvPr>
        </p:nvSpPr>
        <p:spPr>
          <a:xfrm>
            <a:off x="1146629" y="4548978"/>
            <a:ext cx="4865804" cy="321128"/>
          </a:xfrm>
        </p:spPr>
        <p:txBody>
          <a:bodyPr tIns="0" bIns="0" anchor="ctr" anchorCtr="0">
            <a:noAutofit/>
          </a:bodyPr>
          <a:lstStyle>
            <a:lvl1pPr marL="0" indent="0">
              <a:buNone/>
              <a:defRPr sz="1600">
                <a:solidFill>
                  <a:schemeClr val="bg1"/>
                </a:solidFill>
                <a:latin typeface="+mj-lt"/>
              </a:defRPr>
            </a:lvl1pPr>
          </a:lstStyle>
          <a:p>
            <a:pPr lvl="0"/>
            <a:r>
              <a:rPr lang="fi-FI" dirty="0"/>
              <a:t>Vastuualueen nimi tarvittaessa</a:t>
            </a:r>
          </a:p>
        </p:txBody>
      </p:sp>
      <p:sp>
        <p:nvSpPr>
          <p:cNvPr id="6" name="Tekstin paikkamerkki 9"/>
          <p:cNvSpPr>
            <a:spLocks noGrp="1"/>
          </p:cNvSpPr>
          <p:nvPr>
            <p:ph type="body" sz="quarter" idx="14" hasCustomPrompt="1"/>
          </p:nvPr>
        </p:nvSpPr>
        <p:spPr>
          <a:xfrm>
            <a:off x="1115616" y="2643758"/>
            <a:ext cx="7200800" cy="351437"/>
          </a:xfrm>
        </p:spPr>
        <p:txBody>
          <a:bodyPr tIns="0" bIns="0" anchor="t" anchorCtr="0">
            <a:noAutofit/>
          </a:bodyPr>
          <a:lstStyle>
            <a:lvl1pPr marL="0" indent="0">
              <a:lnSpc>
                <a:spcPct val="120000"/>
              </a:lnSpc>
              <a:spcAft>
                <a:spcPts val="0"/>
              </a:spcAft>
              <a:buNone/>
              <a:defRPr sz="1000" baseline="0">
                <a:solidFill>
                  <a:schemeClr val="tx1"/>
                </a:solidFill>
                <a:latin typeface="+mn-lt"/>
              </a:defRPr>
            </a:lvl1pPr>
          </a:lstStyle>
          <a:p>
            <a:pPr lvl="0"/>
            <a:r>
              <a:rPr lang="fi-FI" dirty="0"/>
              <a:t>Esittäjän/tapahtuman tiedot</a:t>
            </a:r>
          </a:p>
        </p:txBody>
      </p:sp>
      <p:pic>
        <p:nvPicPr>
          <p:cNvPr id="12" name="Kuva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6025" y="336807"/>
            <a:ext cx="3416400" cy="855545"/>
          </a:xfrm>
          <a:prstGeom prst="rect">
            <a:avLst/>
          </a:prstGeom>
        </p:spPr>
      </p:pic>
    </p:spTree>
    <p:extLst>
      <p:ext uri="{BB962C8B-B14F-4D97-AF65-F5344CB8AC3E}">
        <p14:creationId xmlns:p14="http://schemas.microsoft.com/office/powerpoint/2010/main" val="32780517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Otsikkosivu hanketunnus">
    <p:spTree>
      <p:nvGrpSpPr>
        <p:cNvPr id="1" name=""/>
        <p:cNvGrpSpPr/>
        <p:nvPr/>
      </p:nvGrpSpPr>
      <p:grpSpPr>
        <a:xfrm>
          <a:off x="0" y="0"/>
          <a:ext cx="0" cy="0"/>
          <a:chOff x="0" y="0"/>
          <a:chExt cx="0" cy="0"/>
        </a:xfrm>
      </p:grpSpPr>
      <p:pic>
        <p:nvPicPr>
          <p:cNvPr id="11" name="Kuva 10"/>
          <p:cNvPicPr>
            <a:picLocks noChangeAspect="1"/>
          </p:cNvPicPr>
          <p:nvPr userDrawn="1"/>
        </p:nvPicPr>
        <p:blipFill rotWithShape="1">
          <a:blip r:embed="rId2" cstate="print">
            <a:extLst>
              <a:ext uri="{28A0092B-C50C-407E-A947-70E740481C1C}">
                <a14:useLocalDpi xmlns:a14="http://schemas.microsoft.com/office/drawing/2010/main" val="0"/>
              </a:ext>
            </a:extLst>
          </a:blip>
          <a:srcRect t="46910"/>
          <a:stretch/>
        </p:blipFill>
        <p:spPr>
          <a:xfrm>
            <a:off x="-2790" y="1501504"/>
            <a:ext cx="9146790" cy="3641996"/>
          </a:xfrm>
          <a:prstGeom prst="rect">
            <a:avLst/>
          </a:prstGeom>
        </p:spPr>
      </p:pic>
      <p:sp>
        <p:nvSpPr>
          <p:cNvPr id="2" name="Otsikko 1"/>
          <p:cNvSpPr>
            <a:spLocks noGrp="1"/>
          </p:cNvSpPr>
          <p:nvPr>
            <p:ph type="ctrTitle"/>
          </p:nvPr>
        </p:nvSpPr>
        <p:spPr>
          <a:xfrm>
            <a:off x="1115616" y="1329612"/>
            <a:ext cx="7200800" cy="1098122"/>
          </a:xfrm>
        </p:spPr>
        <p:txBody>
          <a:bodyPr anchor="ctr" anchorCtr="0">
            <a:noAutofit/>
          </a:bodyPr>
          <a:lstStyle>
            <a:lvl1pPr>
              <a:lnSpc>
                <a:spcPct val="100000"/>
              </a:lnSpc>
              <a:defRPr sz="3000"/>
            </a:lvl1pPr>
          </a:lstStyle>
          <a:p>
            <a:r>
              <a:rPr lang="fi-FI" dirty="0"/>
              <a:t>Muokkaa </a:t>
            </a:r>
            <a:r>
              <a:rPr lang="fi-FI" dirty="0" err="1"/>
              <a:t>perustyyl</a:t>
            </a:r>
            <a:r>
              <a:rPr lang="fi-FI" dirty="0"/>
              <a:t>. </a:t>
            </a:r>
            <a:r>
              <a:rPr lang="fi-FI" dirty="0" err="1"/>
              <a:t>napsautt</a:t>
            </a:r>
            <a:r>
              <a:rPr lang="fi-FI" dirty="0"/>
              <a:t>.</a:t>
            </a:r>
          </a:p>
        </p:txBody>
      </p:sp>
      <p:sp>
        <p:nvSpPr>
          <p:cNvPr id="3" name="Alaotsikko 2"/>
          <p:cNvSpPr>
            <a:spLocks noGrp="1"/>
          </p:cNvSpPr>
          <p:nvPr>
            <p:ph type="subTitle" idx="1"/>
          </p:nvPr>
        </p:nvSpPr>
        <p:spPr>
          <a:xfrm>
            <a:off x="1115616" y="2427734"/>
            <a:ext cx="7200800" cy="360040"/>
          </a:xfrm>
        </p:spPr>
        <p:txBody>
          <a:bodyPr>
            <a:noAutofit/>
          </a:bodyPr>
          <a:lstStyle>
            <a:lvl1pPr marL="0" indent="0" algn="l">
              <a:lnSpc>
                <a:spcPct val="100000"/>
              </a:lnSpc>
              <a:spcBef>
                <a:spcPts val="0"/>
              </a:spcBef>
              <a:spcAft>
                <a:spcPts val="0"/>
              </a:spcAft>
              <a:buNone/>
              <a:defRPr sz="16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sp>
        <p:nvSpPr>
          <p:cNvPr id="10" name="Tekstin paikkamerkki 9"/>
          <p:cNvSpPr>
            <a:spLocks noGrp="1"/>
          </p:cNvSpPr>
          <p:nvPr>
            <p:ph type="body" sz="quarter" idx="13" hasCustomPrompt="1"/>
          </p:nvPr>
        </p:nvSpPr>
        <p:spPr>
          <a:xfrm>
            <a:off x="1146629" y="4550400"/>
            <a:ext cx="4865804" cy="321128"/>
          </a:xfrm>
        </p:spPr>
        <p:txBody>
          <a:bodyPr tIns="0" bIns="0" anchor="ctr" anchorCtr="0">
            <a:noAutofit/>
          </a:bodyPr>
          <a:lstStyle>
            <a:lvl1pPr marL="0" indent="0">
              <a:buNone/>
              <a:defRPr sz="1600">
                <a:solidFill>
                  <a:schemeClr val="bg1"/>
                </a:solidFill>
                <a:latin typeface="+mj-lt"/>
              </a:defRPr>
            </a:lvl1pPr>
          </a:lstStyle>
          <a:p>
            <a:pPr lvl="0"/>
            <a:r>
              <a:rPr lang="fi-FI" dirty="0"/>
              <a:t>Vastuualueen nimi tarvittaessa</a:t>
            </a:r>
          </a:p>
        </p:txBody>
      </p:sp>
      <p:sp>
        <p:nvSpPr>
          <p:cNvPr id="6" name="Tekstin paikkamerkki 9"/>
          <p:cNvSpPr>
            <a:spLocks noGrp="1"/>
          </p:cNvSpPr>
          <p:nvPr>
            <p:ph type="body" sz="quarter" idx="14" hasCustomPrompt="1"/>
          </p:nvPr>
        </p:nvSpPr>
        <p:spPr>
          <a:xfrm>
            <a:off x="1115616" y="2787775"/>
            <a:ext cx="7200800" cy="288032"/>
          </a:xfrm>
        </p:spPr>
        <p:txBody>
          <a:bodyPr tIns="0" bIns="0" anchor="t" anchorCtr="0">
            <a:noAutofit/>
          </a:bodyPr>
          <a:lstStyle>
            <a:lvl1pPr marL="0" indent="0">
              <a:lnSpc>
                <a:spcPct val="100000"/>
              </a:lnSpc>
              <a:spcAft>
                <a:spcPts val="0"/>
              </a:spcAft>
              <a:buNone/>
              <a:defRPr sz="1000" baseline="0">
                <a:solidFill>
                  <a:schemeClr val="tx1"/>
                </a:solidFill>
                <a:latin typeface="+mn-lt"/>
              </a:defRPr>
            </a:lvl1pPr>
          </a:lstStyle>
          <a:p>
            <a:pPr lvl="0"/>
            <a:r>
              <a:rPr lang="fi-FI" dirty="0"/>
              <a:t>Esittäjän/tapahtuman tiedot</a:t>
            </a:r>
          </a:p>
        </p:txBody>
      </p:sp>
      <p:sp>
        <p:nvSpPr>
          <p:cNvPr id="9" name="Kuvan paikkamerkki 8"/>
          <p:cNvSpPr>
            <a:spLocks noGrp="1"/>
          </p:cNvSpPr>
          <p:nvPr>
            <p:ph type="pic" sz="quarter" idx="15" hasCustomPrompt="1"/>
          </p:nvPr>
        </p:nvSpPr>
        <p:spPr>
          <a:xfrm>
            <a:off x="7668448" y="303610"/>
            <a:ext cx="936000" cy="936000"/>
          </a:xfrm>
        </p:spPr>
        <p:txBody>
          <a:bodyPr>
            <a:normAutofit/>
          </a:bodyPr>
          <a:lstStyle>
            <a:lvl1pPr marL="0" indent="0" algn="ctr">
              <a:spcAft>
                <a:spcPts val="0"/>
              </a:spcAft>
              <a:buFontTx/>
              <a:buNone/>
              <a:defRPr sz="900" baseline="0">
                <a:solidFill>
                  <a:schemeClr val="bg1">
                    <a:lumMod val="65000"/>
                  </a:schemeClr>
                </a:solidFill>
              </a:defRPr>
            </a:lvl1pPr>
          </a:lstStyle>
          <a:p>
            <a:r>
              <a:rPr lang="fi-FI" dirty="0"/>
              <a:t>Hanketunnus   </a:t>
            </a:r>
            <a:r>
              <a:rPr lang="fr-FR" dirty="0"/>
              <a:t>2,6 x 2,6 cm    155 x 155 px</a:t>
            </a:r>
            <a:endParaRPr lang="fi-FI" dirty="0"/>
          </a:p>
        </p:txBody>
      </p:sp>
      <p:pic>
        <p:nvPicPr>
          <p:cNvPr id="12" name="Kuva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6025" y="336807"/>
            <a:ext cx="3416400" cy="855545"/>
          </a:xfrm>
          <a:prstGeom prst="rect">
            <a:avLst/>
          </a:prstGeom>
        </p:spPr>
      </p:pic>
    </p:spTree>
    <p:extLst>
      <p:ext uri="{BB962C8B-B14F-4D97-AF65-F5344CB8AC3E}">
        <p14:creationId xmlns:p14="http://schemas.microsoft.com/office/powerpoint/2010/main" val="17345591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10"/>
          </p:nvPr>
        </p:nvSpPr>
        <p:spPr/>
        <p:txBody>
          <a:bodyPr/>
          <a:lstStyle/>
          <a:p>
            <a:fld id="{1C211216-412F-44BC-A83A-B2A80E9EC161}" type="datetime1">
              <a:rPr lang="fi-FI" smtClean="0"/>
              <a:t>19.11.2018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2D72BAF-8CDA-4878-B74D-CAA2BE485765}" type="slidenum">
              <a:rPr lang="fi-FI" smtClean="0"/>
              <a:t>‹#›</a:t>
            </a:fld>
            <a:endParaRPr lang="fi-FI"/>
          </a:p>
        </p:txBody>
      </p:sp>
    </p:spTree>
    <p:extLst>
      <p:ext uri="{BB962C8B-B14F-4D97-AF65-F5344CB8AC3E}">
        <p14:creationId xmlns:p14="http://schemas.microsoft.com/office/powerpoint/2010/main" val="3293424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Otsikkosivu hanketunnus">
    <p:spTree>
      <p:nvGrpSpPr>
        <p:cNvPr id="1" name=""/>
        <p:cNvGrpSpPr/>
        <p:nvPr/>
      </p:nvGrpSpPr>
      <p:grpSpPr>
        <a:xfrm>
          <a:off x="0" y="0"/>
          <a:ext cx="0" cy="0"/>
          <a:chOff x="0" y="0"/>
          <a:chExt cx="0" cy="0"/>
        </a:xfrm>
      </p:grpSpPr>
      <p:pic>
        <p:nvPicPr>
          <p:cNvPr id="11" name="Kuva 10"/>
          <p:cNvPicPr>
            <a:picLocks noChangeAspect="1"/>
          </p:cNvPicPr>
          <p:nvPr userDrawn="1"/>
        </p:nvPicPr>
        <p:blipFill rotWithShape="1">
          <a:blip r:embed="rId2" cstate="print">
            <a:extLst>
              <a:ext uri="{28A0092B-C50C-407E-A947-70E740481C1C}">
                <a14:useLocalDpi xmlns:a14="http://schemas.microsoft.com/office/drawing/2010/main" val="0"/>
              </a:ext>
            </a:extLst>
          </a:blip>
          <a:srcRect t="46910"/>
          <a:stretch/>
        </p:blipFill>
        <p:spPr>
          <a:xfrm>
            <a:off x="-2790" y="1501504"/>
            <a:ext cx="9146790" cy="3641996"/>
          </a:xfrm>
          <a:prstGeom prst="rect">
            <a:avLst/>
          </a:prstGeom>
        </p:spPr>
      </p:pic>
      <p:sp>
        <p:nvSpPr>
          <p:cNvPr id="2" name="Otsikko 1"/>
          <p:cNvSpPr>
            <a:spLocks noGrp="1"/>
          </p:cNvSpPr>
          <p:nvPr>
            <p:ph type="ctrTitle"/>
          </p:nvPr>
        </p:nvSpPr>
        <p:spPr>
          <a:xfrm>
            <a:off x="1115616" y="1329612"/>
            <a:ext cx="7200800" cy="1098122"/>
          </a:xfrm>
        </p:spPr>
        <p:txBody>
          <a:bodyPr anchor="ctr" anchorCtr="0">
            <a:noAutofit/>
          </a:bodyPr>
          <a:lstStyle>
            <a:lvl1pPr>
              <a:lnSpc>
                <a:spcPct val="100000"/>
              </a:lnSpc>
              <a:defRPr sz="3000"/>
            </a:lvl1pPr>
          </a:lstStyle>
          <a:p>
            <a:r>
              <a:rPr lang="fi-FI"/>
              <a:t>Muokkaa perustyyl. napsautt.</a:t>
            </a:r>
            <a:endParaRPr lang="fi-FI" dirty="0"/>
          </a:p>
        </p:txBody>
      </p:sp>
      <p:sp>
        <p:nvSpPr>
          <p:cNvPr id="3" name="Alaotsikko 2"/>
          <p:cNvSpPr>
            <a:spLocks noGrp="1"/>
          </p:cNvSpPr>
          <p:nvPr>
            <p:ph type="subTitle" idx="1"/>
          </p:nvPr>
        </p:nvSpPr>
        <p:spPr>
          <a:xfrm>
            <a:off x="1115616" y="2427734"/>
            <a:ext cx="7200800" cy="360040"/>
          </a:xfrm>
        </p:spPr>
        <p:txBody>
          <a:bodyPr>
            <a:noAutofit/>
          </a:bodyPr>
          <a:lstStyle>
            <a:lvl1pPr marL="0" indent="0" algn="l">
              <a:lnSpc>
                <a:spcPct val="100000"/>
              </a:lnSpc>
              <a:spcBef>
                <a:spcPts val="0"/>
              </a:spcBef>
              <a:spcAft>
                <a:spcPts val="0"/>
              </a:spcAft>
              <a:buNone/>
              <a:defRPr sz="16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sp>
        <p:nvSpPr>
          <p:cNvPr id="10" name="Tekstin paikkamerkki 9"/>
          <p:cNvSpPr>
            <a:spLocks noGrp="1"/>
          </p:cNvSpPr>
          <p:nvPr>
            <p:ph type="body" sz="quarter" idx="13" hasCustomPrompt="1"/>
          </p:nvPr>
        </p:nvSpPr>
        <p:spPr>
          <a:xfrm>
            <a:off x="1146629" y="4550400"/>
            <a:ext cx="4865804" cy="321128"/>
          </a:xfrm>
        </p:spPr>
        <p:txBody>
          <a:bodyPr tIns="0" bIns="0" anchor="ctr" anchorCtr="0">
            <a:noAutofit/>
          </a:bodyPr>
          <a:lstStyle>
            <a:lvl1pPr marL="0" indent="0">
              <a:buNone/>
              <a:defRPr sz="1600">
                <a:solidFill>
                  <a:schemeClr val="bg1"/>
                </a:solidFill>
                <a:latin typeface="+mj-lt"/>
              </a:defRPr>
            </a:lvl1pPr>
          </a:lstStyle>
          <a:p>
            <a:pPr lvl="0"/>
            <a:r>
              <a:rPr lang="fi-FI" dirty="0"/>
              <a:t>Vastuualueen nimi tarvittaessa</a:t>
            </a:r>
          </a:p>
        </p:txBody>
      </p:sp>
      <p:sp>
        <p:nvSpPr>
          <p:cNvPr id="6" name="Tekstin paikkamerkki 9"/>
          <p:cNvSpPr>
            <a:spLocks noGrp="1"/>
          </p:cNvSpPr>
          <p:nvPr>
            <p:ph type="body" sz="quarter" idx="14" hasCustomPrompt="1"/>
          </p:nvPr>
        </p:nvSpPr>
        <p:spPr>
          <a:xfrm>
            <a:off x="1115616" y="2787775"/>
            <a:ext cx="7200800" cy="288032"/>
          </a:xfrm>
        </p:spPr>
        <p:txBody>
          <a:bodyPr tIns="0" bIns="0" anchor="t" anchorCtr="0">
            <a:noAutofit/>
          </a:bodyPr>
          <a:lstStyle>
            <a:lvl1pPr marL="0" indent="0">
              <a:lnSpc>
                <a:spcPct val="100000"/>
              </a:lnSpc>
              <a:spcAft>
                <a:spcPts val="0"/>
              </a:spcAft>
              <a:buNone/>
              <a:defRPr sz="1000" baseline="0">
                <a:solidFill>
                  <a:schemeClr val="tx1"/>
                </a:solidFill>
                <a:latin typeface="+mn-lt"/>
              </a:defRPr>
            </a:lvl1pPr>
          </a:lstStyle>
          <a:p>
            <a:pPr lvl="0"/>
            <a:r>
              <a:rPr lang="fi-FI" dirty="0"/>
              <a:t>Esittäjän/tapahtuman tiedot</a:t>
            </a:r>
          </a:p>
        </p:txBody>
      </p:sp>
      <p:sp>
        <p:nvSpPr>
          <p:cNvPr id="9" name="Kuvan paikkamerkki 8"/>
          <p:cNvSpPr>
            <a:spLocks noGrp="1"/>
          </p:cNvSpPr>
          <p:nvPr>
            <p:ph type="pic" sz="quarter" idx="15" hasCustomPrompt="1"/>
          </p:nvPr>
        </p:nvSpPr>
        <p:spPr>
          <a:xfrm>
            <a:off x="7668448" y="303610"/>
            <a:ext cx="936000" cy="936000"/>
          </a:xfrm>
        </p:spPr>
        <p:txBody>
          <a:bodyPr>
            <a:normAutofit/>
          </a:bodyPr>
          <a:lstStyle>
            <a:lvl1pPr marL="0" indent="0" algn="ctr">
              <a:spcAft>
                <a:spcPts val="0"/>
              </a:spcAft>
              <a:buFontTx/>
              <a:buNone/>
              <a:defRPr sz="900" baseline="0">
                <a:solidFill>
                  <a:schemeClr val="bg1">
                    <a:lumMod val="65000"/>
                  </a:schemeClr>
                </a:solidFill>
              </a:defRPr>
            </a:lvl1pPr>
          </a:lstStyle>
          <a:p>
            <a:r>
              <a:rPr lang="fi-FI" dirty="0"/>
              <a:t>Hanketunnus   </a:t>
            </a:r>
            <a:r>
              <a:rPr lang="fr-FR" dirty="0"/>
              <a:t>2,6 x 2,6 cm    155 x 155 px</a:t>
            </a:r>
            <a:endParaRPr lang="fi-FI" dirty="0"/>
          </a:p>
        </p:txBody>
      </p:sp>
      <p:pic>
        <p:nvPicPr>
          <p:cNvPr id="12" name="Kuva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6025" y="336807"/>
            <a:ext cx="3416400" cy="855545"/>
          </a:xfrm>
          <a:prstGeom prst="rect">
            <a:avLst/>
          </a:prstGeom>
        </p:spPr>
      </p:pic>
    </p:spTree>
    <p:extLst>
      <p:ext uri="{BB962C8B-B14F-4D97-AF65-F5344CB8AC3E}">
        <p14:creationId xmlns:p14="http://schemas.microsoft.com/office/powerpoint/2010/main" val="19439363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tsikko ja sisältö väliotsikolla">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504000" y="1377043"/>
            <a:ext cx="7380000" cy="3217580"/>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10"/>
          </p:nvPr>
        </p:nvSpPr>
        <p:spPr/>
        <p:txBody>
          <a:bodyPr/>
          <a:lstStyle/>
          <a:p>
            <a:fld id="{B09FAE37-2DE2-41BD-97FD-C689329C0CB9}" type="datetime1">
              <a:rPr lang="fi-FI" smtClean="0"/>
              <a:t>19.11.2018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2D72BAF-8CDA-4878-B74D-CAA2BE485765}" type="slidenum">
              <a:rPr lang="fi-FI" smtClean="0"/>
              <a:t>‹#›</a:t>
            </a:fld>
            <a:endParaRPr lang="fi-FI"/>
          </a:p>
        </p:txBody>
      </p:sp>
      <p:sp>
        <p:nvSpPr>
          <p:cNvPr id="8" name="Tekstin paikkamerkki 7"/>
          <p:cNvSpPr>
            <a:spLocks noGrp="1"/>
          </p:cNvSpPr>
          <p:nvPr>
            <p:ph type="body" sz="quarter" idx="13" hasCustomPrompt="1"/>
          </p:nvPr>
        </p:nvSpPr>
        <p:spPr>
          <a:xfrm>
            <a:off x="504000" y="1043868"/>
            <a:ext cx="7380000" cy="377428"/>
          </a:xfrm>
        </p:spPr>
        <p:txBody>
          <a:bodyPr/>
          <a:lstStyle>
            <a:lvl1pPr marL="0" indent="0">
              <a:buNone/>
              <a:defRPr b="1" baseline="0"/>
            </a:lvl1pPr>
          </a:lstStyle>
          <a:p>
            <a:pPr lvl="0"/>
            <a:r>
              <a:rPr lang="fi-FI" dirty="0"/>
              <a:t>Lisää väliotsikko napsauttamalla</a:t>
            </a:r>
          </a:p>
        </p:txBody>
      </p:sp>
      <p:sp>
        <p:nvSpPr>
          <p:cNvPr id="7" name="Otsikko 6"/>
          <p:cNvSpPr>
            <a:spLocks noGrp="1"/>
          </p:cNvSpPr>
          <p:nvPr>
            <p:ph type="title"/>
          </p:nvPr>
        </p:nvSpPr>
        <p:spPr/>
        <p:txBody>
          <a:bodyPr/>
          <a:lstStyle/>
          <a:p>
            <a:r>
              <a:rPr lang="fi-FI"/>
              <a:t>Muokkaa perustyyl. napsautt.</a:t>
            </a:r>
          </a:p>
        </p:txBody>
      </p:sp>
    </p:spTree>
    <p:extLst>
      <p:ext uri="{BB962C8B-B14F-4D97-AF65-F5344CB8AC3E}">
        <p14:creationId xmlns:p14="http://schemas.microsoft.com/office/powerpoint/2010/main" val="35700010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576000" y="1039500"/>
            <a:ext cx="3780000" cy="3584478"/>
          </a:xfrm>
        </p:spPr>
        <p:txBody>
          <a:bodyPr>
            <a:normAutofit/>
          </a:bodyPr>
          <a:lstStyle>
            <a:lvl1pPr>
              <a:spcBef>
                <a:spcPts val="0"/>
              </a:spcBef>
              <a:spcAft>
                <a:spcPts val="1200"/>
              </a:spcAft>
              <a:defRPr sz="1400"/>
            </a:lvl1pPr>
            <a:lvl2pPr>
              <a:spcBef>
                <a:spcPts val="0"/>
              </a:spcBef>
              <a:spcAft>
                <a:spcPts val="1200"/>
              </a:spcAft>
              <a:defRPr sz="1400"/>
            </a:lvl2pPr>
            <a:lvl3pPr>
              <a:spcBef>
                <a:spcPts val="0"/>
              </a:spcBef>
              <a:spcAft>
                <a:spcPts val="1200"/>
              </a:spcAft>
              <a:defRPr sz="1400"/>
            </a:lvl3pPr>
            <a:lvl4pPr>
              <a:spcBef>
                <a:spcPts val="0"/>
              </a:spcBef>
              <a:spcAft>
                <a:spcPts val="1200"/>
              </a:spcAft>
              <a:defRPr sz="1400"/>
            </a:lvl4pPr>
            <a:lvl5pPr>
              <a:spcBef>
                <a:spcPts val="0"/>
              </a:spcBef>
              <a:spcAft>
                <a:spcPts val="1200"/>
              </a:spcAft>
              <a:defRPr sz="1400"/>
            </a:lvl5pPr>
            <a:lvl6pPr>
              <a:defRPr sz="1800"/>
            </a:lvl6pPr>
            <a:lvl7pPr>
              <a:defRPr sz="1800"/>
            </a:lvl7pPr>
            <a:lvl8pPr>
              <a:defRPr sz="1800"/>
            </a:lvl8pPr>
            <a:lvl9pPr>
              <a:defRPr sz="1800"/>
            </a:lvl9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Sisällön paikkamerkki 3"/>
          <p:cNvSpPr>
            <a:spLocks noGrp="1"/>
          </p:cNvSpPr>
          <p:nvPr>
            <p:ph sz="half" idx="2"/>
          </p:nvPr>
        </p:nvSpPr>
        <p:spPr>
          <a:xfrm>
            <a:off x="4283968" y="1039500"/>
            <a:ext cx="3816000" cy="3584478"/>
          </a:xfrm>
        </p:spPr>
        <p:txBody>
          <a:bodyPr>
            <a:normAutofit/>
          </a:bodyPr>
          <a:lstStyle>
            <a:lvl1pPr>
              <a:spcAft>
                <a:spcPts val="1200"/>
              </a:spcAft>
              <a:defRPr sz="1400"/>
            </a:lvl1pPr>
            <a:lvl2pPr>
              <a:spcAft>
                <a:spcPts val="1200"/>
              </a:spcAft>
              <a:defRPr sz="1400"/>
            </a:lvl2pPr>
            <a:lvl3pPr>
              <a:spcAft>
                <a:spcPts val="1200"/>
              </a:spcAft>
              <a:defRPr sz="1400"/>
            </a:lvl3pPr>
            <a:lvl4pPr>
              <a:spcAft>
                <a:spcPts val="1200"/>
              </a:spcAft>
              <a:defRPr sz="1400"/>
            </a:lvl4pPr>
            <a:lvl5pPr>
              <a:spcAft>
                <a:spcPts val="1200"/>
              </a:spcAft>
              <a:defRPr sz="1400"/>
            </a:lvl5pPr>
            <a:lvl6pPr>
              <a:defRPr sz="1800"/>
            </a:lvl6pPr>
            <a:lvl7pPr>
              <a:defRPr sz="1800"/>
            </a:lvl7pPr>
            <a:lvl8pPr>
              <a:defRPr sz="1800"/>
            </a:lvl8pPr>
            <a:lvl9pPr>
              <a:defRPr sz="1800"/>
            </a:lvl9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5" name="Päivämäärän paikkamerkki 4"/>
          <p:cNvSpPr>
            <a:spLocks noGrp="1"/>
          </p:cNvSpPr>
          <p:nvPr>
            <p:ph type="dt" sz="half" idx="10"/>
          </p:nvPr>
        </p:nvSpPr>
        <p:spPr/>
        <p:txBody>
          <a:bodyPr/>
          <a:lstStyle/>
          <a:p>
            <a:fld id="{9A2B385D-328E-49CF-8A2F-B87A2E90108C}" type="datetime1">
              <a:rPr lang="fi-FI" smtClean="0"/>
              <a:t>19.11.2018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52D72BAF-8CDA-4878-B74D-CAA2BE485765}" type="slidenum">
              <a:rPr lang="fi-FI" smtClean="0"/>
              <a:t>‹#›</a:t>
            </a:fld>
            <a:endParaRPr lang="fi-FI"/>
          </a:p>
        </p:txBody>
      </p:sp>
    </p:spTree>
    <p:extLst>
      <p:ext uri="{BB962C8B-B14F-4D97-AF65-F5344CB8AC3E}">
        <p14:creationId xmlns:p14="http://schemas.microsoft.com/office/powerpoint/2010/main" val="4837091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Kuva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a:xfrm>
            <a:off x="4283968" y="1039586"/>
            <a:ext cx="3816000" cy="3584392"/>
          </a:xfrm>
        </p:spPr>
        <p:txBody>
          <a:bodyPr>
            <a:normAutofit/>
          </a:bodyPr>
          <a:lstStyle>
            <a:lvl1pPr>
              <a:spcAft>
                <a:spcPts val="1200"/>
              </a:spcAft>
              <a:defRPr sz="1400"/>
            </a:lvl1pPr>
            <a:lvl2pPr>
              <a:spcAft>
                <a:spcPts val="1200"/>
              </a:spcAft>
              <a:defRPr sz="1400"/>
            </a:lvl2pPr>
            <a:lvl3pPr>
              <a:spcAft>
                <a:spcPts val="1200"/>
              </a:spcAft>
              <a:defRPr sz="1400"/>
            </a:lvl3pPr>
            <a:lvl4pPr>
              <a:spcAft>
                <a:spcPts val="1200"/>
              </a:spcAft>
              <a:defRPr sz="1400"/>
            </a:lvl4pPr>
            <a:lvl5pPr>
              <a:spcAft>
                <a:spcPts val="1200"/>
              </a:spcAft>
              <a:defRPr sz="1400"/>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10"/>
          </p:nvPr>
        </p:nvSpPr>
        <p:spPr/>
        <p:txBody>
          <a:bodyPr/>
          <a:lstStyle/>
          <a:p>
            <a:fld id="{4856166E-3385-4E75-90B8-42D60FB3A95F}" type="datetime1">
              <a:rPr lang="fi-FI" smtClean="0"/>
              <a:t>19.11.2018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2D72BAF-8CDA-4878-B74D-CAA2BE485765}" type="slidenum">
              <a:rPr lang="fi-FI" smtClean="0"/>
              <a:t>‹#›</a:t>
            </a:fld>
            <a:endParaRPr lang="fi-FI"/>
          </a:p>
        </p:txBody>
      </p:sp>
      <p:sp>
        <p:nvSpPr>
          <p:cNvPr id="9" name="Kuvan paikkamerkki 8"/>
          <p:cNvSpPr>
            <a:spLocks noGrp="1"/>
          </p:cNvSpPr>
          <p:nvPr>
            <p:ph type="pic" sz="quarter" idx="13" hasCustomPrompt="1"/>
          </p:nvPr>
        </p:nvSpPr>
        <p:spPr>
          <a:xfrm>
            <a:off x="612000" y="1107000"/>
            <a:ext cx="3455988" cy="3456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a:lvl1pPr>
          </a:lstStyle>
          <a:p>
            <a:r>
              <a:rPr lang="fi-FI" dirty="0"/>
              <a:t>Lisää kuva                                    9,6 x 9,6 cm | </a:t>
            </a:r>
            <a:r>
              <a:rPr lang="fr-FR" dirty="0"/>
              <a:t>565 px x 565 px</a:t>
            </a:r>
            <a:endParaRPr lang="fi-FI" dirty="0"/>
          </a:p>
          <a:p>
            <a:endParaRPr lang="fi-FI" dirty="0"/>
          </a:p>
        </p:txBody>
      </p:sp>
    </p:spTree>
    <p:extLst>
      <p:ext uri="{BB962C8B-B14F-4D97-AF65-F5344CB8AC3E}">
        <p14:creationId xmlns:p14="http://schemas.microsoft.com/office/powerpoint/2010/main" val="21662732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Kuvia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a:xfrm>
            <a:off x="4283968" y="1039586"/>
            <a:ext cx="3816000" cy="3584392"/>
          </a:xfrm>
        </p:spPr>
        <p:txBody>
          <a:bodyPr>
            <a:normAutofit/>
          </a:bodyPr>
          <a:lstStyle>
            <a:lvl1pPr>
              <a:spcAft>
                <a:spcPts val="1200"/>
              </a:spcAft>
              <a:defRPr sz="1400"/>
            </a:lvl1pPr>
            <a:lvl2pPr>
              <a:spcAft>
                <a:spcPts val="1200"/>
              </a:spcAft>
              <a:defRPr sz="1400"/>
            </a:lvl2pPr>
            <a:lvl3pPr>
              <a:spcAft>
                <a:spcPts val="1200"/>
              </a:spcAft>
              <a:defRPr sz="1400"/>
            </a:lvl3pPr>
            <a:lvl4pPr>
              <a:spcAft>
                <a:spcPts val="1200"/>
              </a:spcAft>
              <a:defRPr sz="1400"/>
            </a:lvl4pPr>
            <a:lvl5pPr>
              <a:spcAft>
                <a:spcPts val="1200"/>
              </a:spcAft>
              <a:defRPr sz="1400"/>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10"/>
          </p:nvPr>
        </p:nvSpPr>
        <p:spPr/>
        <p:txBody>
          <a:bodyPr/>
          <a:lstStyle/>
          <a:p>
            <a:fld id="{14315906-2EEB-49D6-AE2A-991E992C9A6F}" type="datetime1">
              <a:rPr lang="fi-FI" smtClean="0"/>
              <a:t>19.11.2018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2D72BAF-8CDA-4878-B74D-CAA2BE485765}" type="slidenum">
              <a:rPr lang="fi-FI" smtClean="0"/>
              <a:t>‹#›</a:t>
            </a:fld>
            <a:endParaRPr lang="fi-FI"/>
          </a:p>
        </p:txBody>
      </p:sp>
      <p:sp>
        <p:nvSpPr>
          <p:cNvPr id="9" name="Kuvan paikkamerkki 8"/>
          <p:cNvSpPr>
            <a:spLocks noGrp="1"/>
          </p:cNvSpPr>
          <p:nvPr>
            <p:ph type="pic" sz="quarter" idx="13" hasCustomPrompt="1"/>
          </p:nvPr>
        </p:nvSpPr>
        <p:spPr>
          <a:xfrm>
            <a:off x="611560" y="1106999"/>
            <a:ext cx="3456000" cy="1008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baseline="0"/>
            </a:lvl1pPr>
          </a:lstStyle>
          <a:p>
            <a:r>
              <a:rPr lang="fi-FI" dirty="0"/>
              <a:t>Lisää kuva                                    2,8 x 9,6 cm </a:t>
            </a:r>
            <a:r>
              <a:rPr lang="fr-FR" dirty="0"/>
              <a:t>| 165 cm x 565 px</a:t>
            </a:r>
            <a:endParaRPr lang="fi-FI" dirty="0"/>
          </a:p>
        </p:txBody>
      </p:sp>
      <p:sp>
        <p:nvSpPr>
          <p:cNvPr id="10" name="Kuvan paikkamerkki 8"/>
          <p:cNvSpPr>
            <a:spLocks noGrp="1"/>
          </p:cNvSpPr>
          <p:nvPr>
            <p:ph type="pic" sz="quarter" idx="14" hasCustomPrompt="1"/>
          </p:nvPr>
        </p:nvSpPr>
        <p:spPr>
          <a:xfrm>
            <a:off x="611560" y="2355726"/>
            <a:ext cx="3456000" cy="1008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a:lvl1pPr>
          </a:lstStyle>
          <a:p>
            <a:r>
              <a:rPr lang="fi-FI" dirty="0"/>
              <a:t>Lisää kuva                                    2,8 x 9,6 cm </a:t>
            </a:r>
            <a:r>
              <a:rPr lang="fr-FR" dirty="0"/>
              <a:t>| 165 cm x 565 px</a:t>
            </a:r>
            <a:endParaRPr lang="fi-FI" dirty="0"/>
          </a:p>
        </p:txBody>
      </p:sp>
      <p:sp>
        <p:nvSpPr>
          <p:cNvPr id="11" name="Kuvan paikkamerkki 8"/>
          <p:cNvSpPr>
            <a:spLocks noGrp="1"/>
          </p:cNvSpPr>
          <p:nvPr>
            <p:ph type="pic" sz="quarter" idx="15" hasCustomPrompt="1"/>
          </p:nvPr>
        </p:nvSpPr>
        <p:spPr>
          <a:xfrm>
            <a:off x="611560" y="3571289"/>
            <a:ext cx="3456000" cy="1008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a:lvl1pPr>
          </a:lstStyle>
          <a:p>
            <a:r>
              <a:rPr lang="fi-FI" dirty="0"/>
              <a:t>Lisää kuva                                    2,8 x 9,6 cm </a:t>
            </a:r>
            <a:r>
              <a:rPr lang="fr-FR" dirty="0"/>
              <a:t>| 165 cm x 565 px</a:t>
            </a:r>
            <a:endParaRPr lang="fi-FI" dirty="0"/>
          </a:p>
        </p:txBody>
      </p:sp>
    </p:spTree>
    <p:extLst>
      <p:ext uri="{BB962C8B-B14F-4D97-AF65-F5344CB8AC3E}">
        <p14:creationId xmlns:p14="http://schemas.microsoft.com/office/powerpoint/2010/main" val="5498805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Kuva iso">
    <p:spTree>
      <p:nvGrpSpPr>
        <p:cNvPr id="1" name=""/>
        <p:cNvGrpSpPr/>
        <p:nvPr/>
      </p:nvGrpSpPr>
      <p:grpSpPr>
        <a:xfrm>
          <a:off x="0" y="0"/>
          <a:ext cx="0" cy="0"/>
          <a:chOff x="0" y="0"/>
          <a:chExt cx="0" cy="0"/>
        </a:xfrm>
      </p:grpSpPr>
      <p:pic>
        <p:nvPicPr>
          <p:cNvPr id="9" name="Kuv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68050200-C0E9-4DBE-8522-BFB4FA0D1DB7}" type="datetime1">
              <a:rPr lang="fi-FI" smtClean="0"/>
              <a:t>19.11.2018</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52D72BAF-8CDA-4878-B74D-CAA2BE485765}" type="slidenum">
              <a:rPr lang="fi-FI" smtClean="0"/>
              <a:t>‹#›</a:t>
            </a:fld>
            <a:endParaRPr lang="fi-FI"/>
          </a:p>
        </p:txBody>
      </p:sp>
      <p:sp>
        <p:nvSpPr>
          <p:cNvPr id="7" name="Kuvan paikkamerkki 6"/>
          <p:cNvSpPr>
            <a:spLocks noGrp="1"/>
          </p:cNvSpPr>
          <p:nvPr>
            <p:ph type="pic" sz="quarter" idx="13" hasCustomPrompt="1"/>
          </p:nvPr>
        </p:nvSpPr>
        <p:spPr>
          <a:xfrm>
            <a:off x="612000" y="1107000"/>
            <a:ext cx="7920000" cy="3456000"/>
          </a:xfrm>
          <a:solidFill>
            <a:schemeClr val="bg1">
              <a:lumMod val="85000"/>
            </a:schemeClr>
          </a:solidFill>
        </p:spPr>
        <p:txBody>
          <a:bodyPr/>
          <a:lstStyle>
            <a:lvl1pPr marL="0" indent="0">
              <a:buNone/>
              <a:defRPr baseline="0"/>
            </a:lvl1pPr>
          </a:lstStyle>
          <a:p>
            <a:r>
              <a:rPr lang="fi-FI" dirty="0"/>
              <a:t>Lisää kuva                                                                                      koko </a:t>
            </a:r>
            <a:r>
              <a:rPr lang="fr-FR" dirty="0"/>
              <a:t>9,6 x 22 cm | 565 x 1300 px</a:t>
            </a:r>
            <a:endParaRPr lang="fi-FI" dirty="0"/>
          </a:p>
        </p:txBody>
      </p:sp>
    </p:spTree>
    <p:extLst>
      <p:ext uri="{BB962C8B-B14F-4D97-AF65-F5344CB8AC3E}">
        <p14:creationId xmlns:p14="http://schemas.microsoft.com/office/powerpoint/2010/main" val="33772285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ekstilaatikot">
    <p:spTree>
      <p:nvGrpSpPr>
        <p:cNvPr id="1" name=""/>
        <p:cNvGrpSpPr/>
        <p:nvPr/>
      </p:nvGrpSpPr>
      <p:grpSpPr>
        <a:xfrm>
          <a:off x="0" y="0"/>
          <a:ext cx="0" cy="0"/>
          <a:chOff x="0" y="0"/>
          <a:chExt cx="0" cy="0"/>
        </a:xfrm>
      </p:grpSpPr>
      <p:pic>
        <p:nvPicPr>
          <p:cNvPr id="17" name="Kuv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BD62743E-6521-4D9D-A669-2F0B70702EAC}" type="datetime1">
              <a:rPr lang="fi-FI" smtClean="0"/>
              <a:t>19.11.2018</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52D72BAF-8CDA-4878-B74D-CAA2BE485765}" type="slidenum">
              <a:rPr lang="fi-FI" smtClean="0"/>
              <a:t>‹#›</a:t>
            </a:fld>
            <a:endParaRPr lang="fi-FI"/>
          </a:p>
        </p:txBody>
      </p:sp>
      <p:sp>
        <p:nvSpPr>
          <p:cNvPr id="8" name="Tekstin paikkamerkki 7"/>
          <p:cNvSpPr>
            <a:spLocks noGrp="1"/>
          </p:cNvSpPr>
          <p:nvPr>
            <p:ph type="body" sz="quarter" idx="13"/>
          </p:nvPr>
        </p:nvSpPr>
        <p:spPr>
          <a:xfrm>
            <a:off x="612000" y="1113235"/>
            <a:ext cx="3816000" cy="1674019"/>
          </a:xfrm>
          <a:solidFill>
            <a:schemeClr val="accent3"/>
          </a:solidFill>
        </p:spPr>
        <p:txBody>
          <a:bodyPr lIns="252000" tIns="468000" rIns="180000" bIns="180000">
            <a:normAutofit/>
          </a:bodyPr>
          <a:lstStyle>
            <a:lvl1pPr>
              <a:spcAft>
                <a:spcPts val="600"/>
              </a:spcAft>
              <a:defRPr sz="1200">
                <a:solidFill>
                  <a:schemeClr val="bg1"/>
                </a:solidFill>
              </a:defRPr>
            </a:lvl1pPr>
            <a:lvl2pPr>
              <a:spcAft>
                <a:spcPts val="600"/>
              </a:spcAft>
              <a:defRPr sz="1200">
                <a:solidFill>
                  <a:schemeClr val="bg1"/>
                </a:solidFill>
              </a:defRPr>
            </a:lvl2pPr>
          </a:lstStyle>
          <a:p>
            <a:pPr lvl="0"/>
            <a:r>
              <a:rPr lang="fi-FI" dirty="0"/>
              <a:t>Muokkaa tekstin perustyylejä napsauttamalla</a:t>
            </a:r>
          </a:p>
          <a:p>
            <a:pPr lvl="1"/>
            <a:r>
              <a:rPr lang="fi-FI" dirty="0"/>
              <a:t>toinen taso</a:t>
            </a:r>
          </a:p>
        </p:txBody>
      </p:sp>
      <p:sp>
        <p:nvSpPr>
          <p:cNvPr id="9" name="Tekstin paikkamerkki 7"/>
          <p:cNvSpPr>
            <a:spLocks noGrp="1"/>
          </p:cNvSpPr>
          <p:nvPr>
            <p:ph type="body" sz="quarter" idx="14"/>
          </p:nvPr>
        </p:nvSpPr>
        <p:spPr>
          <a:xfrm>
            <a:off x="4726800" y="1113235"/>
            <a:ext cx="3816000" cy="1674019"/>
          </a:xfrm>
          <a:solidFill>
            <a:schemeClr val="accent1"/>
          </a:solidFill>
        </p:spPr>
        <p:txBody>
          <a:bodyPr lIns="252000" tIns="468000" rIns="180000" bIns="180000">
            <a:normAutofit/>
          </a:bodyPr>
          <a:lstStyle>
            <a:lvl1pPr>
              <a:spcAft>
                <a:spcPts val="600"/>
              </a:spcAft>
              <a:defRPr sz="1200">
                <a:solidFill>
                  <a:schemeClr val="bg1"/>
                </a:solidFill>
              </a:defRPr>
            </a:lvl1pPr>
            <a:lvl2pPr>
              <a:spcAft>
                <a:spcPts val="600"/>
              </a:spcAft>
              <a:defRPr sz="1200">
                <a:solidFill>
                  <a:schemeClr val="bg1"/>
                </a:solidFill>
              </a:defRPr>
            </a:lvl2pPr>
          </a:lstStyle>
          <a:p>
            <a:pPr lvl="0"/>
            <a:r>
              <a:rPr lang="fi-FI" dirty="0"/>
              <a:t>Muokkaa tekstin perustyylejä napsauttamalla</a:t>
            </a:r>
          </a:p>
          <a:p>
            <a:pPr lvl="1"/>
            <a:r>
              <a:rPr lang="fi-FI" dirty="0"/>
              <a:t>toinen taso</a:t>
            </a:r>
          </a:p>
        </p:txBody>
      </p:sp>
      <p:sp>
        <p:nvSpPr>
          <p:cNvPr id="10" name="Tekstin paikkamerkki 7"/>
          <p:cNvSpPr>
            <a:spLocks noGrp="1"/>
          </p:cNvSpPr>
          <p:nvPr>
            <p:ph type="body" sz="quarter" idx="15"/>
          </p:nvPr>
        </p:nvSpPr>
        <p:spPr>
          <a:xfrm>
            <a:off x="612000" y="3057804"/>
            <a:ext cx="3816000" cy="1674019"/>
          </a:xfrm>
          <a:solidFill>
            <a:schemeClr val="accent2"/>
          </a:solidFill>
        </p:spPr>
        <p:txBody>
          <a:bodyPr lIns="252000" tIns="468000" rIns="180000" bIns="180000">
            <a:normAutofit/>
          </a:bodyPr>
          <a:lstStyle>
            <a:lvl1pPr>
              <a:spcAft>
                <a:spcPts val="600"/>
              </a:spcAft>
              <a:defRPr sz="1200">
                <a:solidFill>
                  <a:schemeClr val="bg1"/>
                </a:solidFill>
              </a:defRPr>
            </a:lvl1pPr>
            <a:lvl2pPr>
              <a:spcAft>
                <a:spcPts val="600"/>
              </a:spcAft>
              <a:defRPr sz="1200">
                <a:solidFill>
                  <a:schemeClr val="bg1"/>
                </a:solidFill>
              </a:defRPr>
            </a:lvl2pPr>
          </a:lstStyle>
          <a:p>
            <a:pPr lvl="0"/>
            <a:r>
              <a:rPr lang="fi-FI" dirty="0"/>
              <a:t>Muokkaa tekstin perustyylejä napsauttamalla</a:t>
            </a:r>
          </a:p>
          <a:p>
            <a:pPr lvl="1"/>
            <a:r>
              <a:rPr lang="fi-FI" dirty="0"/>
              <a:t>toinen taso</a:t>
            </a:r>
          </a:p>
        </p:txBody>
      </p:sp>
      <p:sp>
        <p:nvSpPr>
          <p:cNvPr id="11" name="Tekstin paikkamerkki 7"/>
          <p:cNvSpPr>
            <a:spLocks noGrp="1"/>
          </p:cNvSpPr>
          <p:nvPr>
            <p:ph type="body" sz="quarter" idx="16"/>
          </p:nvPr>
        </p:nvSpPr>
        <p:spPr>
          <a:xfrm>
            <a:off x="4726800" y="3057804"/>
            <a:ext cx="3816000" cy="1674019"/>
          </a:xfrm>
          <a:solidFill>
            <a:schemeClr val="accent4"/>
          </a:solidFill>
        </p:spPr>
        <p:txBody>
          <a:bodyPr lIns="252000" tIns="468000" rIns="180000" bIns="180000">
            <a:normAutofit/>
          </a:bodyPr>
          <a:lstStyle>
            <a:lvl1pPr>
              <a:spcAft>
                <a:spcPts val="600"/>
              </a:spcAft>
              <a:defRPr sz="1200">
                <a:solidFill>
                  <a:schemeClr val="bg1"/>
                </a:solidFill>
              </a:defRPr>
            </a:lvl1pPr>
            <a:lvl2pPr>
              <a:spcAft>
                <a:spcPts val="600"/>
              </a:spcAft>
              <a:defRPr sz="1200">
                <a:solidFill>
                  <a:schemeClr val="bg1"/>
                </a:solidFill>
              </a:defRPr>
            </a:lvl2pPr>
          </a:lstStyle>
          <a:p>
            <a:pPr lvl="0"/>
            <a:r>
              <a:rPr lang="fi-FI" dirty="0"/>
              <a:t>Muokkaa tekstin perustyylejä napsauttamalla</a:t>
            </a:r>
          </a:p>
          <a:p>
            <a:pPr lvl="1"/>
            <a:r>
              <a:rPr lang="fi-FI" dirty="0"/>
              <a:t>toinen taso</a:t>
            </a:r>
          </a:p>
        </p:txBody>
      </p:sp>
      <p:sp>
        <p:nvSpPr>
          <p:cNvPr id="7" name="Tekstin paikkamerkki 6"/>
          <p:cNvSpPr>
            <a:spLocks noGrp="1"/>
          </p:cNvSpPr>
          <p:nvPr>
            <p:ph type="body" sz="quarter" idx="17" hasCustomPrompt="1"/>
          </p:nvPr>
        </p:nvSpPr>
        <p:spPr>
          <a:xfrm>
            <a:off x="619320" y="1113235"/>
            <a:ext cx="3816000" cy="378395"/>
          </a:xfrm>
        </p:spPr>
        <p:txBody>
          <a:bodyPr lIns="252000" tIns="108000" rIns="180000" bIns="144000">
            <a:noAutofit/>
          </a:bodyPr>
          <a:lstStyle>
            <a:lvl1pPr marL="0" indent="0">
              <a:buFontTx/>
              <a:buNone/>
              <a:defRPr sz="1600" b="1" baseline="0">
                <a:solidFill>
                  <a:schemeClr val="bg1"/>
                </a:solidFill>
              </a:defRPr>
            </a:lvl1pPr>
          </a:lstStyle>
          <a:p>
            <a:pPr lvl="0"/>
            <a:r>
              <a:rPr lang="fi-FI" dirty="0"/>
              <a:t>Lisää otsikko</a:t>
            </a:r>
          </a:p>
        </p:txBody>
      </p:sp>
      <p:sp>
        <p:nvSpPr>
          <p:cNvPr id="13" name="Tekstin paikkamerkki 6"/>
          <p:cNvSpPr>
            <a:spLocks noGrp="1"/>
          </p:cNvSpPr>
          <p:nvPr>
            <p:ph type="body" sz="quarter" idx="18" hasCustomPrompt="1"/>
          </p:nvPr>
        </p:nvSpPr>
        <p:spPr>
          <a:xfrm>
            <a:off x="4726800" y="1113235"/>
            <a:ext cx="3816000" cy="378395"/>
          </a:xfrm>
        </p:spPr>
        <p:txBody>
          <a:bodyPr lIns="252000" tIns="108000" rIns="180000" bIns="144000">
            <a:noAutofit/>
          </a:bodyPr>
          <a:lstStyle>
            <a:lvl1pPr marL="0" indent="0">
              <a:buFontTx/>
              <a:buNone/>
              <a:defRPr sz="1600" b="1" baseline="0">
                <a:solidFill>
                  <a:schemeClr val="bg1"/>
                </a:solidFill>
              </a:defRPr>
            </a:lvl1pPr>
          </a:lstStyle>
          <a:p>
            <a:pPr lvl="0"/>
            <a:r>
              <a:rPr lang="fi-FI" dirty="0"/>
              <a:t>Lisää otsikko</a:t>
            </a:r>
          </a:p>
        </p:txBody>
      </p:sp>
      <p:sp>
        <p:nvSpPr>
          <p:cNvPr id="14" name="Tekstin paikkamerkki 6"/>
          <p:cNvSpPr>
            <a:spLocks noGrp="1"/>
          </p:cNvSpPr>
          <p:nvPr>
            <p:ph type="body" sz="quarter" idx="19" hasCustomPrompt="1"/>
          </p:nvPr>
        </p:nvSpPr>
        <p:spPr>
          <a:xfrm>
            <a:off x="612000" y="3059101"/>
            <a:ext cx="3816000" cy="378395"/>
          </a:xfrm>
        </p:spPr>
        <p:txBody>
          <a:bodyPr lIns="252000" tIns="108000" rIns="180000" bIns="144000">
            <a:noAutofit/>
          </a:bodyPr>
          <a:lstStyle>
            <a:lvl1pPr marL="0" indent="0">
              <a:buFontTx/>
              <a:buNone/>
              <a:defRPr sz="1600" b="1" baseline="0">
                <a:solidFill>
                  <a:schemeClr val="bg1"/>
                </a:solidFill>
              </a:defRPr>
            </a:lvl1pPr>
          </a:lstStyle>
          <a:p>
            <a:pPr lvl="0"/>
            <a:r>
              <a:rPr lang="fi-FI" dirty="0"/>
              <a:t>Lisää otsikko</a:t>
            </a:r>
          </a:p>
        </p:txBody>
      </p:sp>
      <p:sp>
        <p:nvSpPr>
          <p:cNvPr id="15" name="Tekstin paikkamerkki 6"/>
          <p:cNvSpPr>
            <a:spLocks noGrp="1"/>
          </p:cNvSpPr>
          <p:nvPr>
            <p:ph type="body" sz="quarter" idx="20" hasCustomPrompt="1"/>
          </p:nvPr>
        </p:nvSpPr>
        <p:spPr>
          <a:xfrm>
            <a:off x="4726800" y="3059101"/>
            <a:ext cx="3816000" cy="378395"/>
          </a:xfrm>
        </p:spPr>
        <p:txBody>
          <a:bodyPr lIns="252000" tIns="108000" rIns="180000" bIns="144000">
            <a:noAutofit/>
          </a:bodyPr>
          <a:lstStyle>
            <a:lvl1pPr marL="0" indent="0">
              <a:buFontTx/>
              <a:buNone/>
              <a:defRPr sz="1600" b="1" baseline="0">
                <a:solidFill>
                  <a:schemeClr val="bg1"/>
                </a:solidFill>
              </a:defRPr>
            </a:lvl1pPr>
          </a:lstStyle>
          <a:p>
            <a:pPr lvl="0"/>
            <a:r>
              <a:rPr lang="fi-FI" dirty="0"/>
              <a:t>Lisää otsikko</a:t>
            </a:r>
          </a:p>
        </p:txBody>
      </p:sp>
    </p:spTree>
    <p:extLst>
      <p:ext uri="{BB962C8B-B14F-4D97-AF65-F5344CB8AC3E}">
        <p14:creationId xmlns:p14="http://schemas.microsoft.com/office/powerpoint/2010/main" val="42065339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Vain otsikko leijonall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0C1F6D8E-3BBF-4559-A944-858650886418}" type="datetime1">
              <a:rPr lang="fi-FI" smtClean="0"/>
              <a:t>19.11.2018</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52D72BAF-8CDA-4878-B74D-CAA2BE485765}" type="slidenum">
              <a:rPr lang="fi-FI" smtClean="0"/>
              <a:t>‹#›</a:t>
            </a:fld>
            <a:endParaRPr lang="fi-FI"/>
          </a:p>
        </p:txBody>
      </p:sp>
    </p:spTree>
    <p:extLst>
      <p:ext uri="{BB962C8B-B14F-4D97-AF65-F5344CB8AC3E}">
        <p14:creationId xmlns:p14="http://schemas.microsoft.com/office/powerpoint/2010/main" val="246646665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Only" preserve="1">
  <p:cSld name="Vain otsikko ilman leijonaa">
    <p:spTree>
      <p:nvGrpSpPr>
        <p:cNvPr id="1" name=""/>
        <p:cNvGrpSpPr/>
        <p:nvPr/>
      </p:nvGrpSpPr>
      <p:grpSpPr>
        <a:xfrm>
          <a:off x="0" y="0"/>
          <a:ext cx="0" cy="0"/>
          <a:chOff x="0" y="0"/>
          <a:chExt cx="0" cy="0"/>
        </a:xfrm>
      </p:grpSpPr>
      <p:pic>
        <p:nvPicPr>
          <p:cNvPr id="11" name="Kuv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sp>
        <p:nvSpPr>
          <p:cNvPr id="2" name="Otsikko 1"/>
          <p:cNvSpPr>
            <a:spLocks noGrp="1"/>
          </p:cNvSpPr>
          <p:nvPr>
            <p:ph type="title"/>
          </p:nvPr>
        </p:nvSpPr>
        <p:spPr/>
        <p:txBody>
          <a:bodyPr/>
          <a:lstStyle/>
          <a:p>
            <a:r>
              <a:rPr lang="fi-FI"/>
              <a:t>Muokkaa perustyyl. napsautt.</a:t>
            </a:r>
          </a:p>
        </p:txBody>
      </p:sp>
      <p:sp>
        <p:nvSpPr>
          <p:cNvPr id="8" name="Päivämäärän paikkamerkki 7"/>
          <p:cNvSpPr>
            <a:spLocks noGrp="1"/>
          </p:cNvSpPr>
          <p:nvPr>
            <p:ph type="dt" sz="half" idx="10"/>
          </p:nvPr>
        </p:nvSpPr>
        <p:spPr/>
        <p:txBody>
          <a:bodyPr/>
          <a:lstStyle/>
          <a:p>
            <a:fld id="{DFD2D668-9E7C-4320-927C-A1F49686FDD4}" type="datetime1">
              <a:rPr lang="fi-FI" smtClean="0"/>
              <a:t>19.11.2018</a:t>
            </a:fld>
            <a:endParaRPr lang="fi-FI"/>
          </a:p>
        </p:txBody>
      </p:sp>
      <p:sp>
        <p:nvSpPr>
          <p:cNvPr id="9" name="Alatunnisteen paikkamerkki 8"/>
          <p:cNvSpPr>
            <a:spLocks noGrp="1"/>
          </p:cNvSpPr>
          <p:nvPr>
            <p:ph type="ftr" sz="quarter" idx="11"/>
          </p:nvPr>
        </p:nvSpPr>
        <p:spPr/>
        <p:txBody>
          <a:bodyPr/>
          <a:lstStyle/>
          <a:p>
            <a:endParaRPr lang="fi-FI" dirty="0"/>
          </a:p>
        </p:txBody>
      </p:sp>
      <p:sp>
        <p:nvSpPr>
          <p:cNvPr id="10" name="Dian numeron paikkamerkki 9"/>
          <p:cNvSpPr>
            <a:spLocks noGrp="1"/>
          </p:cNvSpPr>
          <p:nvPr>
            <p:ph type="sldNum" sz="quarter" idx="12"/>
          </p:nvPr>
        </p:nvSpPr>
        <p:spPr/>
        <p:txBody>
          <a:bodyPr/>
          <a:lstStyle/>
          <a:p>
            <a:fld id="{52D72BAF-8CDA-4878-B74D-CAA2BE485765}" type="slidenum">
              <a:rPr lang="fi-FI" smtClean="0"/>
              <a:pPr/>
              <a:t>‹#›</a:t>
            </a:fld>
            <a:endParaRPr lang="fi-FI"/>
          </a:p>
        </p:txBody>
      </p:sp>
    </p:spTree>
    <p:extLst>
      <p:ext uri="{BB962C8B-B14F-4D97-AF65-F5344CB8AC3E}">
        <p14:creationId xmlns:p14="http://schemas.microsoft.com/office/powerpoint/2010/main" val="31785322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pic>
        <p:nvPicPr>
          <p:cNvPr id="10" name="Kuv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sp>
        <p:nvSpPr>
          <p:cNvPr id="7" name="Päivämäärän paikkamerkki 6"/>
          <p:cNvSpPr>
            <a:spLocks noGrp="1"/>
          </p:cNvSpPr>
          <p:nvPr>
            <p:ph type="dt" sz="half" idx="10"/>
          </p:nvPr>
        </p:nvSpPr>
        <p:spPr/>
        <p:txBody>
          <a:bodyPr/>
          <a:lstStyle/>
          <a:p>
            <a:fld id="{EAFCD444-EEF8-41CE-900E-E47E39595C60}" type="datetime1">
              <a:rPr lang="fi-FI" smtClean="0"/>
              <a:t>19.11.2018</a:t>
            </a:fld>
            <a:endParaRPr lang="fi-FI"/>
          </a:p>
        </p:txBody>
      </p:sp>
      <p:sp>
        <p:nvSpPr>
          <p:cNvPr id="8" name="Alatunnisteen paikkamerkki 7"/>
          <p:cNvSpPr>
            <a:spLocks noGrp="1"/>
          </p:cNvSpPr>
          <p:nvPr>
            <p:ph type="ftr" sz="quarter" idx="11"/>
          </p:nvPr>
        </p:nvSpPr>
        <p:spPr/>
        <p:txBody>
          <a:bodyPr/>
          <a:lstStyle/>
          <a:p>
            <a:endParaRPr lang="fi-FI" dirty="0"/>
          </a:p>
        </p:txBody>
      </p:sp>
      <p:sp>
        <p:nvSpPr>
          <p:cNvPr id="9" name="Dian numeron paikkamerkki 8"/>
          <p:cNvSpPr>
            <a:spLocks noGrp="1"/>
          </p:cNvSpPr>
          <p:nvPr>
            <p:ph type="sldNum" sz="quarter" idx="12"/>
          </p:nvPr>
        </p:nvSpPr>
        <p:spPr/>
        <p:txBody>
          <a:bodyPr/>
          <a:lstStyle/>
          <a:p>
            <a:fld id="{52D72BAF-8CDA-4878-B74D-CAA2BE485765}" type="slidenum">
              <a:rPr lang="fi-FI" smtClean="0"/>
              <a:pPr/>
              <a:t>‹#›</a:t>
            </a:fld>
            <a:endParaRPr lang="fi-FI"/>
          </a:p>
        </p:txBody>
      </p:sp>
    </p:spTree>
    <p:extLst>
      <p:ext uri="{BB962C8B-B14F-4D97-AF65-F5344CB8AC3E}">
        <p14:creationId xmlns:p14="http://schemas.microsoft.com/office/powerpoint/2010/main" val="31279330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Väliotsikko sininen">
    <p:spTree>
      <p:nvGrpSpPr>
        <p:cNvPr id="1" name=""/>
        <p:cNvGrpSpPr/>
        <p:nvPr/>
      </p:nvGrpSpPr>
      <p:grpSpPr>
        <a:xfrm>
          <a:off x="0" y="0"/>
          <a:ext cx="0" cy="0"/>
          <a:chOff x="0" y="0"/>
          <a:chExt cx="0" cy="0"/>
        </a:xfrm>
      </p:grpSpPr>
      <p:sp>
        <p:nvSpPr>
          <p:cNvPr id="4" name="Suorakulmio 3"/>
          <p:cNvSpPr/>
          <p:nvPr userDrawn="1"/>
        </p:nvSpPr>
        <p:spPr>
          <a:xfrm>
            <a:off x="210458" y="206478"/>
            <a:ext cx="8715829" cy="472538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153886" y="1905000"/>
            <a:ext cx="6923314" cy="1314822"/>
          </a:xfrm>
        </p:spPr>
        <p:txBody>
          <a:bodyPr>
            <a:normAutofit/>
          </a:bodyPr>
          <a:lstStyle>
            <a:lvl1pPr>
              <a:lnSpc>
                <a:spcPct val="100000"/>
              </a:lnSpc>
              <a:defRPr sz="3000">
                <a:solidFill>
                  <a:schemeClr val="bg1"/>
                </a:solidFill>
                <a:latin typeface="+mn-lt"/>
              </a:defRPr>
            </a:lvl1pPr>
          </a:lstStyle>
          <a:p>
            <a:r>
              <a:rPr lang="fi-FI" dirty="0"/>
              <a:t>Muokkaa </a:t>
            </a:r>
            <a:r>
              <a:rPr lang="fi-FI" dirty="0" err="1"/>
              <a:t>perustyyl</a:t>
            </a:r>
            <a:r>
              <a:rPr lang="fi-FI" dirty="0"/>
              <a:t>. </a:t>
            </a:r>
            <a:r>
              <a:rPr lang="fi-FI" dirty="0" err="1"/>
              <a:t>napsautt</a:t>
            </a:r>
            <a:r>
              <a:rPr lang="fi-FI" dirty="0"/>
              <a:t>.</a:t>
            </a:r>
          </a:p>
        </p:txBody>
      </p:sp>
    </p:spTree>
    <p:extLst>
      <p:ext uri="{BB962C8B-B14F-4D97-AF65-F5344CB8AC3E}">
        <p14:creationId xmlns:p14="http://schemas.microsoft.com/office/powerpoint/2010/main" val="1635979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p:cNvSpPr>
            <a:spLocks noGrp="1"/>
          </p:cNvSpPr>
          <p:nvPr>
            <p:ph type="dt" sz="half" idx="10"/>
          </p:nvPr>
        </p:nvSpPr>
        <p:spPr/>
        <p:txBody>
          <a:bodyPr/>
          <a:lstStyle/>
          <a:p>
            <a:fld id="{1C211216-412F-44BC-A83A-B2A80E9EC161}" type="datetime1">
              <a:rPr lang="fi-FI" smtClean="0"/>
              <a:t>19.11.2018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2D72BAF-8CDA-4878-B74D-CAA2BE485765}" type="slidenum">
              <a:rPr lang="fi-FI" smtClean="0"/>
              <a:t>‹#›</a:t>
            </a:fld>
            <a:endParaRPr lang="fi-FI"/>
          </a:p>
        </p:txBody>
      </p:sp>
    </p:spTree>
    <p:extLst>
      <p:ext uri="{BB962C8B-B14F-4D97-AF65-F5344CB8AC3E}">
        <p14:creationId xmlns:p14="http://schemas.microsoft.com/office/powerpoint/2010/main" val="33909398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Väliotsikko syaani">
    <p:spTree>
      <p:nvGrpSpPr>
        <p:cNvPr id="1" name=""/>
        <p:cNvGrpSpPr/>
        <p:nvPr/>
      </p:nvGrpSpPr>
      <p:grpSpPr>
        <a:xfrm>
          <a:off x="0" y="0"/>
          <a:ext cx="0" cy="0"/>
          <a:chOff x="0" y="0"/>
          <a:chExt cx="0" cy="0"/>
        </a:xfrm>
      </p:grpSpPr>
      <p:sp>
        <p:nvSpPr>
          <p:cNvPr id="4" name="Suorakulmio 3"/>
          <p:cNvSpPr/>
          <p:nvPr userDrawn="1"/>
        </p:nvSpPr>
        <p:spPr>
          <a:xfrm>
            <a:off x="210458" y="205200"/>
            <a:ext cx="8715829" cy="4726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153886" y="1905000"/>
            <a:ext cx="6923314" cy="1314822"/>
          </a:xfrm>
        </p:spPr>
        <p:txBody>
          <a:bodyPr>
            <a:normAutofit/>
          </a:bodyPr>
          <a:lstStyle>
            <a:lvl1pPr>
              <a:lnSpc>
                <a:spcPct val="100000"/>
              </a:lnSpc>
              <a:defRPr sz="3000">
                <a:solidFill>
                  <a:schemeClr val="bg1"/>
                </a:solidFill>
                <a:latin typeface="+mn-lt"/>
              </a:defRPr>
            </a:lvl1pPr>
          </a:lstStyle>
          <a:p>
            <a:r>
              <a:rPr lang="fi-FI" dirty="0"/>
              <a:t>Muokkaa </a:t>
            </a:r>
            <a:r>
              <a:rPr lang="fi-FI" dirty="0" err="1"/>
              <a:t>perustyyl</a:t>
            </a:r>
            <a:r>
              <a:rPr lang="fi-FI" dirty="0"/>
              <a:t>. </a:t>
            </a:r>
            <a:r>
              <a:rPr lang="fi-FI" dirty="0" err="1"/>
              <a:t>napsautt</a:t>
            </a:r>
            <a:r>
              <a:rPr lang="fi-FI" dirty="0"/>
              <a:t>.</a:t>
            </a:r>
          </a:p>
        </p:txBody>
      </p:sp>
    </p:spTree>
    <p:extLst>
      <p:ext uri="{BB962C8B-B14F-4D97-AF65-F5344CB8AC3E}">
        <p14:creationId xmlns:p14="http://schemas.microsoft.com/office/powerpoint/2010/main" val="42062851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Väliotsikko lila">
    <p:spTree>
      <p:nvGrpSpPr>
        <p:cNvPr id="1" name=""/>
        <p:cNvGrpSpPr/>
        <p:nvPr/>
      </p:nvGrpSpPr>
      <p:grpSpPr>
        <a:xfrm>
          <a:off x="0" y="0"/>
          <a:ext cx="0" cy="0"/>
          <a:chOff x="0" y="0"/>
          <a:chExt cx="0" cy="0"/>
        </a:xfrm>
      </p:grpSpPr>
      <p:sp>
        <p:nvSpPr>
          <p:cNvPr id="4" name="Suorakulmio 3"/>
          <p:cNvSpPr/>
          <p:nvPr userDrawn="1"/>
        </p:nvSpPr>
        <p:spPr>
          <a:xfrm>
            <a:off x="210458" y="205200"/>
            <a:ext cx="8715829" cy="472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153886" y="1905000"/>
            <a:ext cx="6923314" cy="1314822"/>
          </a:xfrm>
        </p:spPr>
        <p:txBody>
          <a:bodyPr>
            <a:normAutofit/>
          </a:bodyPr>
          <a:lstStyle>
            <a:lvl1pPr>
              <a:lnSpc>
                <a:spcPct val="100000"/>
              </a:lnSpc>
              <a:defRPr sz="3000">
                <a:solidFill>
                  <a:schemeClr val="bg1"/>
                </a:solidFill>
                <a:latin typeface="+mn-lt"/>
              </a:defRPr>
            </a:lvl1pPr>
          </a:lstStyle>
          <a:p>
            <a:r>
              <a:rPr lang="fi-FI" dirty="0"/>
              <a:t>Muokkaa </a:t>
            </a:r>
            <a:r>
              <a:rPr lang="fi-FI" dirty="0" err="1"/>
              <a:t>perustyyl</a:t>
            </a:r>
            <a:r>
              <a:rPr lang="fi-FI" dirty="0"/>
              <a:t>. </a:t>
            </a:r>
            <a:r>
              <a:rPr lang="fi-FI" dirty="0" err="1"/>
              <a:t>napsautt</a:t>
            </a:r>
            <a:r>
              <a:rPr lang="fi-FI" dirty="0"/>
              <a:t>.</a:t>
            </a:r>
          </a:p>
        </p:txBody>
      </p:sp>
    </p:spTree>
    <p:extLst>
      <p:ext uri="{BB962C8B-B14F-4D97-AF65-F5344CB8AC3E}">
        <p14:creationId xmlns:p14="http://schemas.microsoft.com/office/powerpoint/2010/main" val="23807968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Lopetus">
    <p:spTree>
      <p:nvGrpSpPr>
        <p:cNvPr id="1" name=""/>
        <p:cNvGrpSpPr/>
        <p:nvPr/>
      </p:nvGrpSpPr>
      <p:grpSpPr>
        <a:xfrm>
          <a:off x="0" y="0"/>
          <a:ext cx="0" cy="0"/>
          <a:chOff x="0" y="0"/>
          <a:chExt cx="0" cy="0"/>
        </a:xfrm>
      </p:grpSpPr>
      <p:pic>
        <p:nvPicPr>
          <p:cNvPr id="6" name="Kuva 5"/>
          <p:cNvPicPr>
            <a:picLocks noChangeAspect="1"/>
          </p:cNvPicPr>
          <p:nvPr userDrawn="1"/>
        </p:nvPicPr>
        <p:blipFill rotWithShape="1">
          <a:blip r:embed="rId2" cstate="print">
            <a:extLst>
              <a:ext uri="{28A0092B-C50C-407E-A947-70E740481C1C}">
                <a14:useLocalDpi xmlns:a14="http://schemas.microsoft.com/office/drawing/2010/main" val="0"/>
              </a:ext>
            </a:extLst>
          </a:blip>
          <a:srcRect t="46910"/>
          <a:stretch/>
        </p:blipFill>
        <p:spPr>
          <a:xfrm>
            <a:off x="-2790" y="1501504"/>
            <a:ext cx="9146790" cy="3641996"/>
          </a:xfrm>
          <a:prstGeom prst="rect">
            <a:avLst/>
          </a:prstGeom>
        </p:spPr>
      </p:pic>
      <p:pic>
        <p:nvPicPr>
          <p:cNvPr id="11" name="Kuv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6025" y="336807"/>
            <a:ext cx="3416400" cy="855545"/>
          </a:xfrm>
          <a:prstGeom prst="rect">
            <a:avLst/>
          </a:prstGeom>
        </p:spPr>
      </p:pic>
      <p:sp>
        <p:nvSpPr>
          <p:cNvPr id="9" name="Tekstin paikkamerkki 8"/>
          <p:cNvSpPr>
            <a:spLocks noGrp="1"/>
          </p:cNvSpPr>
          <p:nvPr>
            <p:ph type="body" sz="quarter" idx="10" hasCustomPrompt="1"/>
          </p:nvPr>
        </p:nvSpPr>
        <p:spPr>
          <a:xfrm>
            <a:off x="1146630" y="1491630"/>
            <a:ext cx="3209346" cy="1404156"/>
          </a:xfrm>
        </p:spPr>
        <p:txBody>
          <a:bodyPr>
            <a:noAutofit/>
          </a:bodyPr>
          <a:lstStyle>
            <a:lvl1pPr marL="0" indent="0">
              <a:lnSpc>
                <a:spcPct val="120000"/>
              </a:lnSpc>
              <a:spcAft>
                <a:spcPts val="0"/>
              </a:spcAft>
              <a:buNone/>
              <a:defRPr sz="1200"/>
            </a:lvl1pPr>
            <a:lvl2pPr marL="355600" indent="0">
              <a:buNone/>
              <a:defRPr sz="1200"/>
            </a:lvl2pPr>
            <a:lvl3pPr marL="804862" indent="0">
              <a:buNone/>
              <a:defRPr sz="1200"/>
            </a:lvl3pPr>
            <a:lvl4pPr marL="1255713" indent="0">
              <a:buNone/>
              <a:defRPr sz="1200"/>
            </a:lvl4pPr>
            <a:lvl5pPr marL="1436688" indent="0">
              <a:buNone/>
              <a:defRPr sz="1200"/>
            </a:lvl5pPr>
          </a:lstStyle>
          <a:p>
            <a:pPr lvl="0"/>
            <a:r>
              <a:rPr lang="fi-FI" dirty="0"/>
              <a:t>Lisää esittäjän tiedot</a:t>
            </a:r>
          </a:p>
        </p:txBody>
      </p:sp>
      <p:sp>
        <p:nvSpPr>
          <p:cNvPr id="7" name="Tekstin paikkamerkki 8"/>
          <p:cNvSpPr>
            <a:spLocks noGrp="1"/>
          </p:cNvSpPr>
          <p:nvPr>
            <p:ph type="body" sz="quarter" idx="11" hasCustomPrompt="1"/>
          </p:nvPr>
        </p:nvSpPr>
        <p:spPr>
          <a:xfrm>
            <a:off x="4528458" y="1491630"/>
            <a:ext cx="4220006" cy="1404156"/>
          </a:xfrm>
        </p:spPr>
        <p:txBody>
          <a:bodyPr>
            <a:noAutofit/>
          </a:bodyPr>
          <a:lstStyle>
            <a:lvl1pPr marL="0" indent="0">
              <a:lnSpc>
                <a:spcPct val="120000"/>
              </a:lnSpc>
              <a:spcAft>
                <a:spcPts val="0"/>
              </a:spcAft>
              <a:buNone/>
              <a:defRPr sz="1200"/>
            </a:lvl1pPr>
            <a:lvl2pPr marL="355600" indent="0">
              <a:buNone/>
              <a:defRPr sz="1200"/>
            </a:lvl2pPr>
            <a:lvl3pPr marL="804862" indent="0">
              <a:buNone/>
              <a:defRPr sz="1200"/>
            </a:lvl3pPr>
            <a:lvl4pPr marL="1255713" indent="0">
              <a:buNone/>
              <a:defRPr sz="1200"/>
            </a:lvl4pPr>
            <a:lvl5pPr marL="1436688" indent="0">
              <a:buNone/>
              <a:defRPr sz="1200"/>
            </a:lvl5pPr>
          </a:lstStyle>
          <a:p>
            <a:pPr lvl="0"/>
            <a:r>
              <a:rPr lang="fi-FI" dirty="0"/>
              <a:t>Lisää tiedot</a:t>
            </a:r>
          </a:p>
        </p:txBody>
      </p:sp>
    </p:spTree>
    <p:extLst>
      <p:ext uri="{BB962C8B-B14F-4D97-AF65-F5344CB8AC3E}">
        <p14:creationId xmlns:p14="http://schemas.microsoft.com/office/powerpoint/2010/main" val="3169375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tsikko ja sisältö väliotsikolla">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504000" y="1377043"/>
            <a:ext cx="7380000" cy="321758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p:cNvSpPr>
            <a:spLocks noGrp="1"/>
          </p:cNvSpPr>
          <p:nvPr>
            <p:ph type="dt" sz="half" idx="10"/>
          </p:nvPr>
        </p:nvSpPr>
        <p:spPr/>
        <p:txBody>
          <a:bodyPr/>
          <a:lstStyle/>
          <a:p>
            <a:fld id="{B09FAE37-2DE2-41BD-97FD-C689329C0CB9}" type="datetime1">
              <a:rPr lang="fi-FI" smtClean="0"/>
              <a:t>19.11.2018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2D72BAF-8CDA-4878-B74D-CAA2BE485765}" type="slidenum">
              <a:rPr lang="fi-FI" smtClean="0"/>
              <a:t>‹#›</a:t>
            </a:fld>
            <a:endParaRPr lang="fi-FI"/>
          </a:p>
        </p:txBody>
      </p:sp>
      <p:sp>
        <p:nvSpPr>
          <p:cNvPr id="8" name="Tekstin paikkamerkki 7"/>
          <p:cNvSpPr>
            <a:spLocks noGrp="1"/>
          </p:cNvSpPr>
          <p:nvPr>
            <p:ph type="body" sz="quarter" idx="13" hasCustomPrompt="1"/>
          </p:nvPr>
        </p:nvSpPr>
        <p:spPr>
          <a:xfrm>
            <a:off x="504000" y="1043868"/>
            <a:ext cx="7380000" cy="377428"/>
          </a:xfrm>
        </p:spPr>
        <p:txBody>
          <a:bodyPr/>
          <a:lstStyle>
            <a:lvl1pPr marL="0" indent="0">
              <a:buNone/>
              <a:defRPr b="1" baseline="0"/>
            </a:lvl1pPr>
          </a:lstStyle>
          <a:p>
            <a:pPr lvl="0"/>
            <a:r>
              <a:rPr lang="fi-FI" dirty="0"/>
              <a:t>Lisää väliotsikko napsauttamalla</a:t>
            </a:r>
          </a:p>
        </p:txBody>
      </p:sp>
      <p:sp>
        <p:nvSpPr>
          <p:cNvPr id="7" name="Otsikko 6"/>
          <p:cNvSpPr>
            <a:spLocks noGrp="1"/>
          </p:cNvSpPr>
          <p:nvPr>
            <p:ph type="title"/>
          </p:nvPr>
        </p:nvSpPr>
        <p:spPr/>
        <p:txBody>
          <a:bodyPr/>
          <a:lstStyle/>
          <a:p>
            <a:r>
              <a:rPr lang="fi-FI"/>
              <a:t>Muokkaa perustyyl. napsautt.</a:t>
            </a:r>
          </a:p>
        </p:txBody>
      </p:sp>
    </p:spTree>
    <p:extLst>
      <p:ext uri="{BB962C8B-B14F-4D97-AF65-F5344CB8AC3E}">
        <p14:creationId xmlns:p14="http://schemas.microsoft.com/office/powerpoint/2010/main" val="1615743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576000" y="1039500"/>
            <a:ext cx="3780000" cy="3584478"/>
          </a:xfrm>
        </p:spPr>
        <p:txBody>
          <a:bodyPr>
            <a:normAutofit/>
          </a:bodyPr>
          <a:lstStyle>
            <a:lvl1pPr>
              <a:spcBef>
                <a:spcPts val="0"/>
              </a:spcBef>
              <a:spcAft>
                <a:spcPts val="1200"/>
              </a:spcAft>
              <a:defRPr sz="1400"/>
            </a:lvl1pPr>
            <a:lvl2pPr>
              <a:spcBef>
                <a:spcPts val="0"/>
              </a:spcBef>
              <a:spcAft>
                <a:spcPts val="1200"/>
              </a:spcAft>
              <a:defRPr sz="1400"/>
            </a:lvl2pPr>
            <a:lvl3pPr>
              <a:spcBef>
                <a:spcPts val="0"/>
              </a:spcBef>
              <a:spcAft>
                <a:spcPts val="1200"/>
              </a:spcAft>
              <a:defRPr sz="1400"/>
            </a:lvl3pPr>
            <a:lvl4pPr>
              <a:spcBef>
                <a:spcPts val="0"/>
              </a:spcBef>
              <a:spcAft>
                <a:spcPts val="1200"/>
              </a:spcAft>
              <a:defRPr sz="1400"/>
            </a:lvl4pPr>
            <a:lvl5pPr>
              <a:spcBef>
                <a:spcPts val="0"/>
              </a:spcBef>
              <a:spcAft>
                <a:spcPts val="1200"/>
              </a:spcAft>
              <a:defRPr sz="14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p:cNvSpPr>
            <a:spLocks noGrp="1"/>
          </p:cNvSpPr>
          <p:nvPr>
            <p:ph sz="half" idx="2"/>
          </p:nvPr>
        </p:nvSpPr>
        <p:spPr>
          <a:xfrm>
            <a:off x="4283968" y="1039500"/>
            <a:ext cx="3816000" cy="3584478"/>
          </a:xfrm>
        </p:spPr>
        <p:txBody>
          <a:bodyPr>
            <a:normAutofit/>
          </a:bodyPr>
          <a:lstStyle>
            <a:lvl1pPr>
              <a:spcAft>
                <a:spcPts val="1200"/>
              </a:spcAft>
              <a:defRPr sz="1400"/>
            </a:lvl1pPr>
            <a:lvl2pPr>
              <a:spcAft>
                <a:spcPts val="1200"/>
              </a:spcAft>
              <a:defRPr sz="1400"/>
            </a:lvl2pPr>
            <a:lvl3pPr>
              <a:spcAft>
                <a:spcPts val="1200"/>
              </a:spcAft>
              <a:defRPr sz="1400"/>
            </a:lvl3pPr>
            <a:lvl4pPr>
              <a:spcAft>
                <a:spcPts val="1200"/>
              </a:spcAft>
              <a:defRPr sz="1400"/>
            </a:lvl4pPr>
            <a:lvl5pPr>
              <a:spcAft>
                <a:spcPts val="1200"/>
              </a:spcAft>
              <a:defRPr sz="14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4"/>
          <p:cNvSpPr>
            <a:spLocks noGrp="1"/>
          </p:cNvSpPr>
          <p:nvPr>
            <p:ph type="dt" sz="half" idx="10"/>
          </p:nvPr>
        </p:nvSpPr>
        <p:spPr/>
        <p:txBody>
          <a:bodyPr/>
          <a:lstStyle/>
          <a:p>
            <a:fld id="{9A2B385D-328E-49CF-8A2F-B87A2E90108C}" type="datetime1">
              <a:rPr lang="fi-FI" smtClean="0"/>
              <a:t>19.11.2018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52D72BAF-8CDA-4878-B74D-CAA2BE485765}" type="slidenum">
              <a:rPr lang="fi-FI" smtClean="0"/>
              <a:t>‹#›</a:t>
            </a:fld>
            <a:endParaRPr lang="fi-FI"/>
          </a:p>
        </p:txBody>
      </p:sp>
    </p:spTree>
    <p:extLst>
      <p:ext uri="{BB962C8B-B14F-4D97-AF65-F5344CB8AC3E}">
        <p14:creationId xmlns:p14="http://schemas.microsoft.com/office/powerpoint/2010/main" val="3429293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uva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a:xfrm>
            <a:off x="4283968" y="1039586"/>
            <a:ext cx="3816000" cy="3584392"/>
          </a:xfrm>
        </p:spPr>
        <p:txBody>
          <a:bodyPr>
            <a:normAutofit/>
          </a:bodyPr>
          <a:lstStyle>
            <a:lvl1pPr>
              <a:spcAft>
                <a:spcPts val="1200"/>
              </a:spcAft>
              <a:defRPr sz="1400"/>
            </a:lvl1pPr>
            <a:lvl2pPr>
              <a:spcAft>
                <a:spcPts val="1200"/>
              </a:spcAft>
              <a:defRPr sz="1400"/>
            </a:lvl2pPr>
            <a:lvl3pPr>
              <a:spcAft>
                <a:spcPts val="1200"/>
              </a:spcAft>
              <a:defRPr sz="1400"/>
            </a:lvl3pPr>
            <a:lvl4pPr>
              <a:spcAft>
                <a:spcPts val="1200"/>
              </a:spcAft>
              <a:defRPr sz="1400"/>
            </a:lvl4pPr>
            <a:lvl5pPr>
              <a:spcAft>
                <a:spcPts val="1200"/>
              </a:spcAft>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p:cNvSpPr>
            <a:spLocks noGrp="1"/>
          </p:cNvSpPr>
          <p:nvPr>
            <p:ph type="dt" sz="half" idx="10"/>
          </p:nvPr>
        </p:nvSpPr>
        <p:spPr/>
        <p:txBody>
          <a:bodyPr/>
          <a:lstStyle/>
          <a:p>
            <a:fld id="{4856166E-3385-4E75-90B8-42D60FB3A95F}" type="datetime1">
              <a:rPr lang="fi-FI" smtClean="0"/>
              <a:t>19.11.2018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2D72BAF-8CDA-4878-B74D-CAA2BE485765}" type="slidenum">
              <a:rPr lang="fi-FI" smtClean="0"/>
              <a:t>‹#›</a:t>
            </a:fld>
            <a:endParaRPr lang="fi-FI"/>
          </a:p>
        </p:txBody>
      </p:sp>
      <p:sp>
        <p:nvSpPr>
          <p:cNvPr id="9" name="Kuvan paikkamerkki 8"/>
          <p:cNvSpPr>
            <a:spLocks noGrp="1"/>
          </p:cNvSpPr>
          <p:nvPr>
            <p:ph type="pic" sz="quarter" idx="13" hasCustomPrompt="1"/>
          </p:nvPr>
        </p:nvSpPr>
        <p:spPr>
          <a:xfrm>
            <a:off x="612000" y="1107000"/>
            <a:ext cx="3455988" cy="3456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a:lvl1pPr>
          </a:lstStyle>
          <a:p>
            <a:r>
              <a:rPr lang="fi-FI" dirty="0"/>
              <a:t>Lisää kuva                                    9,6 x 9,6 cm | </a:t>
            </a:r>
            <a:r>
              <a:rPr lang="fr-FR" dirty="0"/>
              <a:t>565 px x 565 px</a:t>
            </a:r>
            <a:endParaRPr lang="fi-FI" dirty="0"/>
          </a:p>
          <a:p>
            <a:endParaRPr lang="fi-FI" dirty="0"/>
          </a:p>
        </p:txBody>
      </p:sp>
    </p:spTree>
    <p:extLst>
      <p:ext uri="{BB962C8B-B14F-4D97-AF65-F5344CB8AC3E}">
        <p14:creationId xmlns:p14="http://schemas.microsoft.com/office/powerpoint/2010/main" val="341973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uvia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a:xfrm>
            <a:off x="4283968" y="1039586"/>
            <a:ext cx="3816000" cy="3584392"/>
          </a:xfrm>
        </p:spPr>
        <p:txBody>
          <a:bodyPr>
            <a:normAutofit/>
          </a:bodyPr>
          <a:lstStyle>
            <a:lvl1pPr>
              <a:spcAft>
                <a:spcPts val="1200"/>
              </a:spcAft>
              <a:defRPr sz="1400"/>
            </a:lvl1pPr>
            <a:lvl2pPr>
              <a:spcAft>
                <a:spcPts val="1200"/>
              </a:spcAft>
              <a:defRPr sz="1400"/>
            </a:lvl2pPr>
            <a:lvl3pPr>
              <a:spcAft>
                <a:spcPts val="1200"/>
              </a:spcAft>
              <a:defRPr sz="1400"/>
            </a:lvl3pPr>
            <a:lvl4pPr>
              <a:spcAft>
                <a:spcPts val="1200"/>
              </a:spcAft>
              <a:defRPr sz="1400"/>
            </a:lvl4pPr>
            <a:lvl5pPr>
              <a:spcAft>
                <a:spcPts val="1200"/>
              </a:spcAft>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p:cNvSpPr>
            <a:spLocks noGrp="1"/>
          </p:cNvSpPr>
          <p:nvPr>
            <p:ph type="dt" sz="half" idx="10"/>
          </p:nvPr>
        </p:nvSpPr>
        <p:spPr/>
        <p:txBody>
          <a:bodyPr/>
          <a:lstStyle/>
          <a:p>
            <a:fld id="{14315906-2EEB-49D6-AE2A-991E992C9A6F}" type="datetime1">
              <a:rPr lang="fi-FI" smtClean="0"/>
              <a:t>19.11.2018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2D72BAF-8CDA-4878-B74D-CAA2BE485765}" type="slidenum">
              <a:rPr lang="fi-FI" smtClean="0"/>
              <a:t>‹#›</a:t>
            </a:fld>
            <a:endParaRPr lang="fi-FI"/>
          </a:p>
        </p:txBody>
      </p:sp>
      <p:sp>
        <p:nvSpPr>
          <p:cNvPr id="9" name="Kuvan paikkamerkki 8"/>
          <p:cNvSpPr>
            <a:spLocks noGrp="1"/>
          </p:cNvSpPr>
          <p:nvPr>
            <p:ph type="pic" sz="quarter" idx="13" hasCustomPrompt="1"/>
          </p:nvPr>
        </p:nvSpPr>
        <p:spPr>
          <a:xfrm>
            <a:off x="611560" y="1106999"/>
            <a:ext cx="3456000" cy="1008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baseline="0"/>
            </a:lvl1pPr>
          </a:lstStyle>
          <a:p>
            <a:r>
              <a:rPr lang="fi-FI" dirty="0"/>
              <a:t>Lisää kuva                                    2,8 x 9,6 cm </a:t>
            </a:r>
            <a:r>
              <a:rPr lang="fr-FR" dirty="0"/>
              <a:t>| 165 cm x 565 px</a:t>
            </a:r>
            <a:endParaRPr lang="fi-FI" dirty="0"/>
          </a:p>
        </p:txBody>
      </p:sp>
      <p:sp>
        <p:nvSpPr>
          <p:cNvPr id="10" name="Kuvan paikkamerkki 8"/>
          <p:cNvSpPr>
            <a:spLocks noGrp="1"/>
          </p:cNvSpPr>
          <p:nvPr>
            <p:ph type="pic" sz="quarter" idx="14" hasCustomPrompt="1"/>
          </p:nvPr>
        </p:nvSpPr>
        <p:spPr>
          <a:xfrm>
            <a:off x="611560" y="2355726"/>
            <a:ext cx="3456000" cy="1008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a:lvl1pPr>
          </a:lstStyle>
          <a:p>
            <a:r>
              <a:rPr lang="fi-FI" dirty="0"/>
              <a:t>Lisää kuva                                    2,8 x 9,6 cm </a:t>
            </a:r>
            <a:r>
              <a:rPr lang="fr-FR" dirty="0"/>
              <a:t>| 165 cm x 565 px</a:t>
            </a:r>
            <a:endParaRPr lang="fi-FI" dirty="0"/>
          </a:p>
        </p:txBody>
      </p:sp>
      <p:sp>
        <p:nvSpPr>
          <p:cNvPr id="11" name="Kuvan paikkamerkki 8"/>
          <p:cNvSpPr>
            <a:spLocks noGrp="1"/>
          </p:cNvSpPr>
          <p:nvPr>
            <p:ph type="pic" sz="quarter" idx="15" hasCustomPrompt="1"/>
          </p:nvPr>
        </p:nvSpPr>
        <p:spPr>
          <a:xfrm>
            <a:off x="611560" y="3571289"/>
            <a:ext cx="3456000" cy="1008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a:lvl1pPr>
          </a:lstStyle>
          <a:p>
            <a:r>
              <a:rPr lang="fi-FI" dirty="0"/>
              <a:t>Lisää kuva                                    2,8 x 9,6 cm </a:t>
            </a:r>
            <a:r>
              <a:rPr lang="fr-FR" dirty="0"/>
              <a:t>| 165 cm x 565 px</a:t>
            </a:r>
            <a:endParaRPr lang="fi-FI" dirty="0"/>
          </a:p>
        </p:txBody>
      </p:sp>
    </p:spTree>
    <p:extLst>
      <p:ext uri="{BB962C8B-B14F-4D97-AF65-F5344CB8AC3E}">
        <p14:creationId xmlns:p14="http://schemas.microsoft.com/office/powerpoint/2010/main" val="2901028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Kuva iso">
    <p:spTree>
      <p:nvGrpSpPr>
        <p:cNvPr id="1" name=""/>
        <p:cNvGrpSpPr/>
        <p:nvPr/>
      </p:nvGrpSpPr>
      <p:grpSpPr>
        <a:xfrm>
          <a:off x="0" y="0"/>
          <a:ext cx="0" cy="0"/>
          <a:chOff x="0" y="0"/>
          <a:chExt cx="0" cy="0"/>
        </a:xfrm>
      </p:grpSpPr>
      <p:pic>
        <p:nvPicPr>
          <p:cNvPr id="9" name="Kuv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68050200-C0E9-4DBE-8522-BFB4FA0D1DB7}" type="datetime1">
              <a:rPr lang="fi-FI" smtClean="0"/>
              <a:t>19.11.2018</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52D72BAF-8CDA-4878-B74D-CAA2BE485765}" type="slidenum">
              <a:rPr lang="fi-FI" smtClean="0"/>
              <a:t>‹#›</a:t>
            </a:fld>
            <a:endParaRPr lang="fi-FI"/>
          </a:p>
        </p:txBody>
      </p:sp>
      <p:sp>
        <p:nvSpPr>
          <p:cNvPr id="7" name="Kuvan paikkamerkki 6"/>
          <p:cNvSpPr>
            <a:spLocks noGrp="1"/>
          </p:cNvSpPr>
          <p:nvPr>
            <p:ph type="pic" sz="quarter" idx="13" hasCustomPrompt="1"/>
          </p:nvPr>
        </p:nvSpPr>
        <p:spPr>
          <a:xfrm>
            <a:off x="612000" y="1107000"/>
            <a:ext cx="7920000" cy="3456000"/>
          </a:xfrm>
          <a:solidFill>
            <a:schemeClr val="bg1">
              <a:lumMod val="85000"/>
            </a:schemeClr>
          </a:solidFill>
        </p:spPr>
        <p:txBody>
          <a:bodyPr/>
          <a:lstStyle>
            <a:lvl1pPr marL="0" indent="0">
              <a:buNone/>
              <a:defRPr baseline="0"/>
            </a:lvl1pPr>
          </a:lstStyle>
          <a:p>
            <a:r>
              <a:rPr lang="fi-FI" dirty="0"/>
              <a:t>Lisää kuva                                                                                      koko </a:t>
            </a:r>
            <a:r>
              <a:rPr lang="fr-FR" dirty="0"/>
              <a:t>9,6 x 22 cm | 565 x 1300 px</a:t>
            </a:r>
            <a:endParaRPr lang="fi-FI" dirty="0"/>
          </a:p>
        </p:txBody>
      </p:sp>
    </p:spTree>
    <p:extLst>
      <p:ext uri="{BB962C8B-B14F-4D97-AF65-F5344CB8AC3E}">
        <p14:creationId xmlns:p14="http://schemas.microsoft.com/office/powerpoint/2010/main" val="335229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ekstilaatikot">
    <p:spTree>
      <p:nvGrpSpPr>
        <p:cNvPr id="1" name=""/>
        <p:cNvGrpSpPr/>
        <p:nvPr/>
      </p:nvGrpSpPr>
      <p:grpSpPr>
        <a:xfrm>
          <a:off x="0" y="0"/>
          <a:ext cx="0" cy="0"/>
          <a:chOff x="0" y="0"/>
          <a:chExt cx="0" cy="0"/>
        </a:xfrm>
      </p:grpSpPr>
      <p:pic>
        <p:nvPicPr>
          <p:cNvPr id="17" name="Kuv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BD62743E-6521-4D9D-A669-2F0B70702EAC}" type="datetime1">
              <a:rPr lang="fi-FI" smtClean="0"/>
              <a:t>19.11.2018</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52D72BAF-8CDA-4878-B74D-CAA2BE485765}" type="slidenum">
              <a:rPr lang="fi-FI" smtClean="0"/>
              <a:t>‹#›</a:t>
            </a:fld>
            <a:endParaRPr lang="fi-FI"/>
          </a:p>
        </p:txBody>
      </p:sp>
      <p:sp>
        <p:nvSpPr>
          <p:cNvPr id="8" name="Tekstin paikkamerkki 7"/>
          <p:cNvSpPr>
            <a:spLocks noGrp="1"/>
          </p:cNvSpPr>
          <p:nvPr>
            <p:ph type="body" sz="quarter" idx="13"/>
          </p:nvPr>
        </p:nvSpPr>
        <p:spPr>
          <a:xfrm>
            <a:off x="612000" y="1113235"/>
            <a:ext cx="3816000" cy="1674019"/>
          </a:xfrm>
          <a:solidFill>
            <a:schemeClr val="accent3"/>
          </a:solidFill>
        </p:spPr>
        <p:txBody>
          <a:bodyPr lIns="252000" tIns="468000" rIns="180000" bIns="180000">
            <a:normAutofit/>
          </a:bodyPr>
          <a:lstStyle>
            <a:lvl1pPr>
              <a:spcAft>
                <a:spcPts val="600"/>
              </a:spcAft>
              <a:defRPr sz="1200">
                <a:solidFill>
                  <a:schemeClr val="bg1"/>
                </a:solidFill>
              </a:defRPr>
            </a:lvl1pPr>
            <a:lvl2pPr>
              <a:spcAft>
                <a:spcPts val="600"/>
              </a:spcAft>
              <a:defRPr sz="1200">
                <a:solidFill>
                  <a:schemeClr val="bg1"/>
                </a:solidFill>
              </a:defRPr>
            </a:lvl2pPr>
          </a:lstStyle>
          <a:p>
            <a:pPr lvl="0"/>
            <a:r>
              <a:rPr lang="fi-FI"/>
              <a:t>Muokkaa tekstin perustyylejä napsauttamalla</a:t>
            </a:r>
          </a:p>
          <a:p>
            <a:pPr lvl="1"/>
            <a:r>
              <a:rPr lang="fi-FI"/>
              <a:t>toinen taso</a:t>
            </a:r>
          </a:p>
        </p:txBody>
      </p:sp>
      <p:sp>
        <p:nvSpPr>
          <p:cNvPr id="9" name="Tekstin paikkamerkki 7"/>
          <p:cNvSpPr>
            <a:spLocks noGrp="1"/>
          </p:cNvSpPr>
          <p:nvPr>
            <p:ph type="body" sz="quarter" idx="14"/>
          </p:nvPr>
        </p:nvSpPr>
        <p:spPr>
          <a:xfrm>
            <a:off x="4726800" y="1113235"/>
            <a:ext cx="3816000" cy="1674019"/>
          </a:xfrm>
          <a:solidFill>
            <a:schemeClr val="accent1"/>
          </a:solidFill>
        </p:spPr>
        <p:txBody>
          <a:bodyPr lIns="252000" tIns="468000" rIns="180000" bIns="180000">
            <a:normAutofit/>
          </a:bodyPr>
          <a:lstStyle>
            <a:lvl1pPr>
              <a:spcAft>
                <a:spcPts val="600"/>
              </a:spcAft>
              <a:defRPr sz="1200">
                <a:solidFill>
                  <a:schemeClr val="bg1"/>
                </a:solidFill>
              </a:defRPr>
            </a:lvl1pPr>
            <a:lvl2pPr>
              <a:spcAft>
                <a:spcPts val="600"/>
              </a:spcAft>
              <a:defRPr sz="1200">
                <a:solidFill>
                  <a:schemeClr val="bg1"/>
                </a:solidFill>
              </a:defRPr>
            </a:lvl2pPr>
          </a:lstStyle>
          <a:p>
            <a:pPr lvl="0"/>
            <a:r>
              <a:rPr lang="fi-FI"/>
              <a:t>Muokkaa tekstin perustyylejä napsauttamalla</a:t>
            </a:r>
          </a:p>
          <a:p>
            <a:pPr lvl="1"/>
            <a:r>
              <a:rPr lang="fi-FI"/>
              <a:t>toinen taso</a:t>
            </a:r>
          </a:p>
        </p:txBody>
      </p:sp>
      <p:sp>
        <p:nvSpPr>
          <p:cNvPr id="10" name="Tekstin paikkamerkki 7"/>
          <p:cNvSpPr>
            <a:spLocks noGrp="1"/>
          </p:cNvSpPr>
          <p:nvPr>
            <p:ph type="body" sz="quarter" idx="15"/>
          </p:nvPr>
        </p:nvSpPr>
        <p:spPr>
          <a:xfrm>
            <a:off x="612000" y="3057804"/>
            <a:ext cx="3816000" cy="1674019"/>
          </a:xfrm>
          <a:solidFill>
            <a:schemeClr val="accent2"/>
          </a:solidFill>
        </p:spPr>
        <p:txBody>
          <a:bodyPr lIns="252000" tIns="468000" rIns="180000" bIns="180000">
            <a:normAutofit/>
          </a:bodyPr>
          <a:lstStyle>
            <a:lvl1pPr>
              <a:spcAft>
                <a:spcPts val="600"/>
              </a:spcAft>
              <a:defRPr sz="1200">
                <a:solidFill>
                  <a:schemeClr val="bg1"/>
                </a:solidFill>
              </a:defRPr>
            </a:lvl1pPr>
            <a:lvl2pPr>
              <a:spcAft>
                <a:spcPts val="600"/>
              </a:spcAft>
              <a:defRPr sz="1200">
                <a:solidFill>
                  <a:schemeClr val="bg1"/>
                </a:solidFill>
              </a:defRPr>
            </a:lvl2pPr>
          </a:lstStyle>
          <a:p>
            <a:pPr lvl="0"/>
            <a:r>
              <a:rPr lang="fi-FI"/>
              <a:t>Muokkaa tekstin perustyylejä napsauttamalla</a:t>
            </a:r>
          </a:p>
          <a:p>
            <a:pPr lvl="1"/>
            <a:r>
              <a:rPr lang="fi-FI"/>
              <a:t>toinen taso</a:t>
            </a:r>
          </a:p>
        </p:txBody>
      </p:sp>
      <p:sp>
        <p:nvSpPr>
          <p:cNvPr id="11" name="Tekstin paikkamerkki 7"/>
          <p:cNvSpPr>
            <a:spLocks noGrp="1"/>
          </p:cNvSpPr>
          <p:nvPr>
            <p:ph type="body" sz="quarter" idx="16"/>
          </p:nvPr>
        </p:nvSpPr>
        <p:spPr>
          <a:xfrm>
            <a:off x="4726800" y="3057804"/>
            <a:ext cx="3816000" cy="1674019"/>
          </a:xfrm>
          <a:solidFill>
            <a:schemeClr val="accent4"/>
          </a:solidFill>
        </p:spPr>
        <p:txBody>
          <a:bodyPr lIns="252000" tIns="468000" rIns="180000" bIns="180000">
            <a:normAutofit/>
          </a:bodyPr>
          <a:lstStyle>
            <a:lvl1pPr>
              <a:spcAft>
                <a:spcPts val="600"/>
              </a:spcAft>
              <a:defRPr sz="1200">
                <a:solidFill>
                  <a:schemeClr val="bg1"/>
                </a:solidFill>
              </a:defRPr>
            </a:lvl1pPr>
            <a:lvl2pPr>
              <a:spcAft>
                <a:spcPts val="600"/>
              </a:spcAft>
              <a:defRPr sz="1200">
                <a:solidFill>
                  <a:schemeClr val="bg1"/>
                </a:solidFill>
              </a:defRPr>
            </a:lvl2pPr>
          </a:lstStyle>
          <a:p>
            <a:pPr lvl="0"/>
            <a:r>
              <a:rPr lang="fi-FI"/>
              <a:t>Muokkaa tekstin perustyylejä napsauttamalla</a:t>
            </a:r>
          </a:p>
          <a:p>
            <a:pPr lvl="1"/>
            <a:r>
              <a:rPr lang="fi-FI"/>
              <a:t>toinen taso</a:t>
            </a:r>
          </a:p>
        </p:txBody>
      </p:sp>
      <p:sp>
        <p:nvSpPr>
          <p:cNvPr id="7" name="Tekstin paikkamerkki 6"/>
          <p:cNvSpPr>
            <a:spLocks noGrp="1"/>
          </p:cNvSpPr>
          <p:nvPr>
            <p:ph type="body" sz="quarter" idx="17" hasCustomPrompt="1"/>
          </p:nvPr>
        </p:nvSpPr>
        <p:spPr>
          <a:xfrm>
            <a:off x="619320" y="1113235"/>
            <a:ext cx="3816000" cy="378395"/>
          </a:xfrm>
        </p:spPr>
        <p:txBody>
          <a:bodyPr lIns="252000" tIns="108000" rIns="180000" bIns="144000">
            <a:noAutofit/>
          </a:bodyPr>
          <a:lstStyle>
            <a:lvl1pPr marL="0" indent="0">
              <a:buFontTx/>
              <a:buNone/>
              <a:defRPr sz="1600" b="1" baseline="0">
                <a:solidFill>
                  <a:schemeClr val="bg1"/>
                </a:solidFill>
              </a:defRPr>
            </a:lvl1pPr>
          </a:lstStyle>
          <a:p>
            <a:pPr lvl="0"/>
            <a:r>
              <a:rPr lang="fi-FI" dirty="0"/>
              <a:t>Lisää otsikko</a:t>
            </a:r>
          </a:p>
        </p:txBody>
      </p:sp>
      <p:sp>
        <p:nvSpPr>
          <p:cNvPr id="13" name="Tekstin paikkamerkki 6"/>
          <p:cNvSpPr>
            <a:spLocks noGrp="1"/>
          </p:cNvSpPr>
          <p:nvPr>
            <p:ph type="body" sz="quarter" idx="18" hasCustomPrompt="1"/>
          </p:nvPr>
        </p:nvSpPr>
        <p:spPr>
          <a:xfrm>
            <a:off x="4726800" y="1113235"/>
            <a:ext cx="3816000" cy="378395"/>
          </a:xfrm>
        </p:spPr>
        <p:txBody>
          <a:bodyPr lIns="252000" tIns="108000" rIns="180000" bIns="144000">
            <a:noAutofit/>
          </a:bodyPr>
          <a:lstStyle>
            <a:lvl1pPr marL="0" indent="0">
              <a:buFontTx/>
              <a:buNone/>
              <a:defRPr sz="1600" b="1" baseline="0">
                <a:solidFill>
                  <a:schemeClr val="bg1"/>
                </a:solidFill>
              </a:defRPr>
            </a:lvl1pPr>
          </a:lstStyle>
          <a:p>
            <a:pPr lvl="0"/>
            <a:r>
              <a:rPr lang="fi-FI" dirty="0"/>
              <a:t>Lisää otsikko</a:t>
            </a:r>
          </a:p>
        </p:txBody>
      </p:sp>
      <p:sp>
        <p:nvSpPr>
          <p:cNvPr id="14" name="Tekstin paikkamerkki 6"/>
          <p:cNvSpPr>
            <a:spLocks noGrp="1"/>
          </p:cNvSpPr>
          <p:nvPr>
            <p:ph type="body" sz="quarter" idx="19" hasCustomPrompt="1"/>
          </p:nvPr>
        </p:nvSpPr>
        <p:spPr>
          <a:xfrm>
            <a:off x="612000" y="3059101"/>
            <a:ext cx="3816000" cy="378395"/>
          </a:xfrm>
        </p:spPr>
        <p:txBody>
          <a:bodyPr lIns="252000" tIns="108000" rIns="180000" bIns="144000">
            <a:noAutofit/>
          </a:bodyPr>
          <a:lstStyle>
            <a:lvl1pPr marL="0" indent="0">
              <a:buFontTx/>
              <a:buNone/>
              <a:defRPr sz="1600" b="1" baseline="0">
                <a:solidFill>
                  <a:schemeClr val="bg1"/>
                </a:solidFill>
              </a:defRPr>
            </a:lvl1pPr>
          </a:lstStyle>
          <a:p>
            <a:pPr lvl="0"/>
            <a:r>
              <a:rPr lang="fi-FI" dirty="0"/>
              <a:t>Lisää otsikko</a:t>
            </a:r>
          </a:p>
        </p:txBody>
      </p:sp>
      <p:sp>
        <p:nvSpPr>
          <p:cNvPr id="15" name="Tekstin paikkamerkki 6"/>
          <p:cNvSpPr>
            <a:spLocks noGrp="1"/>
          </p:cNvSpPr>
          <p:nvPr>
            <p:ph type="body" sz="quarter" idx="20" hasCustomPrompt="1"/>
          </p:nvPr>
        </p:nvSpPr>
        <p:spPr>
          <a:xfrm>
            <a:off x="4726800" y="3059101"/>
            <a:ext cx="3816000" cy="378395"/>
          </a:xfrm>
        </p:spPr>
        <p:txBody>
          <a:bodyPr lIns="252000" tIns="108000" rIns="180000" bIns="144000">
            <a:noAutofit/>
          </a:bodyPr>
          <a:lstStyle>
            <a:lvl1pPr marL="0" indent="0">
              <a:buFontTx/>
              <a:buNone/>
              <a:defRPr sz="1600" b="1" baseline="0">
                <a:solidFill>
                  <a:schemeClr val="bg1"/>
                </a:solidFill>
              </a:defRPr>
            </a:lvl1pPr>
          </a:lstStyle>
          <a:p>
            <a:pPr lvl="0"/>
            <a:r>
              <a:rPr lang="fi-FI" dirty="0"/>
              <a:t>Lisää otsikko</a:t>
            </a:r>
          </a:p>
        </p:txBody>
      </p:sp>
    </p:spTree>
    <p:extLst>
      <p:ext uri="{BB962C8B-B14F-4D97-AF65-F5344CB8AC3E}">
        <p14:creationId xmlns:p14="http://schemas.microsoft.com/office/powerpoint/2010/main" val="254240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jpe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19" Type="http://schemas.openxmlformats.org/officeDocument/2006/relationships/image" Target="../media/image2.jpeg"/><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Kuva 9"/>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pic>
        <p:nvPicPr>
          <p:cNvPr id="12" name="Kuva 11"/>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7769450" y="-1"/>
            <a:ext cx="1373365" cy="2645861"/>
          </a:xfrm>
          <a:prstGeom prst="rect">
            <a:avLst/>
          </a:prstGeom>
        </p:spPr>
      </p:pic>
      <p:sp>
        <p:nvSpPr>
          <p:cNvPr id="2" name="Otsikon paikkamerkki 1"/>
          <p:cNvSpPr>
            <a:spLocks noGrp="1"/>
          </p:cNvSpPr>
          <p:nvPr>
            <p:ph type="title"/>
          </p:nvPr>
        </p:nvSpPr>
        <p:spPr>
          <a:xfrm>
            <a:off x="503992" y="108858"/>
            <a:ext cx="7380376" cy="889873"/>
          </a:xfrm>
          <a:prstGeom prst="rect">
            <a:avLst/>
          </a:prstGeom>
        </p:spPr>
        <p:txBody>
          <a:bodyPr vert="horz" lIns="91440" tIns="45720" rIns="91440" bIns="45720" rtlCol="0" anchor="ctr">
            <a:norm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503992" y="1039586"/>
            <a:ext cx="7380376" cy="3584392"/>
          </a:xfrm>
          <a:prstGeom prst="rect">
            <a:avLst/>
          </a:prstGeom>
        </p:spPr>
        <p:txBody>
          <a:bodyPr vert="horz" lIns="91440" tIns="45720" rIns="91440" bIns="4572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2"/>
          </p:nvPr>
        </p:nvSpPr>
        <p:spPr>
          <a:xfrm>
            <a:off x="503992" y="4822372"/>
            <a:ext cx="975264" cy="218735"/>
          </a:xfrm>
          <a:prstGeom prst="rect">
            <a:avLst/>
          </a:prstGeom>
        </p:spPr>
        <p:txBody>
          <a:bodyPr vert="horz" lIns="91440" tIns="45720" rIns="91440" bIns="45720" rtlCol="0" anchor="ctr"/>
          <a:lstStyle>
            <a:lvl1pPr algn="l">
              <a:defRPr sz="800">
                <a:solidFill>
                  <a:schemeClr val="tx2"/>
                </a:solidFill>
              </a:defRPr>
            </a:lvl1pPr>
          </a:lstStyle>
          <a:p>
            <a:fld id="{9F10F7DF-2664-4BBB-942E-73259016D497}" type="datetime1">
              <a:rPr lang="fi-FI" smtClean="0"/>
              <a:t>19.11.2018</a:t>
            </a:fld>
            <a:endParaRPr lang="fi-FI"/>
          </a:p>
        </p:txBody>
      </p:sp>
      <p:sp>
        <p:nvSpPr>
          <p:cNvPr id="5" name="Alatunnisteen paikkamerkki 4"/>
          <p:cNvSpPr>
            <a:spLocks noGrp="1"/>
          </p:cNvSpPr>
          <p:nvPr>
            <p:ph type="ftr" sz="quarter" idx="3"/>
          </p:nvPr>
        </p:nvSpPr>
        <p:spPr>
          <a:xfrm>
            <a:off x="3124200" y="4822372"/>
            <a:ext cx="2895600" cy="218735"/>
          </a:xfrm>
          <a:prstGeom prst="rect">
            <a:avLst/>
          </a:prstGeom>
        </p:spPr>
        <p:txBody>
          <a:bodyPr vert="horz" lIns="91440" tIns="45720" rIns="91440" bIns="45720" rtlCol="0" anchor="ctr"/>
          <a:lstStyle>
            <a:lvl1pPr algn="ctr">
              <a:defRPr sz="800">
                <a:solidFill>
                  <a:schemeClr val="tx2"/>
                </a:solidFill>
              </a:defRPr>
            </a:lvl1pPr>
          </a:lstStyle>
          <a:p>
            <a:endParaRPr lang="fi-FI" dirty="0"/>
          </a:p>
        </p:txBody>
      </p:sp>
      <p:sp>
        <p:nvSpPr>
          <p:cNvPr id="6" name="Dian numeron paikkamerkki 5"/>
          <p:cNvSpPr>
            <a:spLocks noGrp="1"/>
          </p:cNvSpPr>
          <p:nvPr>
            <p:ph type="sldNum" sz="quarter" idx="4"/>
          </p:nvPr>
        </p:nvSpPr>
        <p:spPr>
          <a:xfrm>
            <a:off x="8488800" y="4822372"/>
            <a:ext cx="477416" cy="218735"/>
          </a:xfrm>
          <a:prstGeom prst="rect">
            <a:avLst/>
          </a:prstGeom>
        </p:spPr>
        <p:txBody>
          <a:bodyPr vert="horz" lIns="91440" tIns="45720" rIns="91440" bIns="45720" rtlCol="0" anchor="ctr"/>
          <a:lstStyle>
            <a:lvl1pPr algn="r">
              <a:defRPr sz="800">
                <a:solidFill>
                  <a:schemeClr val="tx2"/>
                </a:solidFill>
              </a:defRPr>
            </a:lvl1pPr>
          </a:lstStyle>
          <a:p>
            <a:fld id="{52D72BAF-8CDA-4878-B74D-CAA2BE485765}" type="slidenum">
              <a:rPr lang="fi-FI" smtClean="0"/>
              <a:pPr/>
              <a:t>‹#›</a:t>
            </a:fld>
            <a:endParaRPr lang="fi-FI"/>
          </a:p>
        </p:txBody>
      </p:sp>
    </p:spTree>
    <p:extLst>
      <p:ext uri="{BB962C8B-B14F-4D97-AF65-F5344CB8AC3E}">
        <p14:creationId xmlns:p14="http://schemas.microsoft.com/office/powerpoint/2010/main" val="1530251458"/>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50" r:id="rId3"/>
    <p:sldLayoutId id="2147483660" r:id="rId4"/>
    <p:sldLayoutId id="2147483652" r:id="rId5"/>
    <p:sldLayoutId id="2147483666" r:id="rId6"/>
    <p:sldLayoutId id="2147483668" r:id="rId7"/>
    <p:sldLayoutId id="2147483662" r:id="rId8"/>
    <p:sldLayoutId id="2147483669" r:id="rId9"/>
    <p:sldLayoutId id="2147483654" r:id="rId10"/>
    <p:sldLayoutId id="2147483670" r:id="rId11"/>
    <p:sldLayoutId id="2147483655" r:id="rId12"/>
    <p:sldLayoutId id="2147483665" r:id="rId13"/>
    <p:sldLayoutId id="2147483664" r:id="rId14"/>
    <p:sldLayoutId id="2147483661" r:id="rId15"/>
    <p:sldLayoutId id="2147483667" r:id="rId16"/>
  </p:sldLayoutIdLst>
  <p:hf hdr="0" ftr="0" dt="0"/>
  <p:txStyles>
    <p:titleStyle>
      <a:lvl1pPr algn="l" defTabSz="914400" rtl="0" eaLnBrk="1" latinLnBrk="0" hangingPunct="1">
        <a:spcBef>
          <a:spcPct val="0"/>
        </a:spcBef>
        <a:buNone/>
        <a:defRPr sz="3000" kern="1200">
          <a:solidFill>
            <a:schemeClr val="tx2"/>
          </a:solidFill>
          <a:latin typeface="+mj-lt"/>
          <a:ea typeface="+mj-ea"/>
          <a:cs typeface="+mj-cs"/>
        </a:defRPr>
      </a:lvl1pPr>
    </p:titleStyle>
    <p:bodyStyle>
      <a:lvl1pPr marL="355600" indent="-355600" algn="l" defTabSz="914400" rtl="0" eaLnBrk="1" latinLnBrk="0" hangingPunct="1">
        <a:spcBef>
          <a:spcPts val="0"/>
        </a:spcBef>
        <a:spcAft>
          <a:spcPts val="800"/>
        </a:spcAft>
        <a:buFont typeface="Verdana" panose="020B0604030504040204" pitchFamily="34" charset="0"/>
        <a:buChar char="‒"/>
        <a:defRPr sz="2000" kern="1200">
          <a:solidFill>
            <a:schemeClr val="tx1"/>
          </a:solidFill>
          <a:latin typeface="+mn-lt"/>
          <a:ea typeface="+mn-ea"/>
          <a:cs typeface="+mn-cs"/>
        </a:defRPr>
      </a:lvl1pPr>
      <a:lvl2pPr marL="719138" indent="-363538"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2pPr>
      <a:lvl3pPr marL="1168400" indent="-363538" algn="l" defTabSz="914400" rtl="0" eaLnBrk="1" latinLnBrk="0" hangingPunct="1">
        <a:spcBef>
          <a:spcPts val="0"/>
        </a:spcBef>
        <a:spcAft>
          <a:spcPts val="800"/>
        </a:spcAft>
        <a:buFont typeface="Verdana" panose="020B0604030504040204" pitchFamily="34" charset="0"/>
        <a:buChar char="‒"/>
        <a:defRPr sz="1400" kern="1200">
          <a:solidFill>
            <a:schemeClr val="tx1"/>
          </a:solidFill>
          <a:latin typeface="+mn-lt"/>
          <a:ea typeface="+mn-ea"/>
          <a:cs typeface="+mn-cs"/>
        </a:defRPr>
      </a:lvl3pPr>
      <a:lvl4pPr marL="1436688" indent="-180975" algn="l" defTabSz="914400" rtl="0" eaLnBrk="1" latinLnBrk="0" hangingPunct="1">
        <a:spcBef>
          <a:spcPts val="0"/>
        </a:spcBef>
        <a:spcAft>
          <a:spcPts val="800"/>
        </a:spcAft>
        <a:buFont typeface="Verdana" panose="020B0604030504040204" pitchFamily="34" charset="0"/>
        <a:buChar char="‒"/>
        <a:defRPr sz="1400" kern="1200">
          <a:solidFill>
            <a:schemeClr val="tx1"/>
          </a:solidFill>
          <a:latin typeface="+mn-lt"/>
          <a:ea typeface="+mn-ea"/>
          <a:cs typeface="+mn-cs"/>
        </a:defRPr>
      </a:lvl4pPr>
      <a:lvl5pPr marL="1611313" indent="-174625" algn="l" defTabSz="914400" rtl="0" eaLnBrk="1" latinLnBrk="0" hangingPunct="1">
        <a:spcBef>
          <a:spcPts val="0"/>
        </a:spcBef>
        <a:spcAft>
          <a:spcPts val="800"/>
        </a:spcAft>
        <a:buFont typeface="Verdana" panose="020B060403050404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Kuva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pic>
        <p:nvPicPr>
          <p:cNvPr id="12" name="Kuva 11"/>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7769450" y="-1"/>
            <a:ext cx="1373365" cy="2645861"/>
          </a:xfrm>
          <a:prstGeom prst="rect">
            <a:avLst/>
          </a:prstGeom>
        </p:spPr>
      </p:pic>
      <p:sp>
        <p:nvSpPr>
          <p:cNvPr id="2" name="Otsikon paikkamerkki 1"/>
          <p:cNvSpPr>
            <a:spLocks noGrp="1"/>
          </p:cNvSpPr>
          <p:nvPr>
            <p:ph type="title"/>
          </p:nvPr>
        </p:nvSpPr>
        <p:spPr>
          <a:xfrm>
            <a:off x="503992" y="108858"/>
            <a:ext cx="7380376" cy="889873"/>
          </a:xfrm>
          <a:prstGeom prst="rect">
            <a:avLst/>
          </a:prstGeom>
        </p:spPr>
        <p:txBody>
          <a:bodyPr vert="horz" lIns="91440" tIns="45720" rIns="91440" bIns="45720" rtlCol="0" anchor="ctr">
            <a:norm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503992" y="1039586"/>
            <a:ext cx="7380376" cy="3584392"/>
          </a:xfrm>
          <a:prstGeom prst="rect">
            <a:avLst/>
          </a:prstGeom>
        </p:spPr>
        <p:txBody>
          <a:bodyPr vert="horz" lIns="91440" tIns="45720" rIns="91440" bIns="4572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2"/>
          </p:nvPr>
        </p:nvSpPr>
        <p:spPr>
          <a:xfrm>
            <a:off x="503992" y="4822372"/>
            <a:ext cx="975264" cy="218735"/>
          </a:xfrm>
          <a:prstGeom prst="rect">
            <a:avLst/>
          </a:prstGeom>
        </p:spPr>
        <p:txBody>
          <a:bodyPr vert="horz" lIns="91440" tIns="45720" rIns="91440" bIns="45720" rtlCol="0" anchor="ctr"/>
          <a:lstStyle>
            <a:lvl1pPr algn="l">
              <a:defRPr sz="800">
                <a:solidFill>
                  <a:schemeClr val="tx2"/>
                </a:solidFill>
              </a:defRPr>
            </a:lvl1pPr>
          </a:lstStyle>
          <a:p>
            <a:fld id="{9F10F7DF-2664-4BBB-942E-73259016D497}" type="datetime1">
              <a:rPr lang="fi-FI" smtClean="0"/>
              <a:t>19.11.2018</a:t>
            </a:fld>
            <a:endParaRPr lang="fi-FI"/>
          </a:p>
        </p:txBody>
      </p:sp>
      <p:sp>
        <p:nvSpPr>
          <p:cNvPr id="5" name="Alatunnisteen paikkamerkki 4"/>
          <p:cNvSpPr>
            <a:spLocks noGrp="1"/>
          </p:cNvSpPr>
          <p:nvPr>
            <p:ph type="ftr" sz="quarter" idx="3"/>
          </p:nvPr>
        </p:nvSpPr>
        <p:spPr>
          <a:xfrm>
            <a:off x="3124200" y="4822372"/>
            <a:ext cx="2895600" cy="218735"/>
          </a:xfrm>
          <a:prstGeom prst="rect">
            <a:avLst/>
          </a:prstGeom>
        </p:spPr>
        <p:txBody>
          <a:bodyPr vert="horz" lIns="91440" tIns="45720" rIns="91440" bIns="45720" rtlCol="0" anchor="ctr"/>
          <a:lstStyle>
            <a:lvl1pPr algn="ctr">
              <a:defRPr sz="800">
                <a:solidFill>
                  <a:schemeClr val="tx2"/>
                </a:solidFill>
              </a:defRPr>
            </a:lvl1pPr>
          </a:lstStyle>
          <a:p>
            <a:endParaRPr lang="fi-FI" dirty="0"/>
          </a:p>
        </p:txBody>
      </p:sp>
      <p:sp>
        <p:nvSpPr>
          <p:cNvPr id="6" name="Dian numeron paikkamerkki 5"/>
          <p:cNvSpPr>
            <a:spLocks noGrp="1"/>
          </p:cNvSpPr>
          <p:nvPr>
            <p:ph type="sldNum" sz="quarter" idx="4"/>
          </p:nvPr>
        </p:nvSpPr>
        <p:spPr>
          <a:xfrm>
            <a:off x="8488800" y="4822372"/>
            <a:ext cx="477416" cy="218735"/>
          </a:xfrm>
          <a:prstGeom prst="rect">
            <a:avLst/>
          </a:prstGeom>
        </p:spPr>
        <p:txBody>
          <a:bodyPr vert="horz" lIns="91440" tIns="45720" rIns="91440" bIns="45720" rtlCol="0" anchor="ctr"/>
          <a:lstStyle>
            <a:lvl1pPr algn="r">
              <a:defRPr sz="800">
                <a:solidFill>
                  <a:schemeClr val="tx2"/>
                </a:solidFill>
              </a:defRPr>
            </a:lvl1pPr>
          </a:lstStyle>
          <a:p>
            <a:fld id="{52D72BAF-8CDA-4878-B74D-CAA2BE485765}" type="slidenum">
              <a:rPr lang="fi-FI" smtClean="0"/>
              <a:pPr/>
              <a:t>‹#›</a:t>
            </a:fld>
            <a:endParaRPr lang="fi-FI"/>
          </a:p>
        </p:txBody>
      </p:sp>
    </p:spTree>
    <p:extLst>
      <p:ext uri="{BB962C8B-B14F-4D97-AF65-F5344CB8AC3E}">
        <p14:creationId xmlns:p14="http://schemas.microsoft.com/office/powerpoint/2010/main" val="4022418959"/>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hf hdr="0" ftr="0" dt="0"/>
  <p:txStyles>
    <p:titleStyle>
      <a:lvl1pPr algn="l" defTabSz="914400" rtl="0" eaLnBrk="1" latinLnBrk="0" hangingPunct="1">
        <a:spcBef>
          <a:spcPct val="0"/>
        </a:spcBef>
        <a:buNone/>
        <a:defRPr sz="3000" kern="1200">
          <a:solidFill>
            <a:schemeClr val="tx2"/>
          </a:solidFill>
          <a:latin typeface="+mj-lt"/>
          <a:ea typeface="+mj-ea"/>
          <a:cs typeface="+mj-cs"/>
        </a:defRPr>
      </a:lvl1pPr>
    </p:titleStyle>
    <p:bodyStyle>
      <a:lvl1pPr marL="355600" indent="-355600" algn="l" defTabSz="914400" rtl="0" eaLnBrk="1" latinLnBrk="0" hangingPunct="1">
        <a:spcBef>
          <a:spcPts val="0"/>
        </a:spcBef>
        <a:spcAft>
          <a:spcPts val="800"/>
        </a:spcAft>
        <a:buFont typeface="Verdana" panose="020B0604030504040204" pitchFamily="34" charset="0"/>
        <a:buChar char="‒"/>
        <a:defRPr sz="2000" kern="1200">
          <a:solidFill>
            <a:schemeClr val="tx1"/>
          </a:solidFill>
          <a:latin typeface="+mn-lt"/>
          <a:ea typeface="+mn-ea"/>
          <a:cs typeface="+mn-cs"/>
        </a:defRPr>
      </a:lvl1pPr>
      <a:lvl2pPr marL="719138" indent="-363538"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2pPr>
      <a:lvl3pPr marL="1168400" indent="-363538" algn="l" defTabSz="914400" rtl="0" eaLnBrk="1" latinLnBrk="0" hangingPunct="1">
        <a:spcBef>
          <a:spcPts val="0"/>
        </a:spcBef>
        <a:spcAft>
          <a:spcPts val="800"/>
        </a:spcAft>
        <a:buFont typeface="Verdana" panose="020B0604030504040204" pitchFamily="34" charset="0"/>
        <a:buChar char="‒"/>
        <a:defRPr sz="1400" kern="1200">
          <a:solidFill>
            <a:schemeClr val="tx1"/>
          </a:solidFill>
          <a:latin typeface="+mn-lt"/>
          <a:ea typeface="+mn-ea"/>
          <a:cs typeface="+mn-cs"/>
        </a:defRPr>
      </a:lvl3pPr>
      <a:lvl4pPr marL="1436688" indent="-180975" algn="l" defTabSz="914400" rtl="0" eaLnBrk="1" latinLnBrk="0" hangingPunct="1">
        <a:spcBef>
          <a:spcPts val="0"/>
        </a:spcBef>
        <a:spcAft>
          <a:spcPts val="800"/>
        </a:spcAft>
        <a:buFont typeface="Verdana" panose="020B0604030504040204" pitchFamily="34" charset="0"/>
        <a:buChar char="‒"/>
        <a:defRPr sz="1400" kern="1200">
          <a:solidFill>
            <a:schemeClr val="tx1"/>
          </a:solidFill>
          <a:latin typeface="+mn-lt"/>
          <a:ea typeface="+mn-ea"/>
          <a:cs typeface="+mn-cs"/>
        </a:defRPr>
      </a:lvl4pPr>
      <a:lvl5pPr marL="1611313" indent="-174625" algn="l" defTabSz="914400" rtl="0" eaLnBrk="1" latinLnBrk="0" hangingPunct="1">
        <a:spcBef>
          <a:spcPts val="0"/>
        </a:spcBef>
        <a:spcAft>
          <a:spcPts val="800"/>
        </a:spcAft>
        <a:buFont typeface="Verdana" panose="020B060403050404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115616" y="1779662"/>
            <a:ext cx="7200800" cy="648072"/>
          </a:xfrm>
        </p:spPr>
        <p:txBody>
          <a:bodyPr/>
          <a:lstStyle/>
          <a:p>
            <a:r>
              <a:rPr lang="fi-FI" dirty="0"/>
              <a:t>Asiointipalveluiden </a:t>
            </a:r>
            <a:r>
              <a:rPr lang="fi-FI" dirty="0" smtClean="0"/>
              <a:t>laatu - Asiakasarvioinnit</a:t>
            </a:r>
            <a:endParaRPr lang="fi-FI" sz="1800" dirty="0"/>
          </a:p>
        </p:txBody>
      </p:sp>
    </p:spTree>
    <p:extLst>
      <p:ext uri="{BB962C8B-B14F-4D97-AF65-F5344CB8AC3E}">
        <p14:creationId xmlns:p14="http://schemas.microsoft.com/office/powerpoint/2010/main" val="3904515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lstStyle/>
          <a:p>
            <a:r>
              <a:rPr lang="fi-FI" dirty="0" smtClean="0"/>
              <a:t>Lähtötilanne: Palveluiden </a:t>
            </a:r>
            <a:r>
              <a:rPr lang="fi-FI" dirty="0"/>
              <a:t>asiakasarvioinnit</a:t>
            </a:r>
          </a:p>
        </p:txBody>
      </p:sp>
      <p:sp>
        <p:nvSpPr>
          <p:cNvPr id="5" name="Sisällön paikkamerkki 4"/>
          <p:cNvSpPr>
            <a:spLocks noGrp="1"/>
          </p:cNvSpPr>
          <p:nvPr>
            <p:ph idx="1"/>
          </p:nvPr>
        </p:nvSpPr>
        <p:spPr>
          <a:xfrm>
            <a:off x="251520" y="1131590"/>
            <a:ext cx="4032448" cy="3492388"/>
          </a:xfrm>
        </p:spPr>
        <p:txBody>
          <a:bodyPr>
            <a:normAutofit/>
          </a:bodyPr>
          <a:lstStyle/>
          <a:p>
            <a:pPr>
              <a:buFont typeface="Wingdings" panose="05000000000000000000" pitchFamily="2" charset="2"/>
              <a:buChar char="§"/>
            </a:pPr>
            <a:r>
              <a:rPr lang="fi-FI" sz="1800" dirty="0"/>
              <a:t>Tunnistetaan ja sovitaan muutama asiakasarviokysymys, joita käytetään yhteisesti laadun arvioinnissa</a:t>
            </a:r>
          </a:p>
          <a:p>
            <a:pPr>
              <a:buFont typeface="Wingdings" panose="05000000000000000000" pitchFamily="2" charset="2"/>
              <a:buChar char="§"/>
            </a:pPr>
            <a:r>
              <a:rPr lang="fi-FI" sz="1800" dirty="0"/>
              <a:t>Asiakasarviointi ja sen tulokset liitetään osaksi </a:t>
            </a:r>
            <a:r>
              <a:rPr lang="fi-FI" sz="1800" dirty="0" err="1"/>
              <a:t>palvelukriteeristöä</a:t>
            </a:r>
            <a:endParaRPr lang="fi-FI" sz="1800" dirty="0"/>
          </a:p>
          <a:p>
            <a:pPr>
              <a:buFont typeface="Wingdings" panose="05000000000000000000" pitchFamily="2" charset="2"/>
              <a:buChar char="§"/>
            </a:pPr>
            <a:r>
              <a:rPr lang="fi-FI" sz="1800" dirty="0"/>
              <a:t>Asiakasarviointitulokset julkaistaan esim. Suomi.fi-palvelun Palvelutietovarannon palvelukuvausten yhteydessä</a:t>
            </a:r>
          </a:p>
        </p:txBody>
      </p:sp>
      <p:sp>
        <p:nvSpPr>
          <p:cNvPr id="3" name="Dian numeron paikkamerkki 2"/>
          <p:cNvSpPr>
            <a:spLocks noGrp="1"/>
          </p:cNvSpPr>
          <p:nvPr>
            <p:ph type="sldNum" sz="quarter" idx="12"/>
          </p:nvPr>
        </p:nvSpPr>
        <p:spPr/>
        <p:txBody>
          <a:bodyPr/>
          <a:lstStyle/>
          <a:p>
            <a:fld id="{52D72BAF-8CDA-4878-B74D-CAA2BE485765}" type="slidenum">
              <a:rPr lang="fi-FI" smtClean="0"/>
              <a:t>2</a:t>
            </a:fld>
            <a:endParaRPr lang="fi-FI"/>
          </a:p>
        </p:txBody>
      </p:sp>
      <p:cxnSp>
        <p:nvCxnSpPr>
          <p:cNvPr id="8" name="Suora yhdysviiva 7"/>
          <p:cNvCxnSpPr/>
          <p:nvPr/>
        </p:nvCxnSpPr>
        <p:spPr>
          <a:xfrm flipV="1">
            <a:off x="4283968" y="915566"/>
            <a:ext cx="0" cy="3906806"/>
          </a:xfrm>
          <a:prstGeom prst="line">
            <a:avLst/>
          </a:prstGeom>
          <a:ln w="1905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9" name="Pyöristetty suorakulmio 8"/>
          <p:cNvSpPr/>
          <p:nvPr/>
        </p:nvSpPr>
        <p:spPr>
          <a:xfrm>
            <a:off x="4448435" y="915566"/>
            <a:ext cx="3816000" cy="3783794"/>
          </a:xfrm>
          <a:prstGeom prst="roundRect">
            <a:avLst>
              <a:gd name="adj" fmla="val 10342"/>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spcAft>
                <a:spcPts val="600"/>
              </a:spcAft>
            </a:pPr>
            <a:r>
              <a:rPr lang="fi-FI" u="sng" dirty="0">
                <a:solidFill>
                  <a:srgbClr val="002060"/>
                </a:solidFill>
              </a:rPr>
              <a:t>Tehtävät</a:t>
            </a:r>
            <a:endParaRPr lang="fi-FI" dirty="0">
              <a:solidFill>
                <a:srgbClr val="002060"/>
              </a:solidFill>
            </a:endParaRPr>
          </a:p>
          <a:p>
            <a:pPr marL="285750" indent="-285750">
              <a:spcAft>
                <a:spcPts val="600"/>
              </a:spcAft>
              <a:buFont typeface="Arial" panose="020B0604020202020204" pitchFamily="34" charset="0"/>
              <a:buChar char="•"/>
            </a:pPr>
            <a:r>
              <a:rPr lang="fi-FI" dirty="0">
                <a:solidFill>
                  <a:srgbClr val="002060"/>
                </a:solidFill>
              </a:rPr>
              <a:t>Tunnistetaan nykyisin käytettäviä palvelutapahtuman laatua mittaavia kyselyitä ja toteutuksia</a:t>
            </a:r>
          </a:p>
          <a:p>
            <a:pPr marL="285750" indent="-285750">
              <a:spcAft>
                <a:spcPts val="600"/>
              </a:spcAft>
              <a:buFont typeface="Arial" panose="020B0604020202020204" pitchFamily="34" charset="0"/>
              <a:buChar char="•"/>
            </a:pPr>
            <a:r>
              <a:rPr lang="fi-FI" dirty="0">
                <a:solidFill>
                  <a:srgbClr val="002060"/>
                </a:solidFill>
              </a:rPr>
              <a:t>Tunnistetaan ja valitaan yhteisesti käytettävät asiakasarviointi-kysymykset</a:t>
            </a:r>
          </a:p>
          <a:p>
            <a:pPr marL="285750" indent="-285750">
              <a:spcAft>
                <a:spcPts val="600"/>
              </a:spcAft>
              <a:buFont typeface="Arial" panose="020B0604020202020204" pitchFamily="34" charset="0"/>
              <a:buChar char="•"/>
            </a:pPr>
            <a:r>
              <a:rPr lang="fi-FI" dirty="0">
                <a:solidFill>
                  <a:srgbClr val="002060"/>
                </a:solidFill>
              </a:rPr>
              <a:t>Määritellään ja sovitaan tulosten koonti- ja ilmoittamismenettelyt</a:t>
            </a:r>
          </a:p>
          <a:p>
            <a:pPr marL="285750" indent="-285750">
              <a:spcAft>
                <a:spcPts val="600"/>
              </a:spcAft>
              <a:buFont typeface="Arial" panose="020B0604020202020204" pitchFamily="34" charset="0"/>
              <a:buChar char="•"/>
            </a:pPr>
            <a:r>
              <a:rPr lang="fi-FI" dirty="0">
                <a:solidFill>
                  <a:srgbClr val="002060"/>
                </a:solidFill>
              </a:rPr>
              <a:t>Tavoiteaika Q4/2018</a:t>
            </a:r>
          </a:p>
        </p:txBody>
      </p:sp>
      <p:pic>
        <p:nvPicPr>
          <p:cNvPr id="10" name="Kuva 9"/>
          <p:cNvPicPr>
            <a:picLocks noChangeAspect="1"/>
          </p:cNvPicPr>
          <p:nvPr/>
        </p:nvPicPr>
        <p:blipFill rotWithShape="1">
          <a:blip r:embed="rId3" cstate="print">
            <a:extLst>
              <a:ext uri="{28A0092B-C50C-407E-A947-70E740481C1C}">
                <a14:useLocalDpi xmlns:a14="http://schemas.microsoft.com/office/drawing/2010/main" val="0"/>
              </a:ext>
            </a:extLst>
          </a:blip>
          <a:srcRect l="29525" r="60238"/>
          <a:stretch/>
        </p:blipFill>
        <p:spPr>
          <a:xfrm>
            <a:off x="7473070" y="3867894"/>
            <a:ext cx="432048" cy="595955"/>
          </a:xfrm>
          <a:prstGeom prst="rect">
            <a:avLst/>
          </a:prstGeom>
        </p:spPr>
      </p:pic>
    </p:spTree>
    <p:extLst>
      <p:ext uri="{BB962C8B-B14F-4D97-AF65-F5344CB8AC3E}">
        <p14:creationId xmlns:p14="http://schemas.microsoft.com/office/powerpoint/2010/main" val="30972659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Ryhmä 32"/>
          <p:cNvGrpSpPr/>
          <p:nvPr/>
        </p:nvGrpSpPr>
        <p:grpSpPr>
          <a:xfrm>
            <a:off x="147141" y="998731"/>
            <a:ext cx="6082256" cy="3888432"/>
            <a:chOff x="147141" y="998731"/>
            <a:chExt cx="6082256" cy="3888432"/>
          </a:xfrm>
        </p:grpSpPr>
        <p:sp>
          <p:nvSpPr>
            <p:cNvPr id="12" name="Suorakulmio 11"/>
            <p:cNvSpPr/>
            <p:nvPr/>
          </p:nvSpPr>
          <p:spPr>
            <a:xfrm>
              <a:off x="147141" y="998731"/>
              <a:ext cx="6082256" cy="3888432"/>
            </a:xfrm>
            <a:prstGeom prst="rect">
              <a:avLst/>
            </a:prstGeom>
            <a:ln/>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13" name="Tekstiruutu 12"/>
            <p:cNvSpPr txBox="1"/>
            <p:nvPr/>
          </p:nvSpPr>
          <p:spPr>
            <a:xfrm>
              <a:off x="2106046" y="1492702"/>
              <a:ext cx="2520280" cy="646331"/>
            </a:xfrm>
            <a:prstGeom prst="rect">
              <a:avLst/>
            </a:prstGeom>
            <a:noFill/>
          </p:spPr>
          <p:txBody>
            <a:bodyPr wrap="square" rtlCol="0">
              <a:spAutoFit/>
            </a:bodyPr>
            <a:lstStyle/>
            <a:p>
              <a:r>
                <a:rPr lang="fi-FI" dirty="0" smtClean="0"/>
                <a:t>Kuinka asiointisi sujui?</a:t>
              </a:r>
              <a:endParaRPr lang="fi-FI" dirty="0"/>
            </a:p>
            <a:p>
              <a:endParaRPr lang="fi-FI" dirty="0"/>
            </a:p>
          </p:txBody>
        </p:sp>
        <p:sp>
          <p:nvSpPr>
            <p:cNvPr id="27" name="Suorakulmio 26"/>
            <p:cNvSpPr/>
            <p:nvPr/>
          </p:nvSpPr>
          <p:spPr>
            <a:xfrm>
              <a:off x="4358437" y="4202120"/>
              <a:ext cx="1021252" cy="293884"/>
            </a:xfrm>
            <a:prstGeom prst="rect">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i-FI" sz="1600" dirty="0" smtClean="0">
                  <a:solidFill>
                    <a:schemeClr val="accent1">
                      <a:lumMod val="75000"/>
                    </a:schemeClr>
                  </a:solidFill>
                </a:rPr>
                <a:t>Ohita</a:t>
              </a:r>
              <a:endParaRPr lang="fi-FI" dirty="0">
                <a:solidFill>
                  <a:schemeClr val="accent1">
                    <a:lumMod val="75000"/>
                  </a:schemeClr>
                </a:solidFill>
              </a:endParaRPr>
            </a:p>
          </p:txBody>
        </p:sp>
        <p:grpSp>
          <p:nvGrpSpPr>
            <p:cNvPr id="17" name="Ryhmä 16"/>
            <p:cNvGrpSpPr/>
            <p:nvPr/>
          </p:nvGrpSpPr>
          <p:grpSpPr>
            <a:xfrm>
              <a:off x="1828232" y="1822588"/>
              <a:ext cx="2972087" cy="495124"/>
              <a:chOff x="1547664" y="1923678"/>
              <a:chExt cx="3580426" cy="591189"/>
            </a:xfrm>
          </p:grpSpPr>
          <p:sp>
            <p:nvSpPr>
              <p:cNvPr id="7" name="5-sakarainen tähti 6"/>
              <p:cNvSpPr/>
              <p:nvPr/>
            </p:nvSpPr>
            <p:spPr>
              <a:xfrm>
                <a:off x="2281405" y="1925287"/>
                <a:ext cx="648072" cy="576064"/>
              </a:xfrm>
              <a:prstGeom prst="star5">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8" name="5-sakarainen tähti 7"/>
              <p:cNvSpPr/>
              <p:nvPr/>
            </p:nvSpPr>
            <p:spPr>
              <a:xfrm>
                <a:off x="3015146" y="1938803"/>
                <a:ext cx="648072" cy="576064"/>
              </a:xfrm>
              <a:prstGeom prst="star5">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9" name="5-sakarainen tähti 8"/>
              <p:cNvSpPr/>
              <p:nvPr/>
            </p:nvSpPr>
            <p:spPr>
              <a:xfrm>
                <a:off x="3747582" y="1924348"/>
                <a:ext cx="648072" cy="576064"/>
              </a:xfrm>
              <a:prstGeom prst="star5">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10" name="5-sakarainen tähti 9"/>
              <p:cNvSpPr/>
              <p:nvPr/>
            </p:nvSpPr>
            <p:spPr>
              <a:xfrm>
                <a:off x="4480018" y="1938803"/>
                <a:ext cx="648072" cy="576064"/>
              </a:xfrm>
              <a:prstGeom prst="star5">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29" name="5-sakarainen tähti 28"/>
              <p:cNvSpPr/>
              <p:nvPr/>
            </p:nvSpPr>
            <p:spPr>
              <a:xfrm>
                <a:off x="1547664" y="1923678"/>
                <a:ext cx="648072" cy="576064"/>
              </a:xfrm>
              <a:prstGeom prst="star5">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grpSp>
        <p:sp>
          <p:nvSpPr>
            <p:cNvPr id="3" name="Tekstiruutu 2"/>
            <p:cNvSpPr txBox="1"/>
            <p:nvPr/>
          </p:nvSpPr>
          <p:spPr>
            <a:xfrm>
              <a:off x="2208031" y="1123468"/>
              <a:ext cx="2592288" cy="369332"/>
            </a:xfrm>
            <a:prstGeom prst="rect">
              <a:avLst/>
            </a:prstGeom>
            <a:noFill/>
          </p:spPr>
          <p:txBody>
            <a:bodyPr wrap="square" rtlCol="0">
              <a:spAutoFit/>
            </a:bodyPr>
            <a:lstStyle/>
            <a:p>
              <a:r>
                <a:rPr lang="fi-FI" dirty="0" smtClean="0"/>
                <a:t>Kiitos asioinnistasi!</a:t>
              </a:r>
              <a:endParaRPr lang="fi-FI" dirty="0"/>
            </a:p>
          </p:txBody>
        </p:sp>
      </p:grpSp>
      <p:sp>
        <p:nvSpPr>
          <p:cNvPr id="4" name="Dian numeron paikkamerkki 3"/>
          <p:cNvSpPr>
            <a:spLocks noGrp="1"/>
          </p:cNvSpPr>
          <p:nvPr>
            <p:ph type="sldNum" sz="quarter" idx="12"/>
          </p:nvPr>
        </p:nvSpPr>
        <p:spPr/>
        <p:txBody>
          <a:bodyPr/>
          <a:lstStyle/>
          <a:p>
            <a:fld id="{52D72BAF-8CDA-4878-B74D-CAA2BE485765}" type="slidenum">
              <a:rPr lang="fi-FI" smtClean="0"/>
              <a:t>3</a:t>
            </a:fld>
            <a:endParaRPr lang="fi-FI"/>
          </a:p>
        </p:txBody>
      </p:sp>
      <p:sp>
        <p:nvSpPr>
          <p:cNvPr id="20" name="Nuoli oikealle 19"/>
          <p:cNvSpPr/>
          <p:nvPr/>
        </p:nvSpPr>
        <p:spPr>
          <a:xfrm rot="10800000">
            <a:off x="5498060" y="1387401"/>
            <a:ext cx="865309" cy="360040"/>
          </a:xfrm>
          <a:prstGeom prst="rightArrow">
            <a:avLst/>
          </a:prstGeom>
          <a:solidFill>
            <a:srgbClr val="304F8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21" name="Tekstiruutu 20"/>
          <p:cNvSpPr txBox="1"/>
          <p:nvPr/>
        </p:nvSpPr>
        <p:spPr>
          <a:xfrm>
            <a:off x="6377058" y="559539"/>
            <a:ext cx="2299397" cy="2970044"/>
          </a:xfrm>
          <a:prstGeom prst="rect">
            <a:avLst/>
          </a:prstGeom>
          <a:noFill/>
        </p:spPr>
        <p:txBody>
          <a:bodyPr wrap="square" rtlCol="0">
            <a:spAutoFit/>
          </a:bodyPr>
          <a:lstStyle/>
          <a:p>
            <a:r>
              <a:rPr lang="fi-FI" sz="1100" dirty="0" smtClean="0"/>
              <a:t>Asiakkaalla on mahdollisuus arvioida asiointitapahtuman onnistumista heti asioinnin jälkeen.</a:t>
            </a:r>
          </a:p>
          <a:p>
            <a:endParaRPr lang="fi-FI" sz="1100" dirty="0"/>
          </a:p>
          <a:p>
            <a:r>
              <a:rPr lang="fi-FI" sz="1100" dirty="0" smtClean="0"/>
              <a:t>Kone arpoo pääkysymyksen kaikille organisaatioille yhteisestä kysymyspatteristosta tai valitsee organisaatiokohtaisen kysymyksen. Yhteisessä kysymyspatteristossa on kuusi vaihtuvaa kysymystä. Lisäksi organisaatiot voivat lisätä yksittäisiä organisaatiokohtaisia kysymyksiä patteristoon. </a:t>
            </a:r>
          </a:p>
          <a:p>
            <a:endParaRPr lang="fi-FI" sz="1100" dirty="0"/>
          </a:p>
          <a:p>
            <a:endParaRPr lang="fi-FI" sz="1100" dirty="0"/>
          </a:p>
        </p:txBody>
      </p:sp>
      <p:sp>
        <p:nvSpPr>
          <p:cNvPr id="24" name="Otsikko 1"/>
          <p:cNvSpPr>
            <a:spLocks noGrp="1"/>
          </p:cNvSpPr>
          <p:nvPr>
            <p:ph type="title"/>
          </p:nvPr>
        </p:nvSpPr>
        <p:spPr>
          <a:xfrm>
            <a:off x="503992" y="108858"/>
            <a:ext cx="7380376" cy="889873"/>
          </a:xfrm>
        </p:spPr>
        <p:txBody>
          <a:bodyPr/>
          <a:lstStyle/>
          <a:p>
            <a:r>
              <a:rPr lang="fi-FI" dirty="0" smtClean="0"/>
              <a:t>Yksi palvelu – Yksi toteutus</a:t>
            </a:r>
            <a:endParaRPr lang="fi-FI" dirty="0"/>
          </a:p>
        </p:txBody>
      </p:sp>
      <p:sp>
        <p:nvSpPr>
          <p:cNvPr id="30" name="Nuoli oikealle 29"/>
          <p:cNvSpPr/>
          <p:nvPr/>
        </p:nvSpPr>
        <p:spPr>
          <a:xfrm rot="10800000">
            <a:off x="5677687" y="4202120"/>
            <a:ext cx="865309" cy="360040"/>
          </a:xfrm>
          <a:prstGeom prst="rightArrow">
            <a:avLst/>
          </a:prstGeom>
          <a:solidFill>
            <a:srgbClr val="304F8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11" name="Tekstiruutu 10"/>
          <p:cNvSpPr txBox="1"/>
          <p:nvPr/>
        </p:nvSpPr>
        <p:spPr>
          <a:xfrm>
            <a:off x="6527394" y="4152839"/>
            <a:ext cx="2016224" cy="430887"/>
          </a:xfrm>
          <a:prstGeom prst="rect">
            <a:avLst/>
          </a:prstGeom>
          <a:noFill/>
        </p:spPr>
        <p:txBody>
          <a:bodyPr wrap="square" rtlCol="0">
            <a:spAutoFit/>
          </a:bodyPr>
          <a:lstStyle/>
          <a:p>
            <a:r>
              <a:rPr lang="fi-FI" sz="1100" dirty="0" smtClean="0"/>
              <a:t>Palvelun arviointi on aina mahdollista ohittaa.</a:t>
            </a:r>
            <a:endParaRPr lang="fi-FI" sz="1100" dirty="0"/>
          </a:p>
        </p:txBody>
      </p:sp>
      <p:sp>
        <p:nvSpPr>
          <p:cNvPr id="35" name="Ellipsi 34"/>
          <p:cNvSpPr/>
          <p:nvPr/>
        </p:nvSpPr>
        <p:spPr>
          <a:xfrm>
            <a:off x="486730" y="4181517"/>
            <a:ext cx="356953" cy="356953"/>
          </a:xfrm>
          <a:prstGeom prst="ellipse">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i-FI" dirty="0" smtClean="0"/>
              <a:t>i</a:t>
            </a:r>
            <a:endParaRPr lang="fi-FI" dirty="0"/>
          </a:p>
        </p:txBody>
      </p:sp>
      <p:sp>
        <p:nvSpPr>
          <p:cNvPr id="36" name="Tekstiruutu 35"/>
          <p:cNvSpPr txBox="1"/>
          <p:nvPr/>
        </p:nvSpPr>
        <p:spPr>
          <a:xfrm>
            <a:off x="877741" y="4137449"/>
            <a:ext cx="2051784" cy="461665"/>
          </a:xfrm>
          <a:prstGeom prst="rect">
            <a:avLst/>
          </a:prstGeom>
          <a:noFill/>
        </p:spPr>
        <p:txBody>
          <a:bodyPr wrap="square" rtlCol="0">
            <a:spAutoFit/>
          </a:bodyPr>
          <a:lstStyle/>
          <a:p>
            <a:r>
              <a:rPr lang="fi-FI" sz="1200" dirty="0" smtClean="0"/>
              <a:t>Infossa kerrotaan mihin tietoja käytetään </a:t>
            </a:r>
            <a:endParaRPr lang="fi-FI" sz="1200" dirty="0"/>
          </a:p>
        </p:txBody>
      </p:sp>
    </p:spTree>
    <p:extLst>
      <p:ext uri="{BB962C8B-B14F-4D97-AF65-F5344CB8AC3E}">
        <p14:creationId xmlns:p14="http://schemas.microsoft.com/office/powerpoint/2010/main" val="29235597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Ryhmä 24"/>
          <p:cNvGrpSpPr/>
          <p:nvPr/>
        </p:nvGrpSpPr>
        <p:grpSpPr>
          <a:xfrm>
            <a:off x="354028" y="915566"/>
            <a:ext cx="6082256" cy="4038671"/>
            <a:chOff x="147141" y="998731"/>
            <a:chExt cx="6082256" cy="3888432"/>
          </a:xfrm>
        </p:grpSpPr>
        <p:sp>
          <p:nvSpPr>
            <p:cNvPr id="26" name="Suorakulmio 25"/>
            <p:cNvSpPr/>
            <p:nvPr/>
          </p:nvSpPr>
          <p:spPr>
            <a:xfrm>
              <a:off x="147141" y="998731"/>
              <a:ext cx="6082256" cy="3888432"/>
            </a:xfrm>
            <a:prstGeom prst="rect">
              <a:avLst/>
            </a:prstGeom>
            <a:ln/>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28" name="Tekstiruutu 27"/>
            <p:cNvSpPr txBox="1"/>
            <p:nvPr/>
          </p:nvSpPr>
          <p:spPr>
            <a:xfrm>
              <a:off x="2097212" y="1479544"/>
              <a:ext cx="3600400" cy="646331"/>
            </a:xfrm>
            <a:prstGeom prst="rect">
              <a:avLst/>
            </a:prstGeom>
            <a:noFill/>
          </p:spPr>
          <p:txBody>
            <a:bodyPr wrap="square" rtlCol="0">
              <a:spAutoFit/>
            </a:bodyPr>
            <a:lstStyle/>
            <a:p>
              <a:r>
                <a:rPr lang="fi-FI" dirty="0" smtClean="0"/>
                <a:t>Kuinka asiointisi sujui?</a:t>
              </a:r>
              <a:endParaRPr lang="fi-FI" dirty="0"/>
            </a:p>
            <a:p>
              <a:endParaRPr lang="fi-FI" dirty="0"/>
            </a:p>
          </p:txBody>
        </p:sp>
        <p:grpSp>
          <p:nvGrpSpPr>
            <p:cNvPr id="32" name="Ryhmä 31"/>
            <p:cNvGrpSpPr/>
            <p:nvPr/>
          </p:nvGrpSpPr>
          <p:grpSpPr>
            <a:xfrm>
              <a:off x="1828232" y="1822588"/>
              <a:ext cx="2972087" cy="495124"/>
              <a:chOff x="1547664" y="1923678"/>
              <a:chExt cx="3580426" cy="591189"/>
            </a:xfrm>
          </p:grpSpPr>
          <p:sp>
            <p:nvSpPr>
              <p:cNvPr id="36" name="5-sakarainen tähti 35"/>
              <p:cNvSpPr/>
              <p:nvPr/>
            </p:nvSpPr>
            <p:spPr>
              <a:xfrm>
                <a:off x="2281405" y="1925287"/>
                <a:ext cx="648072" cy="576064"/>
              </a:xfrm>
              <a:prstGeom prst="star5">
                <a:avLst/>
              </a:prstGeom>
              <a:ln/>
            </p:spPr>
            <p:style>
              <a:lnRef idx="0">
                <a:schemeClr val="accent1"/>
              </a:lnRef>
              <a:fillRef idx="3">
                <a:schemeClr val="accent1"/>
              </a:fillRef>
              <a:effectRef idx="3">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37" name="5-sakarainen tähti 36"/>
              <p:cNvSpPr/>
              <p:nvPr/>
            </p:nvSpPr>
            <p:spPr>
              <a:xfrm>
                <a:off x="3015146" y="1938803"/>
                <a:ext cx="648072" cy="576064"/>
              </a:xfrm>
              <a:prstGeom prst="star5">
                <a:avLst/>
              </a:prstGeom>
              <a:ln/>
            </p:spPr>
            <p:style>
              <a:lnRef idx="0">
                <a:schemeClr val="accent1"/>
              </a:lnRef>
              <a:fillRef idx="3">
                <a:schemeClr val="accent1"/>
              </a:fillRef>
              <a:effectRef idx="3">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38" name="5-sakarainen tähti 37"/>
              <p:cNvSpPr/>
              <p:nvPr/>
            </p:nvSpPr>
            <p:spPr>
              <a:xfrm>
                <a:off x="3747582" y="1924348"/>
                <a:ext cx="648072" cy="576064"/>
              </a:xfrm>
              <a:prstGeom prst="star5">
                <a:avLst/>
              </a:prstGeom>
              <a:ln/>
            </p:spPr>
            <p:style>
              <a:lnRef idx="0">
                <a:schemeClr val="accent1"/>
              </a:lnRef>
              <a:fillRef idx="3">
                <a:schemeClr val="accent1"/>
              </a:fillRef>
              <a:effectRef idx="3">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39" name="5-sakarainen tähti 38"/>
              <p:cNvSpPr/>
              <p:nvPr/>
            </p:nvSpPr>
            <p:spPr>
              <a:xfrm>
                <a:off x="4480018" y="1938803"/>
                <a:ext cx="648072" cy="576064"/>
              </a:xfrm>
              <a:prstGeom prst="star5">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40" name="5-sakarainen tähti 39"/>
              <p:cNvSpPr/>
              <p:nvPr/>
            </p:nvSpPr>
            <p:spPr>
              <a:xfrm>
                <a:off x="1547664" y="1923678"/>
                <a:ext cx="648072" cy="576064"/>
              </a:xfrm>
              <a:prstGeom prst="star5">
                <a:avLst/>
              </a:prstGeom>
              <a:ln/>
            </p:spPr>
            <p:style>
              <a:lnRef idx="0">
                <a:schemeClr val="accent1"/>
              </a:lnRef>
              <a:fillRef idx="3">
                <a:schemeClr val="accent1"/>
              </a:fillRef>
              <a:effectRef idx="3">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grpSp>
        <p:sp>
          <p:nvSpPr>
            <p:cNvPr id="33" name="Tekstiruutu 32"/>
            <p:cNvSpPr txBox="1"/>
            <p:nvPr/>
          </p:nvSpPr>
          <p:spPr>
            <a:xfrm>
              <a:off x="2208031" y="1123468"/>
              <a:ext cx="2592288" cy="369332"/>
            </a:xfrm>
            <a:prstGeom prst="rect">
              <a:avLst/>
            </a:prstGeom>
            <a:noFill/>
          </p:spPr>
          <p:txBody>
            <a:bodyPr wrap="square" rtlCol="0">
              <a:spAutoFit/>
            </a:bodyPr>
            <a:lstStyle/>
            <a:p>
              <a:r>
                <a:rPr lang="fi-FI" dirty="0" smtClean="0"/>
                <a:t>Kiitos asioinnistasi!</a:t>
              </a:r>
              <a:endParaRPr lang="fi-FI" dirty="0"/>
            </a:p>
          </p:txBody>
        </p:sp>
      </p:grpSp>
      <p:sp>
        <p:nvSpPr>
          <p:cNvPr id="4" name="Dian numeron paikkamerkki 3"/>
          <p:cNvSpPr>
            <a:spLocks noGrp="1"/>
          </p:cNvSpPr>
          <p:nvPr>
            <p:ph type="sldNum" sz="quarter" idx="12"/>
          </p:nvPr>
        </p:nvSpPr>
        <p:spPr/>
        <p:txBody>
          <a:bodyPr/>
          <a:lstStyle/>
          <a:p>
            <a:fld id="{52D72BAF-8CDA-4878-B74D-CAA2BE485765}" type="slidenum">
              <a:rPr lang="fi-FI" smtClean="0"/>
              <a:t>4</a:t>
            </a:fld>
            <a:endParaRPr lang="fi-FI"/>
          </a:p>
        </p:txBody>
      </p:sp>
      <p:sp>
        <p:nvSpPr>
          <p:cNvPr id="20" name="Nuoli oikealle 19"/>
          <p:cNvSpPr/>
          <p:nvPr/>
        </p:nvSpPr>
        <p:spPr>
          <a:xfrm rot="10800000">
            <a:off x="5581167" y="3411459"/>
            <a:ext cx="865309" cy="360040"/>
          </a:xfrm>
          <a:prstGeom prst="rightArrow">
            <a:avLst/>
          </a:prstGeom>
          <a:solidFill>
            <a:srgbClr val="304F8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24" name="Otsikko 1"/>
          <p:cNvSpPr>
            <a:spLocks noGrp="1"/>
          </p:cNvSpPr>
          <p:nvPr>
            <p:ph type="title"/>
          </p:nvPr>
        </p:nvSpPr>
        <p:spPr>
          <a:xfrm>
            <a:off x="503992" y="108858"/>
            <a:ext cx="7380376" cy="889873"/>
          </a:xfrm>
        </p:spPr>
        <p:txBody>
          <a:bodyPr/>
          <a:lstStyle/>
          <a:p>
            <a:r>
              <a:rPr lang="fi-FI" dirty="0" smtClean="0"/>
              <a:t>Yksi palvelu – Yksi toteutus</a:t>
            </a:r>
            <a:endParaRPr lang="fi-FI" dirty="0"/>
          </a:p>
        </p:txBody>
      </p:sp>
      <p:sp>
        <p:nvSpPr>
          <p:cNvPr id="27" name="Suorakulmio 26"/>
          <p:cNvSpPr/>
          <p:nvPr/>
        </p:nvSpPr>
        <p:spPr>
          <a:xfrm>
            <a:off x="4465003" y="4436631"/>
            <a:ext cx="1021252" cy="293884"/>
          </a:xfrm>
          <a:prstGeom prst="rect">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i-FI" sz="1600" dirty="0" smtClean="0">
                <a:solidFill>
                  <a:schemeClr val="accent1">
                    <a:lumMod val="75000"/>
                  </a:schemeClr>
                </a:solidFill>
              </a:rPr>
              <a:t>Ohita</a:t>
            </a:r>
            <a:endParaRPr lang="fi-FI" dirty="0">
              <a:solidFill>
                <a:schemeClr val="accent1">
                  <a:lumMod val="75000"/>
                </a:schemeClr>
              </a:solidFill>
            </a:endParaRPr>
          </a:p>
        </p:txBody>
      </p:sp>
      <p:sp>
        <p:nvSpPr>
          <p:cNvPr id="18" name="Tekstiruutu 17"/>
          <p:cNvSpPr txBox="1"/>
          <p:nvPr/>
        </p:nvSpPr>
        <p:spPr>
          <a:xfrm>
            <a:off x="624974" y="2496335"/>
            <a:ext cx="5256584" cy="646331"/>
          </a:xfrm>
          <a:prstGeom prst="rect">
            <a:avLst/>
          </a:prstGeom>
          <a:noFill/>
        </p:spPr>
        <p:txBody>
          <a:bodyPr wrap="square" rtlCol="0">
            <a:spAutoFit/>
          </a:bodyPr>
          <a:lstStyle/>
          <a:p>
            <a:r>
              <a:rPr lang="fi-FI" dirty="0" smtClean="0"/>
              <a:t>Kiitos arviostasi! Haluaisitko vielä tarkentaa missä onnistuimme erityisesti?</a:t>
            </a:r>
            <a:endParaRPr lang="fi-FI" dirty="0"/>
          </a:p>
        </p:txBody>
      </p:sp>
      <p:sp>
        <p:nvSpPr>
          <p:cNvPr id="19" name="Suorakulmio 18"/>
          <p:cNvSpPr/>
          <p:nvPr/>
        </p:nvSpPr>
        <p:spPr>
          <a:xfrm>
            <a:off x="625078" y="3231826"/>
            <a:ext cx="4876456" cy="67360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22" name="Tekstiruutu 21"/>
          <p:cNvSpPr txBox="1"/>
          <p:nvPr/>
        </p:nvSpPr>
        <p:spPr>
          <a:xfrm>
            <a:off x="6560787" y="2835600"/>
            <a:ext cx="1995856" cy="1277273"/>
          </a:xfrm>
          <a:prstGeom prst="rect">
            <a:avLst/>
          </a:prstGeom>
          <a:noFill/>
        </p:spPr>
        <p:txBody>
          <a:bodyPr wrap="square" rtlCol="0">
            <a:spAutoFit/>
          </a:bodyPr>
          <a:lstStyle/>
          <a:p>
            <a:r>
              <a:rPr lang="fi-FI" sz="1100" dirty="0" smtClean="0"/>
              <a:t>Tarkentava kysymys </a:t>
            </a:r>
            <a:r>
              <a:rPr lang="fi-FI" sz="1100" dirty="0" err="1"/>
              <a:t>a</a:t>
            </a:r>
            <a:r>
              <a:rPr lang="fi-FI" sz="1100" dirty="0" err="1" smtClean="0"/>
              <a:t>rpoutuu</a:t>
            </a:r>
            <a:r>
              <a:rPr lang="fi-FI" sz="1100" dirty="0" smtClean="0"/>
              <a:t> annetun tähtiarvioinnin mukaisesti. Pisteytyksen tulos tallentuu, vaikka ei vastaisikaan avoimeen.</a:t>
            </a:r>
          </a:p>
          <a:p>
            <a:endParaRPr lang="fi-FI" sz="1100" dirty="0"/>
          </a:p>
        </p:txBody>
      </p:sp>
      <p:sp>
        <p:nvSpPr>
          <p:cNvPr id="23" name="Suorakulmio 22"/>
          <p:cNvSpPr/>
          <p:nvPr/>
        </p:nvSpPr>
        <p:spPr>
          <a:xfrm>
            <a:off x="1914351" y="3984651"/>
            <a:ext cx="2348169" cy="360040"/>
          </a:xfrm>
          <a:prstGeom prst="rect">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i-FI" dirty="0" smtClean="0">
                <a:solidFill>
                  <a:schemeClr val="accent1">
                    <a:lumMod val="75000"/>
                  </a:schemeClr>
                </a:solidFill>
              </a:rPr>
              <a:t>Lähet</a:t>
            </a:r>
            <a:r>
              <a:rPr lang="fi-FI" dirty="0">
                <a:solidFill>
                  <a:schemeClr val="accent1">
                    <a:lumMod val="75000"/>
                  </a:schemeClr>
                </a:solidFill>
              </a:rPr>
              <a:t>ä</a:t>
            </a:r>
          </a:p>
        </p:txBody>
      </p:sp>
      <p:sp>
        <p:nvSpPr>
          <p:cNvPr id="41" name="Ellipsi 40"/>
          <p:cNvSpPr/>
          <p:nvPr/>
        </p:nvSpPr>
        <p:spPr>
          <a:xfrm>
            <a:off x="503992" y="4226620"/>
            <a:ext cx="356953" cy="356953"/>
          </a:xfrm>
          <a:prstGeom prst="ellipse">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i-FI" dirty="0" smtClean="0"/>
              <a:t>i</a:t>
            </a:r>
            <a:endParaRPr lang="fi-FI" dirty="0"/>
          </a:p>
        </p:txBody>
      </p:sp>
    </p:spTree>
    <p:extLst>
      <p:ext uri="{BB962C8B-B14F-4D97-AF65-F5344CB8AC3E}">
        <p14:creationId xmlns:p14="http://schemas.microsoft.com/office/powerpoint/2010/main" val="590325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Ryhmä 32"/>
          <p:cNvGrpSpPr/>
          <p:nvPr/>
        </p:nvGrpSpPr>
        <p:grpSpPr>
          <a:xfrm>
            <a:off x="274231" y="952676"/>
            <a:ext cx="6082256" cy="3888432"/>
            <a:chOff x="274231" y="968253"/>
            <a:chExt cx="6082256" cy="3888432"/>
          </a:xfrm>
        </p:grpSpPr>
        <p:sp>
          <p:nvSpPr>
            <p:cNvPr id="12" name="Suorakulmio 11"/>
            <p:cNvSpPr/>
            <p:nvPr/>
          </p:nvSpPr>
          <p:spPr>
            <a:xfrm>
              <a:off x="274231" y="968253"/>
              <a:ext cx="6082256" cy="3888432"/>
            </a:xfrm>
            <a:prstGeom prst="rect">
              <a:avLst/>
            </a:prstGeom>
            <a:ln/>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13" name="Tekstiruutu 12"/>
            <p:cNvSpPr txBox="1"/>
            <p:nvPr/>
          </p:nvSpPr>
          <p:spPr>
            <a:xfrm>
              <a:off x="1547664" y="1479544"/>
              <a:ext cx="4149948" cy="369332"/>
            </a:xfrm>
            <a:prstGeom prst="rect">
              <a:avLst/>
            </a:prstGeom>
            <a:noFill/>
          </p:spPr>
          <p:txBody>
            <a:bodyPr wrap="square" rtlCol="0">
              <a:spAutoFit/>
            </a:bodyPr>
            <a:lstStyle/>
            <a:p>
              <a:r>
                <a:rPr lang="fi-FI" dirty="0" smtClean="0"/>
                <a:t>Muiden käyttäjien arvio palvelusta:</a:t>
              </a:r>
              <a:endParaRPr lang="fi-FI" dirty="0"/>
            </a:p>
          </p:txBody>
        </p:sp>
        <p:grpSp>
          <p:nvGrpSpPr>
            <p:cNvPr id="17" name="Ryhmä 16"/>
            <p:cNvGrpSpPr/>
            <p:nvPr/>
          </p:nvGrpSpPr>
          <p:grpSpPr>
            <a:xfrm>
              <a:off x="1828232" y="1822588"/>
              <a:ext cx="2972087" cy="495124"/>
              <a:chOff x="1547664" y="1923678"/>
              <a:chExt cx="3580426" cy="591189"/>
            </a:xfrm>
          </p:grpSpPr>
          <p:sp>
            <p:nvSpPr>
              <p:cNvPr id="7" name="5-sakarainen tähti 6"/>
              <p:cNvSpPr/>
              <p:nvPr/>
            </p:nvSpPr>
            <p:spPr>
              <a:xfrm>
                <a:off x="2281405" y="1925287"/>
                <a:ext cx="648072" cy="576064"/>
              </a:xfrm>
              <a:prstGeom prst="star5">
                <a:avLst/>
              </a:prstGeom>
              <a:ln/>
            </p:spPr>
            <p:style>
              <a:lnRef idx="0">
                <a:schemeClr val="accent4"/>
              </a:lnRef>
              <a:fillRef idx="3">
                <a:schemeClr val="accent4"/>
              </a:fillRef>
              <a:effectRef idx="3">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8" name="5-sakarainen tähti 7"/>
              <p:cNvSpPr/>
              <p:nvPr/>
            </p:nvSpPr>
            <p:spPr>
              <a:xfrm>
                <a:off x="3015146" y="1938803"/>
                <a:ext cx="648072" cy="576064"/>
              </a:xfrm>
              <a:prstGeom prst="star5">
                <a:avLst/>
              </a:prstGeom>
              <a:ln/>
            </p:spPr>
            <p:style>
              <a:lnRef idx="0">
                <a:schemeClr val="accent4"/>
              </a:lnRef>
              <a:fillRef idx="3">
                <a:schemeClr val="accent4"/>
              </a:fillRef>
              <a:effectRef idx="3">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9" name="5-sakarainen tähti 8"/>
              <p:cNvSpPr/>
              <p:nvPr/>
            </p:nvSpPr>
            <p:spPr>
              <a:xfrm>
                <a:off x="3747582" y="1924348"/>
                <a:ext cx="648072" cy="576064"/>
              </a:xfrm>
              <a:prstGeom prst="star5">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10" name="5-sakarainen tähti 9"/>
              <p:cNvSpPr/>
              <p:nvPr/>
            </p:nvSpPr>
            <p:spPr>
              <a:xfrm>
                <a:off x="4480018" y="1938803"/>
                <a:ext cx="648072" cy="576064"/>
              </a:xfrm>
              <a:prstGeom prst="star5">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29" name="5-sakarainen tähti 28"/>
              <p:cNvSpPr/>
              <p:nvPr/>
            </p:nvSpPr>
            <p:spPr>
              <a:xfrm>
                <a:off x="1547664" y="1923678"/>
                <a:ext cx="648072" cy="576064"/>
              </a:xfrm>
              <a:prstGeom prst="star5">
                <a:avLst/>
              </a:prstGeom>
              <a:ln/>
            </p:spPr>
            <p:style>
              <a:lnRef idx="0">
                <a:schemeClr val="accent4"/>
              </a:lnRef>
              <a:fillRef idx="3">
                <a:schemeClr val="accent4"/>
              </a:fillRef>
              <a:effectRef idx="3">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grpSp>
        <p:sp>
          <p:nvSpPr>
            <p:cNvPr id="3" name="Tekstiruutu 2"/>
            <p:cNvSpPr txBox="1"/>
            <p:nvPr/>
          </p:nvSpPr>
          <p:spPr>
            <a:xfrm>
              <a:off x="2208031" y="1123468"/>
              <a:ext cx="2592288" cy="369332"/>
            </a:xfrm>
            <a:prstGeom prst="rect">
              <a:avLst/>
            </a:prstGeom>
            <a:noFill/>
          </p:spPr>
          <p:txBody>
            <a:bodyPr wrap="square" rtlCol="0">
              <a:spAutoFit/>
            </a:bodyPr>
            <a:lstStyle/>
            <a:p>
              <a:r>
                <a:rPr lang="fi-FI" dirty="0" smtClean="0"/>
                <a:t>Kiitos vastauksestasi!</a:t>
              </a:r>
              <a:endParaRPr lang="fi-FI" dirty="0"/>
            </a:p>
          </p:txBody>
        </p:sp>
      </p:grpSp>
      <p:sp>
        <p:nvSpPr>
          <p:cNvPr id="4" name="Dian numeron paikkamerkki 3"/>
          <p:cNvSpPr>
            <a:spLocks noGrp="1"/>
          </p:cNvSpPr>
          <p:nvPr>
            <p:ph type="sldNum" sz="quarter" idx="12"/>
          </p:nvPr>
        </p:nvSpPr>
        <p:spPr/>
        <p:txBody>
          <a:bodyPr/>
          <a:lstStyle/>
          <a:p>
            <a:fld id="{52D72BAF-8CDA-4878-B74D-CAA2BE485765}" type="slidenum">
              <a:rPr lang="fi-FI" smtClean="0"/>
              <a:t>5</a:t>
            </a:fld>
            <a:endParaRPr lang="fi-FI"/>
          </a:p>
        </p:txBody>
      </p:sp>
      <p:sp>
        <p:nvSpPr>
          <p:cNvPr id="20" name="Nuoli oikealle 19"/>
          <p:cNvSpPr/>
          <p:nvPr/>
        </p:nvSpPr>
        <p:spPr>
          <a:xfrm rot="10800000">
            <a:off x="5498060" y="1387401"/>
            <a:ext cx="865309" cy="360040"/>
          </a:xfrm>
          <a:prstGeom prst="rightArrow">
            <a:avLst/>
          </a:prstGeom>
          <a:solidFill>
            <a:srgbClr val="304F8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21" name="Tekstiruutu 20"/>
          <p:cNvSpPr txBox="1"/>
          <p:nvPr/>
        </p:nvSpPr>
        <p:spPr>
          <a:xfrm>
            <a:off x="6375632" y="1278798"/>
            <a:ext cx="1914655" cy="1107996"/>
          </a:xfrm>
          <a:prstGeom prst="rect">
            <a:avLst/>
          </a:prstGeom>
          <a:noFill/>
        </p:spPr>
        <p:txBody>
          <a:bodyPr wrap="square" rtlCol="0">
            <a:spAutoFit/>
          </a:bodyPr>
          <a:lstStyle/>
          <a:p>
            <a:r>
              <a:rPr lang="fi-FI" sz="1100" dirty="0" smtClean="0"/>
              <a:t>Vastauksen lähetyksen jälkeen asiakas saa kuittauksen vastauksen tallentumisesta sekä tiedon muiden käyttäjien arviosta. </a:t>
            </a:r>
            <a:endParaRPr lang="fi-FI" sz="1100" dirty="0"/>
          </a:p>
          <a:p>
            <a:endParaRPr lang="fi-FI" sz="1100" dirty="0"/>
          </a:p>
        </p:txBody>
      </p:sp>
      <p:sp>
        <p:nvSpPr>
          <p:cNvPr id="24" name="Otsikko 1"/>
          <p:cNvSpPr>
            <a:spLocks noGrp="1"/>
          </p:cNvSpPr>
          <p:nvPr>
            <p:ph type="title"/>
          </p:nvPr>
        </p:nvSpPr>
        <p:spPr>
          <a:xfrm>
            <a:off x="503992" y="108858"/>
            <a:ext cx="7380376" cy="889873"/>
          </a:xfrm>
        </p:spPr>
        <p:txBody>
          <a:bodyPr/>
          <a:lstStyle/>
          <a:p>
            <a:r>
              <a:rPr lang="fi-FI" dirty="0" smtClean="0"/>
              <a:t>Yksi palvelu – Yksi toteutus</a:t>
            </a:r>
            <a:endParaRPr lang="fi-FI" dirty="0"/>
          </a:p>
        </p:txBody>
      </p:sp>
      <p:sp>
        <p:nvSpPr>
          <p:cNvPr id="19" name="Ellipsi 18"/>
          <p:cNvSpPr/>
          <p:nvPr/>
        </p:nvSpPr>
        <p:spPr>
          <a:xfrm>
            <a:off x="486730" y="4181517"/>
            <a:ext cx="356953" cy="356953"/>
          </a:xfrm>
          <a:prstGeom prst="ellipse">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i-FI" dirty="0" smtClean="0"/>
              <a:t>i</a:t>
            </a:r>
            <a:endParaRPr lang="fi-FI" dirty="0"/>
          </a:p>
        </p:txBody>
      </p:sp>
    </p:spTree>
    <p:extLst>
      <p:ext uri="{BB962C8B-B14F-4D97-AF65-F5344CB8AC3E}">
        <p14:creationId xmlns:p14="http://schemas.microsoft.com/office/powerpoint/2010/main" val="36947903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Yhteinen kysymyspatteristo</a:t>
            </a:r>
            <a:endParaRPr lang="fi-FI" dirty="0"/>
          </a:p>
        </p:txBody>
      </p:sp>
      <p:sp>
        <p:nvSpPr>
          <p:cNvPr id="3" name="Sisällön paikkamerkki 2"/>
          <p:cNvSpPr>
            <a:spLocks noGrp="1"/>
          </p:cNvSpPr>
          <p:nvPr>
            <p:ph idx="1"/>
          </p:nvPr>
        </p:nvSpPr>
        <p:spPr>
          <a:xfrm>
            <a:off x="503992" y="843558"/>
            <a:ext cx="7380376" cy="3584392"/>
          </a:xfrm>
        </p:spPr>
        <p:txBody>
          <a:bodyPr/>
          <a:lstStyle/>
          <a:p>
            <a:pPr marL="342900" indent="-342900">
              <a:buFont typeface="Verdana" panose="020B0604030504040204" pitchFamily="34" charset="0"/>
              <a:buAutoNum type="arabicPeriod"/>
            </a:pPr>
            <a:r>
              <a:rPr lang="fi-FI" sz="1400" dirty="0" smtClean="0"/>
              <a:t>Oliko palvelun kieli helposti ymmärrettävää? </a:t>
            </a:r>
          </a:p>
          <a:p>
            <a:pPr marL="342900" indent="-342900">
              <a:buAutoNum type="arabicPeriod"/>
            </a:pPr>
            <a:r>
              <a:rPr lang="fi-FI" sz="1400" dirty="0" smtClean="0"/>
              <a:t>Kuinka asiointisi sujui? </a:t>
            </a:r>
          </a:p>
          <a:p>
            <a:pPr marL="342900" indent="-342900">
              <a:buAutoNum type="arabicPeriod"/>
            </a:pPr>
            <a:r>
              <a:rPr lang="fi-FI" sz="1400" smtClean="0"/>
              <a:t>Löysitkö </a:t>
            </a:r>
            <a:r>
              <a:rPr lang="fi-FI" sz="1400" dirty="0" smtClean="0"/>
              <a:t>palvelu helposti? </a:t>
            </a:r>
          </a:p>
          <a:p>
            <a:pPr marL="342900" indent="-342900">
              <a:buAutoNum type="arabicPeriod"/>
            </a:pPr>
            <a:r>
              <a:rPr lang="fi-FI" sz="1400" dirty="0" smtClean="0"/>
              <a:t>Oliko palvelua helppoa käyttää?</a:t>
            </a:r>
          </a:p>
          <a:p>
            <a:pPr marL="342900" indent="-342900">
              <a:buAutoNum type="arabicPeriod"/>
            </a:pPr>
            <a:r>
              <a:rPr lang="fi-FI" sz="1400" dirty="0" smtClean="0"/>
              <a:t>Auttoiko palvelu sinua etenemään asioinnissa?</a:t>
            </a:r>
          </a:p>
          <a:p>
            <a:pPr marL="342900" indent="-342900">
              <a:buAutoNum type="arabicPeriod"/>
            </a:pPr>
            <a:r>
              <a:rPr lang="fi-FI" sz="1400" dirty="0" smtClean="0"/>
              <a:t>Suosittelisitko verkkoasiointia muille?</a:t>
            </a:r>
          </a:p>
          <a:p>
            <a:pPr marL="342900" indent="-342900">
              <a:buAutoNum type="arabicPeriod"/>
            </a:pPr>
            <a:endParaRPr lang="fi-FI" sz="1400" dirty="0">
              <a:solidFill>
                <a:schemeClr val="accent6"/>
              </a:solidFill>
            </a:endParaRPr>
          </a:p>
          <a:p>
            <a:pPr marL="0" indent="0">
              <a:buNone/>
            </a:pPr>
            <a:endParaRPr lang="fi-FI" sz="1400" dirty="0"/>
          </a:p>
          <a:p>
            <a:pPr marL="0" indent="0">
              <a:buNone/>
            </a:pPr>
            <a:r>
              <a:rPr lang="fi-FI" sz="1400" dirty="0" smtClean="0"/>
              <a:t>Lisäksi organisaatio voi valita yksittäisiä omia kysymyksiä patteristoon.</a:t>
            </a:r>
          </a:p>
          <a:p>
            <a:pPr marL="0" indent="0">
              <a:buNone/>
            </a:pPr>
            <a:endParaRPr lang="fi-FI" sz="1400" dirty="0" smtClean="0"/>
          </a:p>
          <a:p>
            <a:endParaRPr lang="fi-FI" sz="1400" dirty="0"/>
          </a:p>
        </p:txBody>
      </p:sp>
      <p:sp>
        <p:nvSpPr>
          <p:cNvPr id="4" name="Dian numeron paikkamerkki 3"/>
          <p:cNvSpPr>
            <a:spLocks noGrp="1"/>
          </p:cNvSpPr>
          <p:nvPr>
            <p:ph type="sldNum" sz="quarter" idx="12"/>
          </p:nvPr>
        </p:nvSpPr>
        <p:spPr/>
        <p:txBody>
          <a:bodyPr/>
          <a:lstStyle/>
          <a:p>
            <a:fld id="{52D72BAF-8CDA-4878-B74D-CAA2BE485765}" type="slidenum">
              <a:rPr lang="fi-FI" smtClean="0"/>
              <a:t>6</a:t>
            </a:fld>
            <a:endParaRPr lang="fi-FI"/>
          </a:p>
        </p:txBody>
      </p:sp>
    </p:spTree>
    <p:extLst>
      <p:ext uri="{BB962C8B-B14F-4D97-AF65-F5344CB8AC3E}">
        <p14:creationId xmlns:p14="http://schemas.microsoft.com/office/powerpoint/2010/main" val="1146507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Yhteenveto</a:t>
            </a:r>
            <a:endParaRPr lang="fi-FI" dirty="0"/>
          </a:p>
        </p:txBody>
      </p:sp>
      <p:sp>
        <p:nvSpPr>
          <p:cNvPr id="3" name="Sisällön paikkamerkki 2"/>
          <p:cNvSpPr>
            <a:spLocks noGrp="1"/>
          </p:cNvSpPr>
          <p:nvPr>
            <p:ph idx="1"/>
          </p:nvPr>
        </p:nvSpPr>
        <p:spPr>
          <a:xfrm>
            <a:off x="505289" y="915566"/>
            <a:ext cx="7380376" cy="3906806"/>
          </a:xfrm>
        </p:spPr>
        <p:txBody>
          <a:bodyPr/>
          <a:lstStyle/>
          <a:p>
            <a:r>
              <a:rPr lang="fi-FI" sz="1200" dirty="0" smtClean="0"/>
              <a:t>Arviointikysymys tulee asiointipalvelun päätössivun yhteydessä, jotta voidaan seurata mitä palvelua asiakas arvioi.</a:t>
            </a:r>
          </a:p>
          <a:p>
            <a:r>
              <a:rPr lang="fi-FI" sz="1200" dirty="0" smtClean="0"/>
              <a:t>Arviointi on pidettävä mahdollisimman yksinkertaisena ja nopeasti vastattavana, eikä sitä tule sekoittaa muihin palautekanaviin.</a:t>
            </a:r>
          </a:p>
          <a:p>
            <a:r>
              <a:rPr lang="fi-FI" sz="1200" dirty="0" smtClean="0"/>
              <a:t>Vastauksen jälkeen asiakas näkee minkä arvioin muut ovat antaneet.</a:t>
            </a:r>
          </a:p>
          <a:p>
            <a:pPr lvl="0"/>
            <a:r>
              <a:rPr lang="fi-FI" sz="1200" dirty="0" smtClean="0"/>
              <a:t>Arvioinnin tuloksia analysoidaan säännöllisesti ja systemaattisesti. Tuloksia käytetään aktiivisesti kehittämisen työkaluna. Annettujen arvosanojen muutoksia seurataan erityisesti palvelun muutosten yhteydessä. Tarvittaessa tarkastellaan arviointia myös lyhyellä aikavälillä. Esimerkiksi ruuhkapiikit voivat vaikuttaa asiointipalvelun arviointiin.</a:t>
            </a:r>
          </a:p>
          <a:p>
            <a:pPr lvl="0"/>
            <a:r>
              <a:rPr lang="fi-FI" sz="1200" dirty="0" smtClean="0"/>
              <a:t>Arviointikysely toimii työkaluna palveluiden jatkuvaan kehittämiseen. </a:t>
            </a:r>
          </a:p>
          <a:p>
            <a:pPr lvl="0"/>
            <a:r>
              <a:rPr lang="fi-FI" sz="1200" dirty="0" smtClean="0"/>
              <a:t>Keskeinen hyöty on mahdollistaa eri organisaatioiden palveluiden tulosten </a:t>
            </a:r>
            <a:r>
              <a:rPr lang="fi-FI" sz="1200" dirty="0" err="1" smtClean="0"/>
              <a:t>keskenäinen</a:t>
            </a:r>
            <a:r>
              <a:rPr lang="fi-FI" sz="1200" dirty="0" smtClean="0"/>
              <a:t> vertailu ja hyvien käytänteiden löytyminen ja jakaminen.</a:t>
            </a:r>
          </a:p>
          <a:p>
            <a:r>
              <a:rPr lang="fi-FI" sz="1200" dirty="0" smtClean="0"/>
              <a:t>Palvelussa </a:t>
            </a:r>
            <a:r>
              <a:rPr lang="fi-FI" sz="1200" dirty="0"/>
              <a:t>kerrotaan avoimesti miten tuloksia hyödynnetään</a:t>
            </a:r>
            <a:r>
              <a:rPr lang="fi-FI" sz="1200" dirty="0" smtClean="0"/>
              <a:t>.</a:t>
            </a:r>
            <a:endParaRPr lang="fi-FI" sz="1200" dirty="0"/>
          </a:p>
          <a:p>
            <a:pPr lvl="0"/>
            <a:r>
              <a:rPr lang="fi-FI" sz="1200" dirty="0" smtClean="0"/>
              <a:t>Mahdollistaa asiakkaan demografisten tietojen kiinnittämisen asiakkaan antamaan arvioon GDPR huomioiden. </a:t>
            </a:r>
            <a:r>
              <a:rPr lang="fi-FI" sz="1200" dirty="0"/>
              <a:t>Opitaan millaisten </a:t>
            </a:r>
            <a:r>
              <a:rPr lang="fi-FI" sz="1200" dirty="0" smtClean="0"/>
              <a:t>asiakasryhmien </a:t>
            </a:r>
            <a:r>
              <a:rPr lang="fi-FI" sz="1200" dirty="0"/>
              <a:t>tarpeisiin vaaditaan erityistä jatkokehitystä</a:t>
            </a:r>
            <a:r>
              <a:rPr lang="fi-FI" sz="1200" dirty="0" smtClean="0"/>
              <a:t>.</a:t>
            </a:r>
          </a:p>
          <a:p>
            <a:pPr marL="0" lvl="0" indent="0">
              <a:buNone/>
            </a:pPr>
            <a:endParaRPr lang="fi-FI" sz="1200" dirty="0"/>
          </a:p>
          <a:p>
            <a:endParaRPr lang="fi-FI" sz="1200" dirty="0" smtClean="0"/>
          </a:p>
          <a:p>
            <a:endParaRPr lang="fi-FI" sz="1200" dirty="0"/>
          </a:p>
          <a:p>
            <a:pPr>
              <a:buFontTx/>
              <a:buChar char="-"/>
            </a:pPr>
            <a:endParaRPr lang="fi-FI" sz="1400" dirty="0" smtClean="0"/>
          </a:p>
          <a:p>
            <a:pPr marL="0" indent="0">
              <a:buNone/>
            </a:pPr>
            <a:endParaRPr lang="fi-FI" sz="1400" dirty="0"/>
          </a:p>
        </p:txBody>
      </p:sp>
      <p:sp>
        <p:nvSpPr>
          <p:cNvPr id="4" name="Dian numeron paikkamerkki 3"/>
          <p:cNvSpPr>
            <a:spLocks noGrp="1"/>
          </p:cNvSpPr>
          <p:nvPr>
            <p:ph type="sldNum" sz="quarter" idx="12"/>
          </p:nvPr>
        </p:nvSpPr>
        <p:spPr/>
        <p:txBody>
          <a:bodyPr/>
          <a:lstStyle/>
          <a:p>
            <a:fld id="{52D72BAF-8CDA-4878-B74D-CAA2BE485765}" type="slidenum">
              <a:rPr lang="fi-FI" smtClean="0"/>
              <a:t>7</a:t>
            </a:fld>
            <a:endParaRPr lang="fi-FI"/>
          </a:p>
        </p:txBody>
      </p:sp>
    </p:spTree>
    <p:extLst>
      <p:ext uri="{BB962C8B-B14F-4D97-AF65-F5344CB8AC3E}">
        <p14:creationId xmlns:p14="http://schemas.microsoft.com/office/powerpoint/2010/main" val="2522481849"/>
      </p:ext>
    </p:extLst>
  </p:cSld>
  <p:clrMapOvr>
    <a:masterClrMapping/>
  </p:clrMapOvr>
  <p:timing>
    <p:tnLst>
      <p:par>
        <p:cTn id="1" dur="indefinite" restart="never" nodeType="tmRoot"/>
      </p:par>
    </p:tnLst>
  </p:timing>
</p:sld>
</file>

<file path=ppt/theme/theme1.xml><?xml version="1.0" encoding="utf-8"?>
<a:theme xmlns:a="http://schemas.openxmlformats.org/drawingml/2006/main" name="VM_malliesitys_laajakuva_fin">
  <a:themeElements>
    <a:clrScheme name="Mukautettu 6">
      <a:dk1>
        <a:sysClr val="windowText" lastClr="000000"/>
      </a:dk1>
      <a:lt1>
        <a:sysClr val="window" lastClr="FFFFFF"/>
      </a:lt1>
      <a:dk2>
        <a:srgbClr val="304E88"/>
      </a:dk2>
      <a:lt2>
        <a:srgbClr val="EEECE1"/>
      </a:lt2>
      <a:accent1>
        <a:srgbClr val="304E88"/>
      </a:accent1>
      <a:accent2>
        <a:srgbClr val="A34E96"/>
      </a:accent2>
      <a:accent3>
        <a:srgbClr val="5AB5EC"/>
      </a:accent3>
      <a:accent4>
        <a:srgbClr val="479A36"/>
      </a:accent4>
      <a:accent5>
        <a:srgbClr val="DDDDDD"/>
      </a:accent5>
      <a:accent6>
        <a:srgbClr val="ED2939"/>
      </a:accent6>
      <a:hlink>
        <a:srgbClr val="0000FF"/>
      </a:hlink>
      <a:folHlink>
        <a:srgbClr val="800080"/>
      </a:folHlink>
    </a:clrScheme>
    <a:fontScheme name="VM">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04F88"/>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VM_malliesitys_laajakuva_fin_v2017-04-25.pptx" id="{E8741464-4BEE-4CB4-83DA-10A54A4900BD}" vid="{BE1821DD-878F-433E-90E1-1881C0E95245}"/>
    </a:ext>
  </a:extLst>
</a:theme>
</file>

<file path=ppt/theme/theme2.xml><?xml version="1.0" encoding="utf-8"?>
<a:theme xmlns:a="http://schemas.openxmlformats.org/drawingml/2006/main" name="VM fin">
  <a:themeElements>
    <a:clrScheme name="VM">
      <a:dk1>
        <a:sysClr val="windowText" lastClr="000000"/>
      </a:dk1>
      <a:lt1>
        <a:sysClr val="window" lastClr="FFFFFF"/>
      </a:lt1>
      <a:dk2>
        <a:srgbClr val="304E88"/>
      </a:dk2>
      <a:lt2>
        <a:srgbClr val="EEECE1"/>
      </a:lt2>
      <a:accent1>
        <a:srgbClr val="304E88"/>
      </a:accent1>
      <a:accent2>
        <a:srgbClr val="A34E96"/>
      </a:accent2>
      <a:accent3>
        <a:srgbClr val="5AB5EC"/>
      </a:accent3>
      <a:accent4>
        <a:srgbClr val="A0CD3D"/>
      </a:accent4>
      <a:accent5>
        <a:srgbClr val="DDDDDD"/>
      </a:accent5>
      <a:accent6>
        <a:srgbClr val="ED2939"/>
      </a:accent6>
      <a:hlink>
        <a:srgbClr val="0000FF"/>
      </a:hlink>
      <a:folHlink>
        <a:srgbClr val="800080"/>
      </a:folHlink>
    </a:clrScheme>
    <a:fontScheme name="VM">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04F88"/>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VM_malliesitys_laajakuva_fin_2015-05-13" id="{40574EC0-0A7A-9442-8D30-825EDC412D98}" vid="{CA3B0FF1-69F0-864F-8207-38E20B75BDB0}"/>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2CDB0888CA80FD47B6B81A2830921788" ma:contentTypeVersion="" ma:contentTypeDescription="Luo uusi asiakirja." ma:contentTypeScope="" ma:versionID="72f73d0a6cdb541909064b02031744ad">
  <xsd:schema xmlns:xsd="http://www.w3.org/2001/XMLSchema" xmlns:xs="http://www.w3.org/2001/XMLSchema" xmlns:p="http://schemas.microsoft.com/office/2006/metadata/properties" xmlns:ns2="8d32d700-cf48-49cf-9c2e-94ab5e8de13f" targetNamespace="http://schemas.microsoft.com/office/2006/metadata/properties" ma:root="true" ma:fieldsID="97d32d31caae95076156526d7a042ce8" ns2:_="">
    <xsd:import namespace="8d32d700-cf48-49cf-9c2e-94ab5e8de13f"/>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32d700-cf48-49cf-9c2e-94ab5e8de13f" elementFormDefault="qualified">
    <xsd:import namespace="http://schemas.microsoft.com/office/2006/documentManagement/types"/>
    <xsd:import namespace="http://schemas.microsoft.com/office/infopath/2007/PartnerControls"/>
    <xsd:element name="SharedWithUsers" ma:index="9" nillable="true" ma:displayName="Jaettu"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ma:index="8" ma:displayName="Kommentit"/>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498F4C-F183-4C27-8F48-6316F8DE57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32d700-cf48-49cf-9c2e-94ab5e8de1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E14C594-C7C0-487E-AF06-D31A2B219638}">
  <ds:schemaRefs>
    <ds:schemaRef ds:uri="http://schemas.microsoft.com/office/2006/metadata/properties"/>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8d32d700-cf48-49cf-9c2e-94ab5e8de13f"/>
    <ds:schemaRef ds:uri="http://purl.org/dc/elements/1.1/"/>
    <ds:schemaRef ds:uri="http://www.w3.org/XML/1998/namespace"/>
    <ds:schemaRef ds:uri="http://purl.org/dc/dcmitype/"/>
  </ds:schemaRefs>
</ds:datastoreItem>
</file>

<file path=customXml/itemProps3.xml><?xml version="1.0" encoding="utf-8"?>
<ds:datastoreItem xmlns:ds="http://schemas.openxmlformats.org/officeDocument/2006/customXml" ds:itemID="{E14C30A9-ACE1-4423-8152-4909ACD9534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VM_malliesitys_laajakuva_fin</Template>
  <TotalTime>14496</TotalTime>
  <Words>386</Words>
  <Application>Microsoft Office PowerPoint</Application>
  <PresentationFormat>Näytössä katseltava esitys (16:9)</PresentationFormat>
  <Paragraphs>65</Paragraphs>
  <Slides>7</Slides>
  <Notes>1</Notes>
  <HiddenSlides>0</HiddenSlides>
  <MMClips>0</MMClips>
  <ScaleCrop>false</ScaleCrop>
  <HeadingPairs>
    <vt:vector size="6" baseType="variant">
      <vt:variant>
        <vt:lpstr>Käytetyt fontit</vt:lpstr>
      </vt:variant>
      <vt:variant>
        <vt:i4>5</vt:i4>
      </vt:variant>
      <vt:variant>
        <vt:lpstr>Teema</vt:lpstr>
      </vt:variant>
      <vt:variant>
        <vt:i4>2</vt:i4>
      </vt:variant>
      <vt:variant>
        <vt:lpstr>Dian otsikot</vt:lpstr>
      </vt:variant>
      <vt:variant>
        <vt:i4>7</vt:i4>
      </vt:variant>
    </vt:vector>
  </HeadingPairs>
  <TitlesOfParts>
    <vt:vector size="14" baseType="lpstr">
      <vt:lpstr>Arial</vt:lpstr>
      <vt:lpstr>Arial Narrow</vt:lpstr>
      <vt:lpstr>Calibri</vt:lpstr>
      <vt:lpstr>Verdana</vt:lpstr>
      <vt:lpstr>Wingdings</vt:lpstr>
      <vt:lpstr>VM_malliesitys_laajakuva_fin</vt:lpstr>
      <vt:lpstr>VM fin</vt:lpstr>
      <vt:lpstr>Asiointipalveluiden laatu - Asiakasarvioinnit</vt:lpstr>
      <vt:lpstr>Lähtötilanne: Palveluiden asiakasarvioinnit</vt:lpstr>
      <vt:lpstr>Yksi palvelu – Yksi toteutus</vt:lpstr>
      <vt:lpstr>Yksi palvelu – Yksi toteutus</vt:lpstr>
      <vt:lpstr>Yksi palvelu – Yksi toteutus</vt:lpstr>
      <vt:lpstr>Yhteinen kysymyspatteristo</vt:lpstr>
      <vt:lpstr>Yhteenveto</vt:lpstr>
    </vt:vector>
  </TitlesOfParts>
  <Company>VIP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Asiointipalveluiden laatu - Asiakasarvioinnit</dc:title>
  <dc:creator>Juutinen Sanna VM</dc:creator>
  <cp:lastModifiedBy>vnl\vmohvope</cp:lastModifiedBy>
  <cp:revision>471</cp:revision>
  <cp:lastPrinted>2018-10-18T09:07:03Z</cp:lastPrinted>
  <dcterms:created xsi:type="dcterms:W3CDTF">2017-07-06T10:36:28Z</dcterms:created>
  <dcterms:modified xsi:type="dcterms:W3CDTF">2018-11-19T13:25:58Z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0x0101002CDB0888CA80FD47B6B81A2830921788</vt:lpwstr>
  </property>
</Properties>
</file>