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77" r:id="rId2"/>
    <p:sldId id="31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268" r:id="rId5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16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25.3.2019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4.2.2019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920880" cy="1781065"/>
          </a:xfrm>
        </p:spPr>
        <p:txBody>
          <a:bodyPr/>
          <a:lstStyle/>
          <a:p>
            <a:r>
              <a:rPr lang="en-US" dirty="0" smtClean="0"/>
              <a:t>A Self-Renewing, Resilient and</a:t>
            </a:r>
            <a:br>
              <a:rPr lang="en-US" dirty="0" smtClean="0"/>
            </a:br>
            <a:r>
              <a:rPr lang="en-US" dirty="0" smtClean="0"/>
              <a:t>Sustainable Society</a:t>
            </a:r>
            <a:br>
              <a:rPr lang="en-US" dirty="0" smtClean="0"/>
            </a:br>
            <a:r>
              <a:rPr lang="en-US" sz="2400" dirty="0"/>
              <a:t>Contribution by the officials of the</a:t>
            </a:r>
            <a:br>
              <a:rPr lang="en-US" sz="2400" dirty="0"/>
            </a:br>
            <a:r>
              <a:rPr lang="en-US" sz="2400" dirty="0"/>
              <a:t>Ministry of Finance</a:t>
            </a:r>
            <a:endParaRPr lang="fi-FI" sz="24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4.2.2019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10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08586"/>
            <a:ext cx="7308368" cy="5021244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29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11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1" y="1408586"/>
            <a:ext cx="7308368" cy="5021244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29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399052"/>
            <a:ext cx="7308368" cy="5030777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1443028"/>
            <a:ext cx="5694865" cy="498680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74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08586"/>
            <a:ext cx="7308368" cy="5021244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44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1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3" y="1412776"/>
            <a:ext cx="7242635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1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17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56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18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73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19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395360"/>
            <a:ext cx="7308368" cy="5034469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4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1" y="1412775"/>
            <a:ext cx="7376995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77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20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22310"/>
            <a:ext cx="7308368" cy="5007519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9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21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1397"/>
            <a:ext cx="7308368" cy="501843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8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22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12" y="1422310"/>
            <a:ext cx="7330856" cy="5007519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9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23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17054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0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24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38" y="1412776"/>
            <a:ext cx="7334629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124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5783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08586"/>
            <a:ext cx="7308368" cy="5021244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3510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27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8445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28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1938"/>
            <a:ext cx="7308368" cy="5017891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4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29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397267"/>
            <a:ext cx="7308368" cy="503256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510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08" y="1399296"/>
            <a:ext cx="7405951" cy="5030533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30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91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31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399052"/>
            <a:ext cx="7308368" cy="5030777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4456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32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22445"/>
            <a:ext cx="7308368" cy="5007384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2713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33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01730"/>
            <a:ext cx="7308368" cy="5028100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982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34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23960"/>
            <a:ext cx="7308368" cy="5005869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2948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38888"/>
            <a:ext cx="7308368" cy="4990941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958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275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37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5"/>
            <a:ext cx="7308368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042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38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0924"/>
            <a:ext cx="7308368" cy="5018905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415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39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504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1" y="1412776"/>
            <a:ext cx="7380376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7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40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8118"/>
            <a:ext cx="7308368" cy="5011711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2345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41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1" y="1390396"/>
            <a:ext cx="7308368" cy="503943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9334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42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40822"/>
            <a:ext cx="7308368" cy="4989007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6654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43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1" y="1412776"/>
            <a:ext cx="7308368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5408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44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564630"/>
            <a:ext cx="5041567" cy="4865199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595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12" y="1404893"/>
            <a:ext cx="7330856" cy="5024936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4618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389518"/>
            <a:ext cx="7308368" cy="5040311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177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47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8016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48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37186"/>
            <a:ext cx="7308368" cy="4992644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616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49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173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7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50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4954245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21583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1146630" y="2823908"/>
            <a:ext cx="3569386" cy="1872208"/>
          </a:xfrm>
        </p:spPr>
        <p:txBody>
          <a:bodyPr/>
          <a:lstStyle/>
          <a:p>
            <a:r>
              <a:rPr lang="fi-FI" dirty="0" err="1" smtClean="0"/>
              <a:t>Mr</a:t>
            </a:r>
            <a:r>
              <a:rPr lang="fi-FI" dirty="0" smtClean="0"/>
              <a:t> Sami </a:t>
            </a:r>
            <a:r>
              <a:rPr lang="fi-FI" dirty="0"/>
              <a:t>Yläoutinen</a:t>
            </a:r>
          </a:p>
          <a:p>
            <a:r>
              <a:rPr lang="fi-FI" dirty="0" err="1" smtClean="0"/>
              <a:t>Economic</a:t>
            </a:r>
            <a:r>
              <a:rPr lang="fi-FI" dirty="0" smtClean="0"/>
              <a:t> </a:t>
            </a:r>
            <a:r>
              <a:rPr lang="fi-FI" dirty="0" err="1"/>
              <a:t>Policy</a:t>
            </a:r>
            <a:r>
              <a:rPr lang="fi-FI" dirty="0"/>
              <a:t> </a:t>
            </a:r>
            <a:r>
              <a:rPr lang="fi-FI" dirty="0" err="1" smtClean="0"/>
              <a:t>Coordinator</a:t>
            </a:r>
            <a:r>
              <a:rPr lang="fi-FI" dirty="0" smtClean="0"/>
              <a:t> </a:t>
            </a:r>
          </a:p>
          <a:p>
            <a:r>
              <a:rPr lang="fi-FI" dirty="0" smtClean="0"/>
              <a:t>Tel. +358 2955 30320</a:t>
            </a:r>
            <a:endParaRPr lang="fi-FI" dirty="0"/>
          </a:p>
          <a:p>
            <a:r>
              <a:rPr lang="fi-FI" dirty="0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4788024" y="2823908"/>
            <a:ext cx="3960440" cy="1872208"/>
          </a:xfrm>
        </p:spPr>
        <p:txBody>
          <a:bodyPr/>
          <a:lstStyle/>
          <a:p>
            <a:r>
              <a:rPr lang="fi-FI" dirty="0"/>
              <a:t>Media and </a:t>
            </a:r>
            <a:r>
              <a:rPr lang="fi-FI" dirty="0" err="1"/>
              <a:t>Communications</a:t>
            </a:r>
            <a:r>
              <a:rPr lang="fi-FI" dirty="0"/>
              <a:t> </a:t>
            </a:r>
            <a:r>
              <a:rPr lang="fi-FI" dirty="0" err="1" smtClean="0"/>
              <a:t>Unit</a:t>
            </a:r>
            <a:endParaRPr lang="fi-FI" dirty="0" smtClean="0"/>
          </a:p>
          <a:p>
            <a:r>
              <a:rPr lang="fi-FI" dirty="0" smtClean="0"/>
              <a:t>vm-viestinta@vm.fi</a:t>
            </a:r>
            <a:endParaRPr lang="fi-FI" dirty="0"/>
          </a:p>
          <a:p>
            <a:r>
              <a:rPr lang="fi-FI" dirty="0"/>
              <a:t>Media Service</a:t>
            </a:r>
            <a:r>
              <a:rPr lang="fi-FI" dirty="0" smtClean="0"/>
              <a:t> (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office</a:t>
            </a:r>
            <a:r>
              <a:rPr lang="fi-FI" dirty="0"/>
              <a:t> </a:t>
            </a:r>
            <a:r>
              <a:rPr lang="fi-FI" dirty="0" err="1" smtClean="0"/>
              <a:t>hours</a:t>
            </a:r>
            <a:r>
              <a:rPr lang="fi-FI" dirty="0" smtClean="0"/>
              <a:t>; </a:t>
            </a:r>
            <a:r>
              <a:rPr lang="fi-FI" dirty="0"/>
              <a:t>8am - 4pm </a:t>
            </a:r>
            <a:r>
              <a:rPr lang="fi-FI" dirty="0" err="1"/>
              <a:t>EET</a:t>
            </a:r>
            <a:r>
              <a:rPr lang="fi-FI" dirty="0" smtClean="0"/>
              <a:t>): Tel. +358 2955 </a:t>
            </a:r>
            <a:r>
              <a:rPr lang="fi-FI" dirty="0"/>
              <a:t>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5"/>
            <a:ext cx="7308368" cy="501705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9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4" y="1422310"/>
            <a:ext cx="7294074" cy="5007519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2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27652"/>
            <a:ext cx="7308368" cy="5002177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12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412776"/>
            <a:ext cx="7308368" cy="5017054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4.2.2019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08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eng_v2015-05-13">
  <a:themeElements>
    <a:clrScheme name="Mukautettu 10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itys1" id="{F562EBAC-639B-4205-895C-1512147BDA61}" vid="{BC69AEA6-3D49-4AC7-B9EF-7381D0D29F0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VM_malliesitys_eng</Template>
  <TotalTime>189</TotalTime>
  <Words>140</Words>
  <Application>Microsoft Office PowerPoint</Application>
  <PresentationFormat>Näytössä katseltava diaesitys (4:3)</PresentationFormat>
  <Paragraphs>107</Paragraphs>
  <Slides>51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51</vt:i4>
      </vt:variant>
    </vt:vector>
  </HeadingPairs>
  <TitlesOfParts>
    <vt:vector size="56" baseType="lpstr">
      <vt:lpstr>Arial</vt:lpstr>
      <vt:lpstr>Arial Narrow</vt:lpstr>
      <vt:lpstr>Calibri</vt:lpstr>
      <vt:lpstr>Verdana</vt:lpstr>
      <vt:lpstr>VM_malliesitys_eng_v2015-05-13</vt:lpstr>
      <vt:lpstr>A Self-Renewing, Resilient and Sustainable Society Contribution by the officials of the Ministry of Finance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Lehtimäki Mirjam</dc:creator>
  <cp:lastModifiedBy>Lehtimäki Mirjam</cp:lastModifiedBy>
  <cp:revision>64</cp:revision>
  <dcterms:created xsi:type="dcterms:W3CDTF">2019-03-18T09:18:53Z</dcterms:created>
  <dcterms:modified xsi:type="dcterms:W3CDTF">2019-03-25T13:18:40Z</dcterms:modified>
</cp:coreProperties>
</file>