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87" r:id="rId3"/>
    <p:sldId id="308" r:id="rId4"/>
    <p:sldId id="303" r:id="rId5"/>
    <p:sldId id="304" r:id="rId6"/>
    <p:sldId id="305" r:id="rId7"/>
    <p:sldId id="309" r:id="rId8"/>
    <p:sldId id="306" r:id="rId9"/>
    <p:sldId id="307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02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9.1.2019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9.1.2019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9.1.2019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9.1.2019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9.1.2019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9.1.2019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9.1.2019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9.1.2019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udjetti.vm.fi/indox/indexse.jsp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Budgetöversikt</a:t>
            </a:r>
            <a:r>
              <a:rPr lang="fi-FI" dirty="0" smtClean="0"/>
              <a:t> 2019, </a:t>
            </a:r>
            <a:r>
              <a:rPr lang="fi-FI" dirty="0" err="1" smtClean="0"/>
              <a:t>januari</a:t>
            </a:r>
            <a:r>
              <a:rPr lang="fi-FI" dirty="0" smtClean="0"/>
              <a:t> 2019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/>
              <a:t>T</a:t>
            </a:r>
            <a:r>
              <a:rPr lang="fi-FI" dirty="0" err="1" smtClean="0"/>
              <a:t>abeller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figurer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9</a:t>
            </a:r>
            <a:r>
              <a:rPr lang="fi-FI" dirty="0" smtClean="0"/>
              <a:t>.1.2019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58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10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247"/>
            <a:ext cx="9144000" cy="51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1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11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487"/>
            <a:ext cx="9144000" cy="61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9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70"/>
            <a:ext cx="9144000" cy="61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13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90"/>
            <a:ext cx="9144000" cy="512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0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"/>
            <a:ext cx="91440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0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783"/>
            <a:ext cx="9144000" cy="58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61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115"/>
            <a:ext cx="9144000" cy="635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83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409"/>
            <a:ext cx="9144000" cy="44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1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5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19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115"/>
            <a:ext cx="9144000" cy="40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141"/>
            <a:ext cx="9144000" cy="5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741"/>
            <a:ext cx="9144000" cy="49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5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budjetti.vm.fi/indox/indexse.jsp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 smtClean="0"/>
              <a:t>Finansministeriets</a:t>
            </a:r>
            <a:r>
              <a:rPr lang="fi-FI" dirty="0" smtClean="0"/>
              <a:t> </a:t>
            </a:r>
            <a:r>
              <a:rPr lang="fi-FI" dirty="0" err="1" smtClean="0"/>
              <a:t>kommunikation</a:t>
            </a:r>
            <a:endParaRPr lang="fi-FI" dirty="0"/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 err="1"/>
              <a:t>Servicenummer</a:t>
            </a:r>
            <a:r>
              <a:rPr lang="fi-FI" dirty="0"/>
              <a:t> för </a:t>
            </a:r>
            <a:r>
              <a:rPr lang="fi-FI" dirty="0" err="1"/>
              <a:t>medier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vardagar</a:t>
            </a:r>
            <a:r>
              <a:rPr lang="fi-FI" dirty="0" smtClean="0"/>
              <a:t> </a:t>
            </a:r>
            <a:r>
              <a:rPr lang="fi-FI" dirty="0"/>
              <a:t>8–16) </a:t>
            </a:r>
            <a:r>
              <a:rPr lang="fi-FI" dirty="0" smtClean="0"/>
              <a:t>02955 </a:t>
            </a:r>
            <a:r>
              <a:rPr lang="fi-FI" dirty="0"/>
              <a:t>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85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" y="0"/>
            <a:ext cx="9128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5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26" y="0"/>
            <a:ext cx="6248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6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0" y="0"/>
            <a:ext cx="824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43" y="0"/>
            <a:ext cx="7148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3" y="0"/>
            <a:ext cx="7711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0" y="0"/>
            <a:ext cx="7395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1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9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46" y="0"/>
            <a:ext cx="6983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2915"/>
      </p:ext>
    </p:extLst>
  </p:cSld>
  <p:clrMapOvr>
    <a:masterClrMapping/>
  </p:clrMapOvr>
</p:sld>
</file>

<file path=ppt/theme/theme1.xml><?xml version="1.0" encoding="utf-8"?>
<a:theme xmlns:a="http://schemas.openxmlformats.org/drawingml/2006/main" name="VM_malliesitys_swe">
  <a:themeElements>
    <a:clrScheme name="Mukautettu 8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itys2" id="{DF8EA338-9185-4FAA-B8FE-6C91F6F86F1F}" vid="{37C2E78D-12ED-4047-8CC4-7091F979804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VM_malliesitys_swe</Template>
  <TotalTime>27</TotalTime>
  <Words>40</Words>
  <Application>Microsoft Office PowerPoint</Application>
  <PresentationFormat>Näytössä katseltava diaesitys (4:3)</PresentationFormat>
  <Paragraphs>25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Verdana</vt:lpstr>
      <vt:lpstr>VM_malliesitys_swe</vt:lpstr>
      <vt:lpstr>Budgetöversikt 2019, januari 2019  Tabeller och figurer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Budgetöversikt 2018 – tabeller och figurer</dc:title>
  <dc:creator>Jalonen Tiia VM</dc:creator>
  <cp:lastModifiedBy>Jalonen Tiia</cp:lastModifiedBy>
  <cp:revision>10</cp:revision>
  <dcterms:created xsi:type="dcterms:W3CDTF">2017-09-15T10:56:21Z</dcterms:created>
  <dcterms:modified xsi:type="dcterms:W3CDTF">2019-01-09T06:46:27Z</dcterms:modified>
</cp:coreProperties>
</file>