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79" r:id="rId4"/>
    <p:sldId id="282" r:id="rId5"/>
    <p:sldId id="281" r:id="rId6"/>
    <p:sldId id="280" r:id="rId7"/>
    <p:sldId id="293" r:id="rId8"/>
    <p:sldId id="294" r:id="rId9"/>
    <p:sldId id="295" r:id="rId10"/>
    <p:sldId id="292" r:id="rId11"/>
    <p:sldId id="291" r:id="rId12"/>
    <p:sldId id="290" r:id="rId13"/>
    <p:sldId id="289" r:id="rId14"/>
    <p:sldId id="288" r:id="rId15"/>
    <p:sldId id="287" r:id="rId16"/>
    <p:sldId id="286" r:id="rId17"/>
    <p:sldId id="285" r:id="rId18"/>
    <p:sldId id="296" r:id="rId19"/>
    <p:sldId id="284" r:id="rId20"/>
    <p:sldId id="283" r:id="rId21"/>
    <p:sldId id="268" r:id="rId22"/>
  </p:sldIdLst>
  <p:sldSz cx="9144000" cy="6858000" type="screen4x3"/>
  <p:notesSz cx="6858000" cy="9144000"/>
  <p:defaultTextStyle>
    <a:defPPr>
      <a:defRPr lang="fi-FI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84" y="114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2002006"/>
            <a:ext cx="9146790" cy="48559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7" y="1796821"/>
            <a:ext cx="7200800" cy="163218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065305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7" y="3525011"/>
            <a:ext cx="7200800" cy="468583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5" y="451200"/>
            <a:ext cx="3421411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9.1.2019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9.1.2019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9.1.2019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9" y="275306"/>
            <a:ext cx="8715829" cy="6300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9" y="273600"/>
            <a:ext cx="8715829" cy="630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9" y="273600"/>
            <a:ext cx="8715829" cy="630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2002006"/>
            <a:ext cx="9146790" cy="485599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988840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400"/>
            </a:lvl1pPr>
            <a:lvl2pPr marL="417225" indent="0">
              <a:buNone/>
              <a:defRPr sz="1400"/>
            </a:lvl2pPr>
            <a:lvl3pPr marL="944345" indent="0">
              <a:buNone/>
              <a:defRPr sz="1400"/>
            </a:lvl3pPr>
            <a:lvl4pPr marL="1473328" indent="0">
              <a:buNone/>
              <a:defRPr sz="1400"/>
            </a:lvl4pPr>
            <a:lvl5pPr marL="1685666" indent="0">
              <a:buNone/>
              <a:defRPr sz="14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9" y="1988840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400"/>
            </a:lvl1pPr>
            <a:lvl2pPr marL="417225" indent="0">
              <a:buNone/>
              <a:defRPr sz="1400"/>
            </a:lvl2pPr>
            <a:lvl3pPr marL="944345" indent="0">
              <a:buNone/>
              <a:defRPr sz="1400"/>
            </a:lvl3pPr>
            <a:lvl4pPr marL="1473328" indent="0">
              <a:buNone/>
              <a:defRPr sz="1400"/>
            </a:lvl4pPr>
            <a:lvl5pPr marL="1685666" indent="0">
              <a:buNone/>
              <a:defRPr sz="14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5" y="451200"/>
            <a:ext cx="3421411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2002006"/>
            <a:ext cx="9146790" cy="48559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7" y="1772816"/>
            <a:ext cx="7200800" cy="1464163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7" y="3236980"/>
            <a:ext cx="7200800" cy="48005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067201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7" y="3717034"/>
            <a:ext cx="7200800" cy="384043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404813"/>
            <a:ext cx="936000" cy="1248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2,6 x 2,6 cm    155 x 155 px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5" y="451200"/>
            <a:ext cx="3421411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836058"/>
            <a:ext cx="7380000" cy="4290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391825"/>
            <a:ext cx="7380000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78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408"/>
              </a:spcAft>
              <a:defRPr sz="1600"/>
            </a:lvl1pPr>
            <a:lvl2pPr>
              <a:spcBef>
                <a:spcPts val="0"/>
              </a:spcBef>
              <a:spcAft>
                <a:spcPts val="1408"/>
              </a:spcAft>
              <a:defRPr sz="1600"/>
            </a:lvl2pPr>
            <a:lvl3pPr>
              <a:spcBef>
                <a:spcPts val="0"/>
              </a:spcBef>
              <a:spcAft>
                <a:spcPts val="1408"/>
              </a:spcAft>
              <a:defRPr sz="1600"/>
            </a:lvl3pPr>
            <a:lvl4pPr>
              <a:spcBef>
                <a:spcPts val="0"/>
              </a:spcBef>
              <a:spcAft>
                <a:spcPts val="1408"/>
              </a:spcAft>
              <a:defRPr sz="1600"/>
            </a:lvl4pPr>
            <a:lvl5pPr>
              <a:spcBef>
                <a:spcPts val="0"/>
              </a:spcBef>
              <a:spcAft>
                <a:spcPts val="1408"/>
              </a:spcAft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816000" cy="4779304"/>
          </a:xfrm>
        </p:spPr>
        <p:txBody>
          <a:bodyPr>
            <a:normAutofit/>
          </a:bodyPr>
          <a:lstStyle>
            <a:lvl1pPr>
              <a:spcAft>
                <a:spcPts val="1408"/>
              </a:spcAft>
              <a:defRPr sz="1600"/>
            </a:lvl1pPr>
            <a:lvl2pPr>
              <a:spcAft>
                <a:spcPts val="1408"/>
              </a:spcAft>
              <a:defRPr sz="1600"/>
            </a:lvl2pPr>
            <a:lvl3pPr>
              <a:spcAft>
                <a:spcPts val="1408"/>
              </a:spcAft>
              <a:defRPr sz="1600"/>
            </a:lvl3pPr>
            <a:lvl4pPr>
              <a:spcAft>
                <a:spcPts val="1408"/>
              </a:spcAft>
              <a:defRPr sz="1600"/>
            </a:lvl4pPr>
            <a:lvl5pPr>
              <a:spcAft>
                <a:spcPts val="1408"/>
              </a:spcAft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9.1.2019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6"/>
            <a:ext cx="3816000" cy="4779189"/>
          </a:xfrm>
        </p:spPr>
        <p:txBody>
          <a:bodyPr>
            <a:normAutofit/>
          </a:bodyPr>
          <a:lstStyle>
            <a:lvl1pPr>
              <a:spcAft>
                <a:spcPts val="1408"/>
              </a:spcAft>
              <a:defRPr sz="1600"/>
            </a:lvl1pPr>
            <a:lvl2pPr>
              <a:spcAft>
                <a:spcPts val="1408"/>
              </a:spcAft>
              <a:defRPr sz="1600"/>
            </a:lvl2pPr>
            <a:lvl3pPr>
              <a:spcAft>
                <a:spcPts val="1408"/>
              </a:spcAft>
              <a:defRPr sz="1600"/>
            </a:lvl3pPr>
            <a:lvl4pPr>
              <a:spcAft>
                <a:spcPts val="1408"/>
              </a:spcAft>
              <a:defRPr sz="1600"/>
            </a:lvl4pPr>
            <a:lvl5pPr>
              <a:spcAft>
                <a:spcPts val="1408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476000"/>
            <a:ext cx="3455988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/>
            </a:lvl1pPr>
          </a:lstStyle>
          <a:p>
            <a:r>
              <a:rPr lang="fi-FI" dirty="0" smtClean="0"/>
              <a:t>Lisää kuva                                    9,6 x 9,6 cm | </a:t>
            </a:r>
            <a:r>
              <a:rPr lang="fr-FR" dirty="0" smtClean="0"/>
              <a:t>565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6"/>
            <a:ext cx="3816000" cy="4779189"/>
          </a:xfrm>
        </p:spPr>
        <p:txBody>
          <a:bodyPr>
            <a:normAutofit/>
          </a:bodyPr>
          <a:lstStyle>
            <a:lvl1pPr>
              <a:spcAft>
                <a:spcPts val="1408"/>
              </a:spcAft>
              <a:defRPr sz="1600"/>
            </a:lvl1pPr>
            <a:lvl2pPr>
              <a:spcAft>
                <a:spcPts val="1408"/>
              </a:spcAft>
              <a:defRPr sz="1600"/>
            </a:lvl2pPr>
            <a:lvl3pPr>
              <a:spcAft>
                <a:spcPts val="1408"/>
              </a:spcAft>
              <a:defRPr sz="1600"/>
            </a:lvl3pPr>
            <a:lvl4pPr>
              <a:spcAft>
                <a:spcPts val="1408"/>
              </a:spcAft>
              <a:defRPr sz="1600"/>
            </a:lvl4pPr>
            <a:lvl5pPr>
              <a:spcAft>
                <a:spcPts val="1408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475999"/>
            <a:ext cx="3456000" cy="134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 baseline="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3140968"/>
            <a:ext cx="3456000" cy="134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4761719"/>
            <a:ext cx="3456000" cy="134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9.1.2019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476000"/>
            <a:ext cx="7920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                    koko </a:t>
            </a:r>
            <a:r>
              <a:rPr lang="fr-FR" dirty="0" smtClean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9.1.2019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484315"/>
            <a:ext cx="3816000" cy="2232025"/>
          </a:xfrm>
          <a:solidFill>
            <a:schemeClr val="accent3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266" y="1484315"/>
            <a:ext cx="3816000" cy="2232025"/>
          </a:xfrm>
          <a:solidFill>
            <a:schemeClr val="accent1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4077074"/>
            <a:ext cx="3816000" cy="2232025"/>
          </a:xfrm>
          <a:solidFill>
            <a:schemeClr val="accent2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266" y="4077074"/>
            <a:ext cx="3816000" cy="2232025"/>
          </a:xfrm>
          <a:solidFill>
            <a:schemeClr val="accent4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484315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258" y="1484315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4078803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258" y="4078803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1" y="0"/>
            <a:ext cx="1373365" cy="3527815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45145"/>
            <a:ext cx="7380376" cy="1186497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386116"/>
            <a:ext cx="7380376" cy="477918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6429831"/>
            <a:ext cx="975264" cy="291647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31"/>
            <a:ext cx="2895600" cy="291647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1" y="6429831"/>
            <a:ext cx="477416" cy="291647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17225" indent="-417225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843765" indent="-426539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84" indent="-426539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666" indent="-212338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554" indent="-204888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96821"/>
            <a:ext cx="7344815" cy="1632181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Budget</a:t>
            </a:r>
            <a:r>
              <a:rPr lang="fi-FI" dirty="0" smtClean="0"/>
              <a:t> </a:t>
            </a:r>
            <a:r>
              <a:rPr lang="fi-FI" dirty="0" err="1" smtClean="0"/>
              <a:t>review</a:t>
            </a:r>
            <a:r>
              <a:rPr lang="fi-FI" dirty="0" smtClean="0"/>
              <a:t> </a:t>
            </a:r>
            <a:r>
              <a:rPr lang="fi-FI" dirty="0" smtClean="0"/>
              <a:t>2019, </a:t>
            </a:r>
            <a:r>
              <a:rPr lang="fi-FI" dirty="0" err="1" smtClean="0"/>
              <a:t>January</a:t>
            </a:r>
            <a:r>
              <a:rPr lang="fi-FI" dirty="0" smtClean="0"/>
              <a:t> 2019</a:t>
            </a:r>
            <a:br>
              <a:rPr lang="fi-FI" dirty="0" smtClean="0"/>
            </a:br>
            <a:r>
              <a:rPr lang="fi-FI" dirty="0" err="1" smtClean="0"/>
              <a:t>Tables</a:t>
            </a:r>
            <a:r>
              <a:rPr lang="fi-FI" dirty="0" smtClean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Diagrams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9.1.2019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6146" name="Picture 2" descr="Z:\Budjettikatsaus\BK_2018\En\kuviot\Diagram 1 Central government finances as part of the general government finances and the on budget activ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680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57"/>
            <a:ext cx="9144000" cy="63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002"/>
            <a:ext cx="9144000" cy="61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141"/>
            <a:ext cx="9144000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783"/>
            <a:ext cx="9144000" cy="58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677"/>
            <a:ext cx="9144000" cy="58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517"/>
            <a:ext cx="9144000" cy="61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409"/>
            <a:ext cx="9144000" cy="44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532"/>
            <a:ext cx="9144000" cy="41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141"/>
            <a:ext cx="9144000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557"/>
            <a:ext cx="9144000" cy="54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Ministry</a:t>
            </a:r>
            <a:r>
              <a:rPr lang="fi-FI" dirty="0" smtClean="0"/>
              <a:t> of Finance, Media and </a:t>
            </a:r>
            <a:r>
              <a:rPr lang="fi-FI" dirty="0" err="1" smtClean="0"/>
              <a:t>communications</a:t>
            </a:r>
            <a:endParaRPr lang="fi-FI" dirty="0" smtClean="0"/>
          </a:p>
          <a:p>
            <a:r>
              <a:rPr lang="fi-FI" dirty="0" err="1" smtClean="0"/>
              <a:t>vm-viestinta@vm.fi</a:t>
            </a:r>
            <a:endParaRPr lang="fi-FI" dirty="0"/>
          </a:p>
          <a:p>
            <a:r>
              <a:rPr lang="fi-FI" dirty="0"/>
              <a:t>Media Service </a:t>
            </a:r>
            <a:r>
              <a:rPr lang="fi-FI" dirty="0" smtClean="0"/>
              <a:t>(8am–16pm) +358 2955 </a:t>
            </a:r>
            <a:r>
              <a:rPr lang="fi-FI" dirty="0"/>
              <a:t>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026"/>
            <a:ext cx="9144000" cy="59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86" y="0"/>
            <a:ext cx="6328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0" y="0"/>
            <a:ext cx="8637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9" y="0"/>
            <a:ext cx="7671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9" y="0"/>
            <a:ext cx="8043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8" y="0"/>
            <a:ext cx="7603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4" y="0"/>
            <a:ext cx="7368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">
  <a:themeElements>
    <a:clrScheme name="Mukautettu 4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2" id="{1640CC40-0C39-4DA4-B492-D0088C636A31}" vid="{157E1FD2-DF81-4EFB-AE02-2FF4D1F9438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</Template>
  <TotalTime>23</TotalTime>
  <Words>37</Words>
  <Application>Microsoft Office PowerPoint</Application>
  <PresentationFormat>Näytössä katseltava diaesitys (4:3)</PresentationFormat>
  <Paragraphs>27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Verdana</vt:lpstr>
      <vt:lpstr>VM_malliesitys_eng</vt:lpstr>
      <vt:lpstr> Budget review 2019, January 2019 Tables and Diagrams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review 2018 – Tables and Diagrams</dc:title>
  <dc:creator>Jalonen Tiia VM</dc:creator>
  <cp:lastModifiedBy>Jalonen Tiia</cp:lastModifiedBy>
  <cp:revision>6</cp:revision>
  <dcterms:created xsi:type="dcterms:W3CDTF">2017-09-19T06:47:02Z</dcterms:created>
  <dcterms:modified xsi:type="dcterms:W3CDTF">2019-01-09T06:49:38Z</dcterms:modified>
</cp:coreProperties>
</file>