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88" r:id="rId11"/>
    <p:sldId id="278" r:id="rId12"/>
    <p:sldId id="279" r:id="rId13"/>
    <p:sldId id="280" r:id="rId14"/>
    <p:sldId id="283" r:id="rId15"/>
    <p:sldId id="282" r:id="rId16"/>
    <p:sldId id="281" r:id="rId17"/>
    <p:sldId id="284" r:id="rId18"/>
    <p:sldId id="285" r:id="rId19"/>
    <p:sldId id="286" r:id="rId20"/>
    <p:sldId id="287" r:id="rId21"/>
    <p:sldId id="297" r:id="rId22"/>
    <p:sldId id="268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8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kibudjettia.fi/" TargetMode="External"/><Relationship Id="rId2" Type="http://schemas.openxmlformats.org/officeDocument/2006/relationships/hyperlink" Target="http://www.budjetti.vm.fi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Budjettikatsaus </a:t>
            </a:r>
            <a:r>
              <a:rPr lang="fi-FI" dirty="0" smtClean="0"/>
              <a:t>2019, tammikuu 2019 </a:t>
            </a:r>
            <a:br>
              <a:rPr lang="fi-FI" dirty="0" smtClean="0"/>
            </a:br>
            <a:r>
              <a:rPr lang="fi-FI" dirty="0" smtClean="0"/>
              <a:t>Taulukot </a:t>
            </a:r>
            <a:r>
              <a:rPr lang="fi-FI" dirty="0" smtClean="0"/>
              <a:t>ja kuviot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9</a:t>
            </a:r>
            <a:r>
              <a:rPr lang="fi-FI" dirty="0" smtClean="0"/>
              <a:t>.1.2019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Kuviot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71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1026" name="Picture 2" descr="Z:\Budjettikatsaus\BK_2018\Kuviot\muokatut kuviot\Kuvio 1 Valtiontalous osana julkista taloutta ja valtion budjettitalous osana valtiontalou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7556"/>
            <a:ext cx="8638334" cy="45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6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5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101"/>
            <a:ext cx="9144000" cy="60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7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" y="836712"/>
            <a:ext cx="9129780" cy="53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24"/>
            <a:ext cx="9144000" cy="58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23"/>
            <a:ext cx="9144000" cy="6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517"/>
            <a:ext cx="9144000" cy="6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409"/>
            <a:ext cx="9144000" cy="44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5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1"/>
            <a:ext cx="91440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4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395"/>
            <a:ext cx="9144000" cy="4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741"/>
            <a:ext cx="9144000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  <p:sp>
        <p:nvSpPr>
          <p:cNvPr id="5" name="Tekstin paikkamerkki 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 smtClean="0">
                <a:hlinkClick r:id="rId2"/>
              </a:rPr>
              <a:t>www.budjetti.vm.fi</a:t>
            </a:r>
            <a:r>
              <a:rPr lang="fi-FI" sz="1800" dirty="0" smtClean="0"/>
              <a:t> </a:t>
            </a:r>
          </a:p>
          <a:p>
            <a:r>
              <a:rPr lang="fi-FI" sz="1800" dirty="0" err="1" smtClean="0">
                <a:hlinkClick r:id="rId3"/>
              </a:rPr>
              <a:t>www.tutkibudjettia.fi</a:t>
            </a:r>
            <a:endParaRPr lang="fi-FI" sz="1800" dirty="0" smtClean="0">
              <a:hlinkClick r:id="rId3"/>
            </a:endParaRPr>
          </a:p>
          <a:p>
            <a:endParaRPr lang="fi-FI" dirty="0" smtClean="0"/>
          </a:p>
          <a:p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7" name="Kuva 2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1238753" y="3728744"/>
            <a:ext cx="1533047" cy="6003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" y="0"/>
            <a:ext cx="865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26" y="0"/>
            <a:ext cx="6075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8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0" y="0"/>
            <a:ext cx="7931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0"/>
            <a:ext cx="713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3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7" y="0"/>
            <a:ext cx="8508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3" y="0"/>
            <a:ext cx="731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75" y="0"/>
            <a:ext cx="652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0051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fin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26</TotalTime>
  <Words>39</Words>
  <Application>Microsoft Office PowerPoint</Application>
  <PresentationFormat>Näytössä katseltava diaesitys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Verdana</vt:lpstr>
      <vt:lpstr>VM_malliesitys_fin</vt:lpstr>
      <vt:lpstr>Budjettikatsaus 2019, tammikuu 2019  Taulukot ja kuviot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Kuviot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Budjettikatsaus 2018 – taulukot ja kuviot</dc:title>
  <dc:creator>Jalonen Tiia VM</dc:creator>
  <cp:lastModifiedBy>Jalonen Tiia</cp:lastModifiedBy>
  <cp:revision>8</cp:revision>
  <dcterms:created xsi:type="dcterms:W3CDTF">2017-09-15T10:34:39Z</dcterms:created>
  <dcterms:modified xsi:type="dcterms:W3CDTF">2019-01-09T06:41:43Z</dcterms:modified>
</cp:coreProperties>
</file>