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-17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A4B46-1AF5-1843-BCE6-2E6134649568}" type="datetimeFigureOut">
              <a:rPr lang="en-US" smtClean="0"/>
              <a:pPr/>
              <a:t>3/10/2015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1980-8CD7-BB49-A5CA-461BA60F7E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21900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A4B46-1AF5-1843-BCE6-2E6134649568}" type="datetimeFigureOut">
              <a:rPr lang="en-US" smtClean="0"/>
              <a:pPr/>
              <a:t>3/10/2015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1980-8CD7-BB49-A5CA-461BA60F7E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77895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A4B46-1AF5-1843-BCE6-2E6134649568}" type="datetimeFigureOut">
              <a:rPr lang="en-US" smtClean="0"/>
              <a:pPr/>
              <a:t>3/10/2015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1980-8CD7-BB49-A5CA-461BA60F7E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22460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A4B46-1AF5-1843-BCE6-2E6134649568}" type="datetimeFigureOut">
              <a:rPr lang="en-US" smtClean="0"/>
              <a:pPr/>
              <a:t>3/10/2015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1980-8CD7-BB49-A5CA-461BA60F7E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91610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A4B46-1AF5-1843-BCE6-2E6134649568}" type="datetimeFigureOut">
              <a:rPr lang="en-US" smtClean="0"/>
              <a:pPr/>
              <a:t>3/10/2015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1980-8CD7-BB49-A5CA-461BA60F7E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53896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A4B46-1AF5-1843-BCE6-2E6134649568}" type="datetimeFigureOut">
              <a:rPr lang="en-US" smtClean="0"/>
              <a:pPr/>
              <a:t>3/10/2015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1980-8CD7-BB49-A5CA-461BA60F7E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47481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A4B46-1AF5-1843-BCE6-2E6134649568}" type="datetimeFigureOut">
              <a:rPr lang="en-US" smtClean="0"/>
              <a:pPr/>
              <a:t>3/10/2015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1980-8CD7-BB49-A5CA-461BA60F7E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94220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A4B46-1AF5-1843-BCE6-2E6134649568}" type="datetimeFigureOut">
              <a:rPr lang="en-US" smtClean="0"/>
              <a:pPr/>
              <a:t>3/10/2015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1980-8CD7-BB49-A5CA-461BA60F7E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7337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A4B46-1AF5-1843-BCE6-2E6134649568}" type="datetimeFigureOut">
              <a:rPr lang="en-US" smtClean="0"/>
              <a:pPr/>
              <a:t>3/10/2015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1980-8CD7-BB49-A5CA-461BA60F7E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14945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A4B46-1AF5-1843-BCE6-2E6134649568}" type="datetimeFigureOut">
              <a:rPr lang="en-US" smtClean="0"/>
              <a:pPr/>
              <a:t>3/10/2015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1980-8CD7-BB49-A5CA-461BA60F7E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7022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A4B46-1AF5-1843-BCE6-2E6134649568}" type="datetimeFigureOut">
              <a:rPr lang="en-US" smtClean="0"/>
              <a:pPr/>
              <a:t>3/10/2015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1980-8CD7-BB49-A5CA-461BA60F7E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22952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A4B46-1AF5-1843-BCE6-2E6134649568}" type="datetimeFigureOut">
              <a:rPr lang="en-US" smtClean="0"/>
              <a:pPr/>
              <a:t>3/10/2015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E1980-8CD7-BB49-A5CA-461BA60F7E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82463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3017" y="0"/>
            <a:ext cx="9144000" cy="6858000"/>
          </a:xfrm>
          <a:prstGeom prst="rect">
            <a:avLst/>
          </a:prstGeom>
        </p:spPr>
      </p:pic>
      <p:sp>
        <p:nvSpPr>
          <p:cNvPr id="3" name="Tekstikehys 2"/>
          <p:cNvSpPr txBox="1"/>
          <p:nvPr/>
        </p:nvSpPr>
        <p:spPr>
          <a:xfrm>
            <a:off x="268941" y="2106706"/>
            <a:ext cx="262665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Lähtötilanne </a:t>
            </a:r>
          </a:p>
          <a:p>
            <a:r>
              <a:rPr lang="fi-FI" sz="1200" dirty="0" err="1" smtClean="0"/>
              <a:t>ValtionXXXX</a:t>
            </a:r>
            <a:endParaRPr lang="fi-FI" sz="1200" dirty="0" smtClean="0"/>
          </a:p>
          <a:p>
            <a:r>
              <a:rPr lang="fi-FI" sz="1200" dirty="0" smtClean="0"/>
              <a:t> </a:t>
            </a:r>
            <a:endParaRPr lang="fi-FI" sz="1200" dirty="0"/>
          </a:p>
        </p:txBody>
      </p:sp>
      <p:sp>
        <p:nvSpPr>
          <p:cNvPr id="5" name="Tekstikehys 4"/>
          <p:cNvSpPr txBox="1"/>
          <p:nvPr/>
        </p:nvSpPr>
        <p:spPr>
          <a:xfrm>
            <a:off x="770965" y="783533"/>
            <a:ext cx="26266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 smtClean="0"/>
              <a:t>Casen</a:t>
            </a:r>
            <a:r>
              <a:rPr lang="fi-FI" dirty="0" smtClean="0"/>
              <a:t> nimi ?</a:t>
            </a:r>
            <a:endParaRPr lang="fi-FI" sz="1200" dirty="0"/>
          </a:p>
        </p:txBody>
      </p:sp>
      <p:sp>
        <p:nvSpPr>
          <p:cNvPr id="6" name="Tekstikehys 5"/>
          <p:cNvSpPr txBox="1"/>
          <p:nvPr/>
        </p:nvSpPr>
        <p:spPr>
          <a:xfrm>
            <a:off x="1340654" y="4584307"/>
            <a:ext cx="779032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 err="1" smtClean="0"/>
              <a:t>Xxxxxxxxxx</a:t>
            </a:r>
            <a:endParaRPr lang="fi-FI" sz="1000" dirty="0" smtClean="0"/>
          </a:p>
          <a:p>
            <a:r>
              <a:rPr lang="fi-FI" sz="1000" dirty="0" err="1" smtClean="0"/>
              <a:t>Xxxxx</a:t>
            </a:r>
            <a:endParaRPr lang="fi-FI" sz="1000" dirty="0" smtClean="0"/>
          </a:p>
          <a:p>
            <a:r>
              <a:rPr lang="fi-FI" sz="1000" dirty="0" err="1" smtClean="0"/>
              <a:t>xxxxx</a:t>
            </a:r>
            <a:endParaRPr lang="fi-FI" sz="1000" dirty="0"/>
          </a:p>
        </p:txBody>
      </p:sp>
      <p:sp>
        <p:nvSpPr>
          <p:cNvPr id="8" name="Tekstikehys 7"/>
          <p:cNvSpPr txBox="1"/>
          <p:nvPr/>
        </p:nvSpPr>
        <p:spPr>
          <a:xfrm>
            <a:off x="770965" y="1597282"/>
            <a:ext cx="8387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200" dirty="0" smtClean="0"/>
              <a:t>www.????</a:t>
            </a:r>
            <a:endParaRPr lang="fi-FI" sz="1200" dirty="0"/>
          </a:p>
        </p:txBody>
      </p:sp>
      <p:sp>
        <p:nvSpPr>
          <p:cNvPr id="9" name="Tekstikehys 8"/>
          <p:cNvSpPr txBox="1"/>
          <p:nvPr/>
        </p:nvSpPr>
        <p:spPr>
          <a:xfrm>
            <a:off x="6947647" y="1600449"/>
            <a:ext cx="26266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Vaikutuksia tms..</a:t>
            </a:r>
          </a:p>
          <a:p>
            <a:r>
              <a:rPr lang="fi-FI" sz="1200" dirty="0" err="1" smtClean="0"/>
              <a:t>xxxxxxx</a:t>
            </a:r>
            <a:endParaRPr lang="fi-FI" sz="1200" dirty="0" smtClean="0"/>
          </a:p>
          <a:p>
            <a:endParaRPr lang="fi-FI" dirty="0" smtClean="0"/>
          </a:p>
        </p:txBody>
      </p:sp>
      <p:sp>
        <p:nvSpPr>
          <p:cNvPr id="10" name="Tekstikehys 9"/>
          <p:cNvSpPr txBox="1"/>
          <p:nvPr/>
        </p:nvSpPr>
        <p:spPr>
          <a:xfrm>
            <a:off x="412375" y="5346558"/>
            <a:ext cx="13626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err="1" smtClean="0">
                <a:solidFill>
                  <a:srgbClr val="FF0000"/>
                </a:solidFill>
              </a:rPr>
              <a:t>xxxxxx</a:t>
            </a:r>
            <a:endParaRPr lang="fi-FI" sz="1200" dirty="0">
              <a:solidFill>
                <a:srgbClr val="FF0000"/>
              </a:solidFill>
            </a:endParaRPr>
          </a:p>
        </p:txBody>
      </p:sp>
      <p:sp>
        <p:nvSpPr>
          <p:cNvPr id="11" name="Tekstikehys 10"/>
          <p:cNvSpPr txBox="1"/>
          <p:nvPr/>
        </p:nvSpPr>
        <p:spPr>
          <a:xfrm>
            <a:off x="1819836" y="5346558"/>
            <a:ext cx="13626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err="1" smtClean="0">
                <a:solidFill>
                  <a:srgbClr val="FF0000"/>
                </a:solidFill>
              </a:rPr>
              <a:t>xxxxxxx</a:t>
            </a:r>
            <a:endParaRPr lang="fi-FI" sz="1200" dirty="0" smtClean="0">
              <a:solidFill>
                <a:srgbClr val="FF0000"/>
              </a:solidFill>
            </a:endParaRPr>
          </a:p>
        </p:txBody>
      </p:sp>
      <p:sp>
        <p:nvSpPr>
          <p:cNvPr id="12" name="Tekstikehys 11"/>
          <p:cNvSpPr txBox="1"/>
          <p:nvPr/>
        </p:nvSpPr>
        <p:spPr>
          <a:xfrm>
            <a:off x="3287638" y="5346558"/>
            <a:ext cx="13626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smtClean="0">
                <a:solidFill>
                  <a:srgbClr val="FF0000"/>
                </a:solidFill>
              </a:rPr>
              <a:t>xxxx</a:t>
            </a:r>
            <a:endParaRPr lang="fi-FI" sz="1200" dirty="0">
              <a:solidFill>
                <a:srgbClr val="FF0000"/>
              </a:solidFill>
            </a:endParaRPr>
          </a:p>
        </p:txBody>
      </p:sp>
      <p:sp>
        <p:nvSpPr>
          <p:cNvPr id="13" name="Tekstikehys 12"/>
          <p:cNvSpPr txBox="1"/>
          <p:nvPr/>
        </p:nvSpPr>
        <p:spPr>
          <a:xfrm>
            <a:off x="4650273" y="5420525"/>
            <a:ext cx="13626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err="1" smtClean="0">
                <a:solidFill>
                  <a:srgbClr val="FF0000"/>
                </a:solidFill>
              </a:rPr>
              <a:t>xxxxxxx</a:t>
            </a:r>
            <a:endParaRPr lang="fi-FI" sz="1200" dirty="0">
              <a:solidFill>
                <a:srgbClr val="FF0000"/>
              </a:solidFill>
            </a:endParaRPr>
          </a:p>
        </p:txBody>
      </p:sp>
      <p:sp>
        <p:nvSpPr>
          <p:cNvPr id="14" name="Tekstikehys 13"/>
          <p:cNvSpPr txBox="1"/>
          <p:nvPr/>
        </p:nvSpPr>
        <p:spPr>
          <a:xfrm>
            <a:off x="4650273" y="1595074"/>
            <a:ext cx="26266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Ratkaisu </a:t>
            </a:r>
            <a:r>
              <a:rPr lang="fi-FI" dirty="0" err="1" smtClean="0"/>
              <a:t>tms</a:t>
            </a:r>
            <a:endParaRPr lang="fi-FI" dirty="0" smtClean="0"/>
          </a:p>
          <a:p>
            <a:r>
              <a:rPr lang="fi-FI" sz="1200" dirty="0" err="1" smtClean="0"/>
              <a:t>xxxxxxxx</a:t>
            </a:r>
            <a:endParaRPr lang="fi-FI" sz="1200" dirty="0" smtClean="0"/>
          </a:p>
          <a:p>
            <a:endParaRPr lang="fi-FI" dirty="0" smtClean="0"/>
          </a:p>
          <a:p>
            <a:endParaRPr lang="fi-FI" dirty="0" smtClean="0"/>
          </a:p>
          <a:p>
            <a:endParaRPr lang="fi-FI" sz="1200" dirty="0" smtClean="0"/>
          </a:p>
          <a:p>
            <a:endParaRPr lang="fi-FI" dirty="0" smtClean="0"/>
          </a:p>
        </p:txBody>
      </p:sp>
      <p:sp>
        <p:nvSpPr>
          <p:cNvPr id="15" name="Tekstikehys 14"/>
          <p:cNvSpPr txBox="1"/>
          <p:nvPr/>
        </p:nvSpPr>
        <p:spPr>
          <a:xfrm>
            <a:off x="2703289" y="1597282"/>
            <a:ext cx="21914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Tavoitteena</a:t>
            </a:r>
          </a:p>
          <a:p>
            <a:r>
              <a:rPr lang="fi-FI" sz="1200" dirty="0" err="1" smtClean="0"/>
              <a:t>xxxxx</a:t>
            </a:r>
            <a:endParaRPr lang="fi-FI" sz="1200" dirty="0" smtClean="0"/>
          </a:p>
          <a:p>
            <a:endParaRPr lang="fi-FI" sz="1200" dirty="0" smtClean="0"/>
          </a:p>
        </p:txBody>
      </p:sp>
      <p:sp>
        <p:nvSpPr>
          <p:cNvPr id="16" name="Tekstikehys 15"/>
          <p:cNvSpPr txBox="1"/>
          <p:nvPr/>
        </p:nvSpPr>
        <p:spPr>
          <a:xfrm>
            <a:off x="6122894" y="5420525"/>
            <a:ext cx="13626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err="1" smtClean="0">
                <a:solidFill>
                  <a:srgbClr val="FF0000"/>
                </a:solidFill>
              </a:rPr>
              <a:t>xxxxxxxxx</a:t>
            </a:r>
            <a:endParaRPr lang="fi-FI" sz="1200" dirty="0">
              <a:solidFill>
                <a:srgbClr val="FF0000"/>
              </a:solidFill>
            </a:endParaRPr>
          </a:p>
        </p:txBody>
      </p:sp>
      <p:sp>
        <p:nvSpPr>
          <p:cNvPr id="17" name="Tekstikehys 16"/>
          <p:cNvSpPr txBox="1"/>
          <p:nvPr/>
        </p:nvSpPr>
        <p:spPr>
          <a:xfrm>
            <a:off x="7637929" y="5420525"/>
            <a:ext cx="13626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err="1" smtClean="0">
                <a:solidFill>
                  <a:srgbClr val="FF0000"/>
                </a:solidFill>
              </a:rPr>
              <a:t>xxxxxxxxx</a:t>
            </a:r>
            <a:endParaRPr lang="fi-FI" sz="1200" dirty="0">
              <a:solidFill>
                <a:srgbClr val="FF0000"/>
              </a:solidFill>
            </a:endParaRPr>
          </a:p>
        </p:txBody>
      </p:sp>
      <p:sp>
        <p:nvSpPr>
          <p:cNvPr id="20" name="Tekstikehys 19"/>
          <p:cNvSpPr txBox="1"/>
          <p:nvPr/>
        </p:nvSpPr>
        <p:spPr>
          <a:xfrm>
            <a:off x="3289195" y="116956"/>
            <a:ext cx="57113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 smtClean="0"/>
              <a:t>FAKTALAATIKOITA</a:t>
            </a:r>
            <a:endParaRPr lang="fi-FI" sz="1600" dirty="0"/>
          </a:p>
        </p:txBody>
      </p:sp>
    </p:spTree>
    <p:extLst>
      <p:ext uri="{BB962C8B-B14F-4D97-AF65-F5344CB8AC3E}">
        <p14:creationId xmlns="" xmlns:p14="http://schemas.microsoft.com/office/powerpoint/2010/main" val="1188071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</TotalTime>
  <Words>27</Words>
  <Application>Microsoft Office PowerPoint</Application>
  <PresentationFormat>Näytössä katseltava diaesitys (4:3)</PresentationFormat>
  <Paragraphs>23</Paragraphs>
  <Slides>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2" baseType="lpstr">
      <vt:lpstr>Office Theme</vt:lpstr>
      <vt:lpstr>Dia 1</vt:lpstr>
    </vt:vector>
  </TitlesOfParts>
  <Company>Recommended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Marita Kuoppala</dc:creator>
  <cp:lastModifiedBy>vmjoutse</cp:lastModifiedBy>
  <cp:revision>13</cp:revision>
  <dcterms:created xsi:type="dcterms:W3CDTF">2014-10-08T09:53:10Z</dcterms:created>
  <dcterms:modified xsi:type="dcterms:W3CDTF">2015-03-10T11:52:11Z</dcterms:modified>
</cp:coreProperties>
</file>