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6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90" r:id="rId2"/>
    <p:sldMasterId id="2147483700" r:id="rId3"/>
    <p:sldMasterId id="2147483676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60" r:id="rId7"/>
    <p:sldId id="261" r:id="rId8"/>
    <p:sldId id="262" r:id="rId9"/>
    <p:sldId id="259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54BD910E-8C8E-46EC-AE91-72BCDC95A42E}">
          <p14:sldIdLst>
            <p14:sldId id="256"/>
            <p14:sldId id="257"/>
            <p14:sldId id="260"/>
            <p14:sldId id="261"/>
            <p14:sldId id="262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635">
          <p15:clr>
            <a:srgbClr val="A4A3A4"/>
          </p15:clr>
        </p15:guide>
        <p15:guide id="3" orient="horz" pos="523">
          <p15:clr>
            <a:srgbClr val="A4A3A4"/>
          </p15:clr>
        </p15:guide>
        <p15:guide id="4" orient="horz" pos="2712">
          <p15:clr>
            <a:srgbClr val="A4A3A4"/>
          </p15:clr>
        </p15:guide>
        <p15:guide id="5" orient="horz" pos="2831">
          <p15:clr>
            <a:srgbClr val="A4A3A4"/>
          </p15:clr>
        </p15:guide>
        <p15:guide id="6" orient="horz" pos="2950">
          <p15:clr>
            <a:srgbClr val="A4A3A4"/>
          </p15:clr>
        </p15:guide>
        <p15:guide id="7" orient="horz" pos="3121">
          <p15:clr>
            <a:srgbClr val="A4A3A4"/>
          </p15:clr>
        </p15:guide>
        <p15:guide id="8" orient="horz" pos="162">
          <p15:clr>
            <a:srgbClr val="A4A3A4"/>
          </p15:clr>
        </p15:guide>
        <p15:guide id="9" pos="2880">
          <p15:clr>
            <a:srgbClr val="A4A3A4"/>
          </p15:clr>
        </p15:guide>
        <p15:guide id="10" pos="222">
          <p15:clr>
            <a:srgbClr val="A4A3A4"/>
          </p15:clr>
        </p15:guide>
        <p15:guide id="11" pos="458">
          <p15:clr>
            <a:srgbClr val="A4A3A4"/>
          </p15:clr>
        </p15:guide>
        <p15:guide id="12" pos="636">
          <p15:clr>
            <a:srgbClr val="A4A3A4"/>
          </p15:clr>
        </p15:guide>
        <p15:guide id="13" pos="1815">
          <p15:clr>
            <a:srgbClr val="A4A3A4"/>
          </p15:clr>
        </p15:guide>
        <p15:guide id="14" pos="4671">
          <p15:clr>
            <a:srgbClr val="A4A3A4"/>
          </p15:clr>
        </p15:guide>
        <p15:guide id="15" pos="5172">
          <p15:clr>
            <a:srgbClr val="A4A3A4"/>
          </p15:clr>
        </p15:guide>
        <p15:guide id="16" pos="55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7B2"/>
    <a:srgbClr val="008FCB"/>
    <a:srgbClr val="404040"/>
    <a:srgbClr val="0091AC"/>
    <a:srgbClr val="F8F8F8"/>
    <a:srgbClr val="164194"/>
    <a:srgbClr val="373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14" autoAdjust="0"/>
  </p:normalViewPr>
  <p:slideViewPr>
    <p:cSldViewPr snapToGrid="0">
      <p:cViewPr varScale="1">
        <p:scale>
          <a:sx n="139" d="100"/>
          <a:sy n="139" d="100"/>
        </p:scale>
        <p:origin x="126" y="234"/>
      </p:cViewPr>
      <p:guideLst>
        <p:guide orient="horz" pos="1620"/>
        <p:guide orient="horz" pos="635"/>
        <p:guide orient="horz" pos="523"/>
        <p:guide orient="horz" pos="2712"/>
        <p:guide orient="horz" pos="2831"/>
        <p:guide orient="horz" pos="2950"/>
        <p:guide orient="horz" pos="3121"/>
        <p:guide orient="horz" pos="162"/>
        <p:guide pos="2880"/>
        <p:guide pos="222"/>
        <p:guide pos="458"/>
        <p:guide pos="636"/>
        <p:guide pos="1815"/>
        <p:guide pos="4671"/>
        <p:guide pos="5172"/>
        <p:guide pos="55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976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customXml" Target="../customXml/item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2855913" y="409575"/>
            <a:ext cx="2514600" cy="288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r"/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370513" y="409575"/>
            <a:ext cx="992823" cy="288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76893-541C-43E1-9A15-AD223CC53CD1}" type="datetimeFigureOut">
              <a:rPr lang="fi-FI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23.4.2019</a:t>
            </a:fld>
            <a:endParaRPr 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479106" y="8477886"/>
            <a:ext cx="5281613" cy="288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866924" y="8477886"/>
            <a:ext cx="513397" cy="288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B9700-DB32-42F9-9E24-C9AC9E92AA9F}" type="slidenum">
              <a:rPr lang="fi-FI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B7D87F0-4FDA-4E16-8606-7E1055D51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107" y="365760"/>
            <a:ext cx="290512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579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398713" y="304200"/>
            <a:ext cx="2971800" cy="2880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49887" y="313200"/>
            <a:ext cx="1027113" cy="2880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BE86946-BBF3-4ABC-A2AC-91910C28BDB6}" type="datetimeFigureOut">
              <a:rPr lang="en-US" smtClean="0"/>
              <a:pPr/>
              <a:t>4/23/2019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1000" y="8570913"/>
            <a:ext cx="5631180" cy="2880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12180" y="8570913"/>
            <a:ext cx="464820" cy="287337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6A4C1EC-EAB9-4CEE-AC3E-0F0EAA32D50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9C549383-453B-4D6D-8523-C9746F522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331200"/>
            <a:ext cx="205875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0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sv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5000">
              <a:schemeClr val="accent1">
                <a:lumMod val="60000"/>
                <a:lumOff val="40000"/>
              </a:schemeClr>
            </a:gs>
            <a:gs pos="100000">
              <a:schemeClr val="accent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ityksen nimi"/>
          <p:cNvSpPr>
            <a:spLocks noGrp="1"/>
          </p:cNvSpPr>
          <p:nvPr>
            <p:ph type="ctrTitle" hasCustomPrompt="1"/>
          </p:nvPr>
        </p:nvSpPr>
        <p:spPr>
          <a:xfrm>
            <a:off x="252000" y="2520000"/>
            <a:ext cx="8640000" cy="1225379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>
              <a:lnSpc>
                <a:spcPct val="100000"/>
              </a:lnSpc>
              <a:defRPr sz="3600" spc="-50" baseline="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en-US" dirty="0"/>
          </a:p>
        </p:txBody>
      </p:sp>
      <p:sp>
        <p:nvSpPr>
          <p:cNvPr id="3" name="Esittäjän nimi"/>
          <p:cNvSpPr>
            <a:spLocks noGrp="1"/>
          </p:cNvSpPr>
          <p:nvPr>
            <p:ph type="subTitle" idx="1" hasCustomPrompt="1"/>
          </p:nvPr>
        </p:nvSpPr>
        <p:spPr>
          <a:xfrm>
            <a:off x="252000" y="3780000"/>
            <a:ext cx="8640000" cy="2700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1600" b="1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tittelisi</a:t>
            </a:r>
            <a:r>
              <a:rPr lang="en-US" dirty="0"/>
              <a:t> ja </a:t>
            </a:r>
            <a:r>
              <a:rPr lang="en-US" dirty="0" err="1"/>
              <a:t>nimesi</a:t>
            </a:r>
            <a:endParaRPr lang="en-US" dirty="0"/>
          </a:p>
        </p:txBody>
      </p:sp>
      <p:sp>
        <p:nvSpPr>
          <p:cNvPr id="12" name="Päivämäärä"/>
          <p:cNvSpPr>
            <a:spLocks noGrp="1"/>
          </p:cNvSpPr>
          <p:nvPr>
            <p:ph type="dt" sz="half" idx="10"/>
          </p:nvPr>
        </p:nvSpPr>
        <p:spPr>
          <a:xfrm>
            <a:off x="252000" y="4093408"/>
            <a:ext cx="1080000" cy="270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0">
                <a:solidFill>
                  <a:schemeClr val="accent1"/>
                </a:solidFill>
              </a:defRPr>
            </a:lvl1pPr>
          </a:lstStyle>
          <a:p>
            <a:fld id="{39907D36-D103-4E74-9EEF-5FA4E0B7C4B8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0" name="Tilaisuuden nimi"/>
          <p:cNvSpPr>
            <a:spLocks noGrp="1"/>
          </p:cNvSpPr>
          <p:nvPr>
            <p:ph type="body" sz="quarter" idx="11" hasCustomPrompt="1"/>
          </p:nvPr>
        </p:nvSpPr>
        <p:spPr>
          <a:xfrm>
            <a:off x="1340459" y="4093408"/>
            <a:ext cx="7560000" cy="27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lang="fi-FI" sz="1600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/>
              <a:t>Tilaisuuden</a:t>
            </a:r>
            <a:r>
              <a:rPr lang="en-US" dirty="0"/>
              <a:t> </a:t>
            </a:r>
            <a:r>
              <a:rPr lang="en-US" dirty="0" err="1"/>
              <a:t>nimi</a:t>
            </a:r>
            <a:r>
              <a:rPr lang="en-US" dirty="0"/>
              <a:t> ja/tai </a:t>
            </a:r>
            <a:r>
              <a:rPr lang="en-US" dirty="0" err="1"/>
              <a:t>paikka</a:t>
            </a:r>
            <a:endParaRPr lang="en-US" dirty="0"/>
          </a:p>
        </p:txBody>
      </p:sp>
      <p:pic>
        <p:nvPicPr>
          <p:cNvPr id="8" name="KKV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230418" y="4722542"/>
            <a:ext cx="2415609" cy="31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KKV vesileima">
            <a:extLst>
              <a:ext uri="{FF2B5EF4-FFF2-40B4-BE49-F238E27FC236}">
                <a16:creationId xmlns:a16="http://schemas.microsoft.com/office/drawing/2014/main" id="{DE452389-9FA1-42B9-8E92-292F18F7808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2000" y="216000"/>
            <a:ext cx="8640000" cy="30831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ityksen nimi"/>
          <p:cNvSpPr>
            <a:spLocks noGrp="1"/>
          </p:cNvSpPr>
          <p:nvPr>
            <p:ph type="ctrTitle" hasCustomPrompt="1"/>
          </p:nvPr>
        </p:nvSpPr>
        <p:spPr>
          <a:xfrm>
            <a:off x="252000" y="2520000"/>
            <a:ext cx="8640000" cy="1225379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>
              <a:lnSpc>
                <a:spcPct val="100000"/>
              </a:lnSpc>
              <a:defRPr sz="3600" spc="-50" baseline="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en-US" dirty="0"/>
          </a:p>
        </p:txBody>
      </p:sp>
      <p:sp>
        <p:nvSpPr>
          <p:cNvPr id="3" name="Esittäjän nimi"/>
          <p:cNvSpPr>
            <a:spLocks noGrp="1"/>
          </p:cNvSpPr>
          <p:nvPr>
            <p:ph type="subTitle" idx="1" hasCustomPrompt="1"/>
          </p:nvPr>
        </p:nvSpPr>
        <p:spPr>
          <a:xfrm>
            <a:off x="252000" y="3780000"/>
            <a:ext cx="8640000" cy="2700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1600" b="1" baseline="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tittelisi</a:t>
            </a:r>
            <a:r>
              <a:rPr lang="en-US" dirty="0"/>
              <a:t> ja </a:t>
            </a:r>
            <a:r>
              <a:rPr lang="en-US" dirty="0" err="1"/>
              <a:t>nimesi</a:t>
            </a:r>
            <a:endParaRPr lang="en-US" dirty="0"/>
          </a:p>
        </p:txBody>
      </p:sp>
      <p:sp>
        <p:nvSpPr>
          <p:cNvPr id="12" name="Päivämäärä"/>
          <p:cNvSpPr>
            <a:spLocks noGrp="1"/>
          </p:cNvSpPr>
          <p:nvPr>
            <p:ph type="dt" sz="half" idx="10"/>
          </p:nvPr>
        </p:nvSpPr>
        <p:spPr>
          <a:xfrm>
            <a:off x="252000" y="4093408"/>
            <a:ext cx="1080000" cy="270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0">
                <a:solidFill>
                  <a:schemeClr val="accent6"/>
                </a:solidFill>
              </a:defRPr>
            </a:lvl1pPr>
          </a:lstStyle>
          <a:p>
            <a:fld id="{C6A08638-9CD9-4E59-9DDC-4895D0CD99EF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0" name="Tilaisuuden nimi"/>
          <p:cNvSpPr>
            <a:spLocks noGrp="1"/>
          </p:cNvSpPr>
          <p:nvPr>
            <p:ph type="body" sz="quarter" idx="11" hasCustomPrompt="1"/>
          </p:nvPr>
        </p:nvSpPr>
        <p:spPr>
          <a:xfrm>
            <a:off x="1340459" y="4093408"/>
            <a:ext cx="7560000" cy="27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lang="fi-FI" sz="16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/>
              <a:t>Tilaisuuden</a:t>
            </a:r>
            <a:r>
              <a:rPr lang="en-US" dirty="0"/>
              <a:t> </a:t>
            </a:r>
            <a:r>
              <a:rPr lang="en-US" dirty="0" err="1"/>
              <a:t>nimi</a:t>
            </a:r>
            <a:r>
              <a:rPr lang="en-US" dirty="0"/>
              <a:t> ja/tai </a:t>
            </a:r>
            <a:r>
              <a:rPr lang="en-US" dirty="0" err="1"/>
              <a:t>paikka</a:t>
            </a:r>
            <a:endParaRPr lang="en-US" dirty="0"/>
          </a:p>
        </p:txBody>
      </p:sp>
      <p:pic>
        <p:nvPicPr>
          <p:cNvPr id="8" name="KKV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230418" y="4722542"/>
            <a:ext cx="2415609" cy="31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KKV vesileima">
            <a:extLst>
              <a:ext uri="{FF2B5EF4-FFF2-40B4-BE49-F238E27FC236}">
                <a16:creationId xmlns:a16="http://schemas.microsoft.com/office/drawing/2014/main" id="{DE452389-9FA1-42B9-8E92-292F18F7808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2000" y="216000"/>
            <a:ext cx="8640000" cy="308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1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olmio">
            <a:extLst>
              <a:ext uri="{FF2B5EF4-FFF2-40B4-BE49-F238E27FC236}">
                <a16:creationId xmlns:a16="http://schemas.microsoft.com/office/drawing/2014/main" id="{02104C3B-04FD-4895-BE9E-D4DA20699B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952" y="4458547"/>
            <a:ext cx="571270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>
            <a:extLst>
              <a:ext uri="{FF2B5EF4-FFF2-40B4-BE49-F238E27FC236}">
                <a16:creationId xmlns:a16="http://schemas.microsoft.com/office/drawing/2014/main" id="{59859579-18F3-49F8-BA67-BFF6811EC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80000"/>
            <a:ext cx="8639588" cy="864000"/>
          </a:xfrm>
        </p:spPr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endParaRPr lang="fi-FI" dirty="0"/>
          </a:p>
        </p:txBody>
      </p:sp>
      <p:sp>
        <p:nvSpPr>
          <p:cNvPr id="5" name="Dian numero">
            <a:extLst>
              <a:ext uri="{FF2B5EF4-FFF2-40B4-BE49-F238E27FC236}">
                <a16:creationId xmlns:a16="http://schemas.microsoft.com/office/drawing/2014/main" id="{681E7D64-15A2-4F90-BF54-7B1866C7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1" name="Päivämäärä">
            <a:extLst>
              <a:ext uri="{FF2B5EF4-FFF2-40B4-BE49-F238E27FC236}">
                <a16:creationId xmlns:a16="http://schemas.microsoft.com/office/drawing/2014/main" id="{8FB59200-CDC9-41EF-82A5-D8E9BA9C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6"/>
                </a:solidFill>
              </a:defRPr>
            </a:lvl1pPr>
          </a:lstStyle>
          <a:p>
            <a:fld id="{5F25FC9B-739A-40E0-BC35-81EBF939D74E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2" name="Alatunniste">
            <a:extLst>
              <a:ext uri="{FF2B5EF4-FFF2-40B4-BE49-F238E27FC236}">
                <a16:creationId xmlns:a16="http://schemas.microsoft.com/office/drawing/2014/main" id="{563DB3B0-EBA3-4282-A033-4724F0CB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3" name="KKV logo">
            <a:extLst>
              <a:ext uri="{FF2B5EF4-FFF2-40B4-BE49-F238E27FC236}">
                <a16:creationId xmlns:a16="http://schemas.microsoft.com/office/drawing/2014/main" id="{F9F0BA4D-DB1D-4262-8956-7B67DC78A85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4594C35-B784-4CA5-8790-D96D0426D35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2413" y="1204133"/>
            <a:ext cx="8639175" cy="3376613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898795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olmio">
            <a:extLst>
              <a:ext uri="{FF2B5EF4-FFF2-40B4-BE49-F238E27FC236}">
                <a16:creationId xmlns:a16="http://schemas.microsoft.com/office/drawing/2014/main" id="{BCE0AC45-196F-4B97-B730-9976000C33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952" y="4458547"/>
            <a:ext cx="571270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/>
          <p:cNvSpPr>
            <a:spLocks noGrp="1"/>
          </p:cNvSpPr>
          <p:nvPr>
            <p:ph type="title"/>
          </p:nvPr>
        </p:nvSpPr>
        <p:spPr>
          <a:xfrm>
            <a:off x="252000" y="84306"/>
            <a:ext cx="8640000" cy="743694"/>
          </a:xfrm>
          <a:prstGeom prst="rect">
            <a:avLst/>
          </a:prstGeom>
        </p:spPr>
        <p:txBody>
          <a:bodyPr wrap="square" numCol="1">
            <a:normAutofit/>
          </a:bodyPr>
          <a:lstStyle>
            <a:lvl1pPr>
              <a:defRPr sz="28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Sisältö vasen palsta"/>
          <p:cNvSpPr>
            <a:spLocks noGrp="1"/>
          </p:cNvSpPr>
          <p:nvPr>
            <p:ph sz="quarter" idx="13"/>
          </p:nvPr>
        </p:nvSpPr>
        <p:spPr>
          <a:xfrm>
            <a:off x="252000" y="1080000"/>
            <a:ext cx="4176000" cy="324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Sisältö oikea palsta">
            <a:extLst>
              <a:ext uri="{FF2B5EF4-FFF2-40B4-BE49-F238E27FC236}">
                <a16:creationId xmlns:a16="http://schemas.microsoft.com/office/drawing/2014/main" id="{BD8B575D-E898-42AD-B894-FB901FFA78D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711112" y="1080000"/>
            <a:ext cx="4176000" cy="324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Dian numero">
            <a:extLst>
              <a:ext uri="{FF2B5EF4-FFF2-40B4-BE49-F238E27FC236}">
                <a16:creationId xmlns:a16="http://schemas.microsoft.com/office/drawing/2014/main" id="{34A2270C-0C01-40E6-AB15-2448CEF7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2" name="KKV logo">
            <a:extLst>
              <a:ext uri="{FF2B5EF4-FFF2-40B4-BE49-F238E27FC236}">
                <a16:creationId xmlns:a16="http://schemas.microsoft.com/office/drawing/2014/main" id="{30F83027-47B4-439C-A1FB-A847F5744C6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äivämäärä">
            <a:extLst>
              <a:ext uri="{FF2B5EF4-FFF2-40B4-BE49-F238E27FC236}">
                <a16:creationId xmlns:a16="http://schemas.microsoft.com/office/drawing/2014/main" id="{870C25AB-857C-4C8B-8DA1-83F8BA05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6"/>
                </a:solidFill>
              </a:defRPr>
            </a:lvl1pPr>
          </a:lstStyle>
          <a:p>
            <a:fld id="{3E186206-408D-4DF2-A257-B5FB0B185372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4" name="Alatunniste">
            <a:extLst>
              <a:ext uri="{FF2B5EF4-FFF2-40B4-BE49-F238E27FC236}">
                <a16:creationId xmlns:a16="http://schemas.microsoft.com/office/drawing/2014/main" id="{FD36D6ED-965E-49F8-8728-8E288B35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75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-palstaa kuv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olmio">
            <a:extLst>
              <a:ext uri="{FF2B5EF4-FFF2-40B4-BE49-F238E27FC236}">
                <a16:creationId xmlns:a16="http://schemas.microsoft.com/office/drawing/2014/main" id="{BCE0AC45-196F-4B97-B730-9976000C33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952" y="4458547"/>
            <a:ext cx="571270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/>
          <p:cNvSpPr>
            <a:spLocks noGrp="1"/>
          </p:cNvSpPr>
          <p:nvPr>
            <p:ph type="title"/>
          </p:nvPr>
        </p:nvSpPr>
        <p:spPr>
          <a:xfrm>
            <a:off x="252000" y="84306"/>
            <a:ext cx="8640000" cy="743694"/>
          </a:xfrm>
          <a:prstGeom prst="rect">
            <a:avLst/>
          </a:prstGeom>
        </p:spPr>
        <p:txBody>
          <a:bodyPr wrap="square" numCol="1">
            <a:normAutofit/>
          </a:bodyPr>
          <a:lstStyle>
            <a:lvl1pPr>
              <a:defRPr sz="2800"/>
            </a:lvl1pPr>
          </a:lstStyle>
          <a:p>
            <a:endParaRPr lang="fi-FI" dirty="0"/>
          </a:p>
        </p:txBody>
      </p:sp>
      <p:sp>
        <p:nvSpPr>
          <p:cNvPr id="4" name="Sisältö vasen palsta"/>
          <p:cNvSpPr>
            <a:spLocks noGrp="1"/>
          </p:cNvSpPr>
          <p:nvPr>
            <p:ph sz="quarter" idx="13"/>
          </p:nvPr>
        </p:nvSpPr>
        <p:spPr>
          <a:xfrm>
            <a:off x="252000" y="1080000"/>
            <a:ext cx="5220000" cy="324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Dian numero">
            <a:extLst>
              <a:ext uri="{FF2B5EF4-FFF2-40B4-BE49-F238E27FC236}">
                <a16:creationId xmlns:a16="http://schemas.microsoft.com/office/drawing/2014/main" id="{34A2270C-0C01-40E6-AB15-2448CEF7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2" name="KKV logo">
            <a:extLst>
              <a:ext uri="{FF2B5EF4-FFF2-40B4-BE49-F238E27FC236}">
                <a16:creationId xmlns:a16="http://schemas.microsoft.com/office/drawing/2014/main" id="{30F83027-47B4-439C-A1FB-A847F5744C6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äivämäärä">
            <a:extLst>
              <a:ext uri="{FF2B5EF4-FFF2-40B4-BE49-F238E27FC236}">
                <a16:creationId xmlns:a16="http://schemas.microsoft.com/office/drawing/2014/main" id="{870C25AB-857C-4C8B-8DA1-83F8BA05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6"/>
                </a:solidFill>
              </a:defRPr>
            </a:lvl1pPr>
          </a:lstStyle>
          <a:p>
            <a:fld id="{7E3D2690-24BD-418B-8560-7452A023F113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4" name="Alatunniste">
            <a:extLst>
              <a:ext uri="{FF2B5EF4-FFF2-40B4-BE49-F238E27FC236}">
                <a16:creationId xmlns:a16="http://schemas.microsoft.com/office/drawing/2014/main" id="{FD36D6ED-965E-49F8-8728-8E288B35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5C7BA9B9-79DE-49A0-A7D0-6EFCE88CDAB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48325" y="1079500"/>
            <a:ext cx="3105812" cy="32405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+mj-lt"/>
              <a:buNone/>
              <a:tabLst/>
              <a:defRPr sz="2000"/>
            </a:lvl1pPr>
          </a:lstStyle>
          <a:p>
            <a:pPr marL="457200" marR="0" lvl="0" indent="-45720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tabLst/>
              <a:defRPr/>
            </a:pPr>
            <a:r>
              <a:rPr lang="fi-FI" dirty="0"/>
              <a:t>Lisää kuva tai kuvake</a:t>
            </a:r>
            <a:br>
              <a:rPr lang="fi-FI" dirty="0"/>
            </a:br>
            <a:r>
              <a:rPr lang="fi-FI" dirty="0"/>
              <a:t>▼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5968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-palstaa taulukko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olmio">
            <a:extLst>
              <a:ext uri="{FF2B5EF4-FFF2-40B4-BE49-F238E27FC236}">
                <a16:creationId xmlns:a16="http://schemas.microsoft.com/office/drawing/2014/main" id="{BCE0AC45-196F-4B97-B730-9976000C33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502" y="4458546"/>
            <a:ext cx="571270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/>
          <p:cNvSpPr>
            <a:spLocks noGrp="1"/>
          </p:cNvSpPr>
          <p:nvPr>
            <p:ph type="title"/>
          </p:nvPr>
        </p:nvSpPr>
        <p:spPr>
          <a:xfrm>
            <a:off x="252000" y="84306"/>
            <a:ext cx="8640000" cy="743694"/>
          </a:xfrm>
          <a:prstGeom prst="rect">
            <a:avLst/>
          </a:prstGeom>
        </p:spPr>
        <p:txBody>
          <a:bodyPr wrap="square" numCol="1">
            <a:normAutofit/>
          </a:bodyPr>
          <a:lstStyle>
            <a:lvl1pPr>
              <a:defRPr sz="2800"/>
            </a:lvl1pPr>
          </a:lstStyle>
          <a:p>
            <a:endParaRPr lang="fi-FI" dirty="0"/>
          </a:p>
        </p:txBody>
      </p:sp>
      <p:sp>
        <p:nvSpPr>
          <p:cNvPr id="4" name="Sisältö vasen palsta"/>
          <p:cNvSpPr>
            <a:spLocks noGrp="1"/>
          </p:cNvSpPr>
          <p:nvPr>
            <p:ph sz="quarter" idx="13"/>
          </p:nvPr>
        </p:nvSpPr>
        <p:spPr>
          <a:xfrm>
            <a:off x="252000" y="1079999"/>
            <a:ext cx="3240000" cy="337719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Sisältö oikea palsta">
            <a:extLst>
              <a:ext uri="{FF2B5EF4-FFF2-40B4-BE49-F238E27FC236}">
                <a16:creationId xmlns:a16="http://schemas.microsoft.com/office/drawing/2014/main" id="{BD8B575D-E898-42AD-B894-FB901FFA78D8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667112" y="1079999"/>
            <a:ext cx="5220000" cy="29178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Lisää taulukko, graafi tai muu elementti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10" name="Dian numero">
            <a:extLst>
              <a:ext uri="{FF2B5EF4-FFF2-40B4-BE49-F238E27FC236}">
                <a16:creationId xmlns:a16="http://schemas.microsoft.com/office/drawing/2014/main" id="{34A2270C-0C01-40E6-AB15-2448CEF7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2" name="KKV logo">
            <a:extLst>
              <a:ext uri="{FF2B5EF4-FFF2-40B4-BE49-F238E27FC236}">
                <a16:creationId xmlns:a16="http://schemas.microsoft.com/office/drawing/2014/main" id="{30F83027-47B4-439C-A1FB-A847F5744C6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äivämäärä">
            <a:extLst>
              <a:ext uri="{FF2B5EF4-FFF2-40B4-BE49-F238E27FC236}">
                <a16:creationId xmlns:a16="http://schemas.microsoft.com/office/drawing/2014/main" id="{986A7BE3-5DED-4D20-9F5B-183D7F5F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6"/>
                </a:solidFill>
              </a:defRPr>
            </a:lvl1pPr>
          </a:lstStyle>
          <a:p>
            <a:fld id="{EC353A9C-9ABA-4A72-9277-79CACF49E0A0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2" name="Alatunniste">
            <a:extLst>
              <a:ext uri="{FF2B5EF4-FFF2-40B4-BE49-F238E27FC236}">
                <a16:creationId xmlns:a16="http://schemas.microsoft.com/office/drawing/2014/main" id="{8473C770-50EF-48AF-AB4F-52BE82FC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CFBA2C7-8FB2-460C-8438-DB5F785B313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667112" y="4184343"/>
            <a:ext cx="5220000" cy="252000"/>
          </a:xfrm>
        </p:spPr>
        <p:txBody>
          <a:bodyPr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 sz="1000" b="1"/>
            </a:lvl1pPr>
            <a:lvl2pPr marL="269875" indent="0">
              <a:buNone/>
              <a:defRPr/>
            </a:lvl2pPr>
            <a:lvl3pPr marL="539750" indent="0">
              <a:buNone/>
              <a:defRPr/>
            </a:lvl3pPr>
            <a:lvl4pPr marL="809625" indent="0">
              <a:buNone/>
              <a:defRPr/>
            </a:lvl4pPr>
            <a:lvl5pPr marL="1070062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sz="1000" dirty="0"/>
              <a:t>Taulukon, graafin tai muun elementin otsikko (Lähde: Kuvan lähde)</a:t>
            </a:r>
          </a:p>
        </p:txBody>
      </p:sp>
      <p:sp>
        <p:nvSpPr>
          <p:cNvPr id="16" name="Otsikko">
            <a:extLst>
              <a:ext uri="{FF2B5EF4-FFF2-40B4-BE49-F238E27FC236}">
                <a16:creationId xmlns:a16="http://schemas.microsoft.com/office/drawing/2014/main" id="{04FE463B-3B04-49C1-B7BB-1441EAD46D16}"/>
              </a:ext>
            </a:extLst>
          </p:cNvPr>
          <p:cNvSpPr txBox="1">
            <a:spLocks/>
          </p:cNvSpPr>
          <p:nvPr userDrawn="1"/>
        </p:nvSpPr>
        <p:spPr>
          <a:xfrm>
            <a:off x="3771901" y="4076124"/>
            <a:ext cx="5115212" cy="24436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1200" b="1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193994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taulukko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olmio">
            <a:extLst>
              <a:ext uri="{FF2B5EF4-FFF2-40B4-BE49-F238E27FC236}">
                <a16:creationId xmlns:a16="http://schemas.microsoft.com/office/drawing/2014/main" id="{02104C3B-04FD-4895-BE9E-D4DA20699B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952" y="4458547"/>
            <a:ext cx="571270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>
            <a:extLst>
              <a:ext uri="{FF2B5EF4-FFF2-40B4-BE49-F238E27FC236}">
                <a16:creationId xmlns:a16="http://schemas.microsoft.com/office/drawing/2014/main" id="{59859579-18F3-49F8-BA67-BFF6811EC2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413" y="4327636"/>
            <a:ext cx="8639588" cy="252000"/>
          </a:xfrm>
        </p:spPr>
        <p:txBody>
          <a:bodyPr tIns="0" rIns="0" anchor="ctr" anchorCtr="0">
            <a:noAutofit/>
          </a:bodyPr>
          <a:lstStyle>
            <a:lvl1pPr>
              <a:lnSpc>
                <a:spcPct val="85000"/>
              </a:lnSpc>
              <a:defRPr sz="1200" b="1"/>
            </a:lvl1pPr>
          </a:lstStyle>
          <a:p>
            <a:r>
              <a:rPr lang="fi-FI" dirty="0"/>
              <a:t>Taulukon, graafin tai muun elementin otsikko (Lähde: Kuvan lähde )</a:t>
            </a:r>
          </a:p>
        </p:txBody>
      </p:sp>
      <p:sp>
        <p:nvSpPr>
          <p:cNvPr id="5" name="Dian numero">
            <a:extLst>
              <a:ext uri="{FF2B5EF4-FFF2-40B4-BE49-F238E27FC236}">
                <a16:creationId xmlns:a16="http://schemas.microsoft.com/office/drawing/2014/main" id="{681E7D64-15A2-4F90-BF54-7B1866C7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9" name="Sisältä">
            <a:extLst>
              <a:ext uri="{FF2B5EF4-FFF2-40B4-BE49-F238E27FC236}">
                <a16:creationId xmlns:a16="http://schemas.microsoft.com/office/drawing/2014/main" id="{126FB0C0-A2F8-46CA-A4B8-24E69B1A3F4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52413" y="246955"/>
            <a:ext cx="8639175" cy="3964625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dirty="0"/>
              <a:t>Lisää taulukko, graafi tai muu elementti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11" name="Päivämäärä">
            <a:extLst>
              <a:ext uri="{FF2B5EF4-FFF2-40B4-BE49-F238E27FC236}">
                <a16:creationId xmlns:a16="http://schemas.microsoft.com/office/drawing/2014/main" id="{8FB59200-CDC9-41EF-82A5-D8E9BA9C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6"/>
                </a:solidFill>
              </a:defRPr>
            </a:lvl1pPr>
          </a:lstStyle>
          <a:p>
            <a:fld id="{92E723F6-5B56-49AE-AA06-86C2DDB43DDE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2" name="Alatunniste">
            <a:extLst>
              <a:ext uri="{FF2B5EF4-FFF2-40B4-BE49-F238E27FC236}">
                <a16:creationId xmlns:a16="http://schemas.microsoft.com/office/drawing/2014/main" id="{563DB3B0-EBA3-4282-A033-4724F0CB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3" name="KKV logo">
            <a:extLst>
              <a:ext uri="{FF2B5EF4-FFF2-40B4-BE49-F238E27FC236}">
                <a16:creationId xmlns:a16="http://schemas.microsoft.com/office/drawing/2014/main" id="{F9F0BA4D-DB1D-4262-8956-7B67DC78A85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2496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video"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49600">
              <a:schemeClr val="tx1">
                <a:lumMod val="75000"/>
                <a:lumOff val="2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n paikkamerkki 5">
            <a:extLst>
              <a:ext uri="{FF2B5EF4-FFF2-40B4-BE49-F238E27FC236}">
                <a16:creationId xmlns:a16="http://schemas.microsoft.com/office/drawing/2014/main" id="{7D5E0EC7-F796-4D4B-9752-BF8A0A790F05}"/>
              </a:ext>
            </a:extLst>
          </p:cNvPr>
          <p:cNvSpPr>
            <a:spLocks noGrp="1"/>
          </p:cNvSpPr>
          <p:nvPr>
            <p:ph type="media" sz="quarter" idx="14" hasCustomPrompt="1"/>
          </p:nvPr>
        </p:nvSpPr>
        <p:spPr>
          <a:xfrm>
            <a:off x="0" y="0"/>
            <a:ext cx="9144000" cy="5143500"/>
          </a:xfrm>
        </p:spPr>
        <p:txBody>
          <a:bodyPr anchor="t" anchorCtr="0"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dirty="0"/>
              <a:t>Lisää video</a:t>
            </a:r>
            <a:br>
              <a:rPr lang="fi-FI" dirty="0"/>
            </a:br>
            <a:r>
              <a:rPr lang="fi-FI" dirty="0"/>
              <a:t>▼</a:t>
            </a:r>
          </a:p>
          <a:p>
            <a:endParaRPr lang="fi-FI" dirty="0"/>
          </a:p>
        </p:txBody>
      </p:sp>
      <p:sp>
        <p:nvSpPr>
          <p:cNvPr id="2" name="Otsikko">
            <a:extLst>
              <a:ext uri="{FF2B5EF4-FFF2-40B4-BE49-F238E27FC236}">
                <a16:creationId xmlns:a16="http://schemas.microsoft.com/office/drawing/2014/main" id="{59859579-18F3-49F8-BA67-BFF6811EC2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463" y="4859263"/>
            <a:ext cx="8965653" cy="223100"/>
          </a:xfrm>
        </p:spPr>
        <p:txBody>
          <a:bodyPr tIns="0" rIns="0" anchor="ctr" anchorCtr="0">
            <a:noAutofit/>
          </a:bodyPr>
          <a:lstStyle>
            <a:lvl1pPr algn="l">
              <a:lnSpc>
                <a:spcPct val="85000"/>
              </a:lnSpc>
              <a:defRPr sz="1200" b="1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Videon otsikko (Lähde: videon lähde)</a:t>
            </a:r>
          </a:p>
        </p:txBody>
      </p:sp>
    </p:spTree>
    <p:extLst>
      <p:ext uri="{BB962C8B-B14F-4D97-AF65-F5344CB8AC3E}">
        <p14:creationId xmlns:p14="http://schemas.microsoft.com/office/powerpoint/2010/main" val="442926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gradFill>
          <a:gsLst>
            <a:gs pos="0">
              <a:schemeClr val="bg2"/>
            </a:gs>
            <a:gs pos="4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KV logo">
            <a:extLst>
              <a:ext uri="{FF2B5EF4-FFF2-40B4-BE49-F238E27FC236}">
                <a16:creationId xmlns:a16="http://schemas.microsoft.com/office/drawing/2014/main" id="{2AE7F680-871B-4678-A692-21858B1F66B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1F529CB1-E2B4-43AF-BA67-0C303C78992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65034" y="217187"/>
            <a:ext cx="3853058" cy="4231647"/>
          </a:xfrm>
          <a:custGeom>
            <a:avLst/>
            <a:gdLst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45503 w 3845503"/>
              <a:gd name="connsiteY4" fmla="*/ 3179898 h 3240000"/>
              <a:gd name="connsiteX5" fmla="*/ 3785401 w 3845503"/>
              <a:gd name="connsiteY5" fmla="*/ 3240000 h 3240000"/>
              <a:gd name="connsiteX6" fmla="*/ 60102 w 3845503"/>
              <a:gd name="connsiteY6" fmla="*/ 3240000 h 3240000"/>
              <a:gd name="connsiteX7" fmla="*/ 0 w 3845503"/>
              <a:gd name="connsiteY7" fmla="*/ 3179898 h 3240000"/>
              <a:gd name="connsiteX8" fmla="*/ 0 w 3845503"/>
              <a:gd name="connsiteY8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45503 w 3845503"/>
              <a:gd name="connsiteY4" fmla="*/ 3179898 h 3240000"/>
              <a:gd name="connsiteX5" fmla="*/ 3785401 w 3845503"/>
              <a:gd name="connsiteY5" fmla="*/ 3240000 h 3240000"/>
              <a:gd name="connsiteX6" fmla="*/ 2691155 w 3845503"/>
              <a:gd name="connsiteY6" fmla="*/ 3231144 h 3240000"/>
              <a:gd name="connsiteX7" fmla="*/ 60102 w 3845503"/>
              <a:gd name="connsiteY7" fmla="*/ 3240000 h 3240000"/>
              <a:gd name="connsiteX8" fmla="*/ 0 w 3845503"/>
              <a:gd name="connsiteY8" fmla="*/ 3179898 h 3240000"/>
              <a:gd name="connsiteX9" fmla="*/ 0 w 3845503"/>
              <a:gd name="connsiteY9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39019 w 3845503"/>
              <a:gd name="connsiteY4" fmla="*/ 2161101 h 3240000"/>
              <a:gd name="connsiteX5" fmla="*/ 3845503 w 3845503"/>
              <a:gd name="connsiteY5" fmla="*/ 3179898 h 3240000"/>
              <a:gd name="connsiteX6" fmla="*/ 3785401 w 3845503"/>
              <a:gd name="connsiteY6" fmla="*/ 3240000 h 3240000"/>
              <a:gd name="connsiteX7" fmla="*/ 2691155 w 3845503"/>
              <a:gd name="connsiteY7" fmla="*/ 3231144 h 3240000"/>
              <a:gd name="connsiteX8" fmla="*/ 60102 w 3845503"/>
              <a:gd name="connsiteY8" fmla="*/ 3240000 h 3240000"/>
              <a:gd name="connsiteX9" fmla="*/ 0 w 3845503"/>
              <a:gd name="connsiteY9" fmla="*/ 3179898 h 3240000"/>
              <a:gd name="connsiteX10" fmla="*/ 0 w 3845503"/>
              <a:gd name="connsiteY10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39019 w 3845503"/>
              <a:gd name="connsiteY4" fmla="*/ 2161101 h 3240000"/>
              <a:gd name="connsiteX5" fmla="*/ 3845503 w 3845503"/>
              <a:gd name="connsiteY5" fmla="*/ 3179898 h 3240000"/>
              <a:gd name="connsiteX6" fmla="*/ 3402780 w 3845503"/>
              <a:gd name="connsiteY6" fmla="*/ 2591489 h 3240000"/>
              <a:gd name="connsiteX7" fmla="*/ 2691155 w 3845503"/>
              <a:gd name="connsiteY7" fmla="*/ 3231144 h 3240000"/>
              <a:gd name="connsiteX8" fmla="*/ 60102 w 3845503"/>
              <a:gd name="connsiteY8" fmla="*/ 3240000 h 3240000"/>
              <a:gd name="connsiteX9" fmla="*/ 0 w 3845503"/>
              <a:gd name="connsiteY9" fmla="*/ 3179898 h 3240000"/>
              <a:gd name="connsiteX10" fmla="*/ 0 w 3845503"/>
              <a:gd name="connsiteY10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39019 w 3845503"/>
              <a:gd name="connsiteY4" fmla="*/ 2161101 h 3240000"/>
              <a:gd name="connsiteX5" fmla="*/ 3845503 w 3845503"/>
              <a:gd name="connsiteY5" fmla="*/ 3179898 h 3240000"/>
              <a:gd name="connsiteX6" fmla="*/ 3402780 w 3845503"/>
              <a:gd name="connsiteY6" fmla="*/ 2591489 h 3240000"/>
              <a:gd name="connsiteX7" fmla="*/ 2691155 w 3845503"/>
              <a:gd name="connsiteY7" fmla="*/ 3231144 h 3240000"/>
              <a:gd name="connsiteX8" fmla="*/ 2606849 w 3845503"/>
              <a:gd name="connsiteY8" fmla="*/ 3237629 h 3240000"/>
              <a:gd name="connsiteX9" fmla="*/ 60102 w 3845503"/>
              <a:gd name="connsiteY9" fmla="*/ 3240000 h 3240000"/>
              <a:gd name="connsiteX10" fmla="*/ 0 w 3845503"/>
              <a:gd name="connsiteY10" fmla="*/ 3179898 h 3240000"/>
              <a:gd name="connsiteX11" fmla="*/ 0 w 3845503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39019 w 3850205"/>
              <a:gd name="connsiteY5" fmla="*/ 2161101 h 3240000"/>
              <a:gd name="connsiteX6" fmla="*/ 3845503 w 3850205"/>
              <a:gd name="connsiteY6" fmla="*/ 3179898 h 3240000"/>
              <a:gd name="connsiteX7" fmla="*/ 3402780 w 3850205"/>
              <a:gd name="connsiteY7" fmla="*/ 2591489 h 3240000"/>
              <a:gd name="connsiteX8" fmla="*/ 2691155 w 3850205"/>
              <a:gd name="connsiteY8" fmla="*/ 3231144 h 3240000"/>
              <a:gd name="connsiteX9" fmla="*/ 2606849 w 3850205"/>
              <a:gd name="connsiteY9" fmla="*/ 3237629 h 3240000"/>
              <a:gd name="connsiteX10" fmla="*/ 60102 w 3850205"/>
              <a:gd name="connsiteY10" fmla="*/ 3240000 h 3240000"/>
              <a:gd name="connsiteX11" fmla="*/ 0 w 3850205"/>
              <a:gd name="connsiteY11" fmla="*/ 3179898 h 3240000"/>
              <a:gd name="connsiteX12" fmla="*/ 0 w 3850205"/>
              <a:gd name="connsiteY12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39019 w 3850205"/>
              <a:gd name="connsiteY5" fmla="*/ 2161101 h 3240000"/>
              <a:gd name="connsiteX6" fmla="*/ 3402780 w 3850205"/>
              <a:gd name="connsiteY6" fmla="*/ 2591489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402780 w 3850205"/>
              <a:gd name="connsiteY6" fmla="*/ 2591489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402780 w 3850205"/>
              <a:gd name="connsiteY6" fmla="*/ 2591489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553049 w 3850205"/>
              <a:gd name="connsiteY6" fmla="*/ 2652236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553049 w 3850205"/>
              <a:gd name="connsiteY6" fmla="*/ 2652236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553049 w 3850205"/>
              <a:gd name="connsiteY6" fmla="*/ 2652236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336"/>
              <a:gd name="connsiteY0" fmla="*/ 60102 h 3240000"/>
              <a:gd name="connsiteX1" fmla="*/ 60102 w 3850336"/>
              <a:gd name="connsiteY1" fmla="*/ 0 h 3240000"/>
              <a:gd name="connsiteX2" fmla="*/ 3785401 w 3850336"/>
              <a:gd name="connsiteY2" fmla="*/ 0 h 3240000"/>
              <a:gd name="connsiteX3" fmla="*/ 3845503 w 3850336"/>
              <a:gd name="connsiteY3" fmla="*/ 60102 h 3240000"/>
              <a:gd name="connsiteX4" fmla="*/ 3845504 w 3850336"/>
              <a:gd name="connsiteY4" fmla="*/ 2102735 h 3240000"/>
              <a:gd name="connsiteX5" fmla="*/ 3835822 w 3850336"/>
              <a:gd name="connsiteY5" fmla="*/ 2304975 h 3240000"/>
              <a:gd name="connsiteX6" fmla="*/ 3553049 w 3850336"/>
              <a:gd name="connsiteY6" fmla="*/ 2652236 h 3240000"/>
              <a:gd name="connsiteX7" fmla="*/ 2691155 w 3850336"/>
              <a:gd name="connsiteY7" fmla="*/ 3231144 h 3240000"/>
              <a:gd name="connsiteX8" fmla="*/ 2606849 w 3850336"/>
              <a:gd name="connsiteY8" fmla="*/ 3237629 h 3240000"/>
              <a:gd name="connsiteX9" fmla="*/ 60102 w 3850336"/>
              <a:gd name="connsiteY9" fmla="*/ 3240000 h 3240000"/>
              <a:gd name="connsiteX10" fmla="*/ 0 w 3850336"/>
              <a:gd name="connsiteY10" fmla="*/ 3179898 h 3240000"/>
              <a:gd name="connsiteX11" fmla="*/ 0 w 3850336"/>
              <a:gd name="connsiteY11" fmla="*/ 60102 h 3240000"/>
              <a:gd name="connsiteX0" fmla="*/ 0 w 3854093"/>
              <a:gd name="connsiteY0" fmla="*/ 60102 h 3240000"/>
              <a:gd name="connsiteX1" fmla="*/ 60102 w 3854093"/>
              <a:gd name="connsiteY1" fmla="*/ 0 h 3240000"/>
              <a:gd name="connsiteX2" fmla="*/ 3785401 w 3854093"/>
              <a:gd name="connsiteY2" fmla="*/ 0 h 3240000"/>
              <a:gd name="connsiteX3" fmla="*/ 3845503 w 3854093"/>
              <a:gd name="connsiteY3" fmla="*/ 60102 h 3240000"/>
              <a:gd name="connsiteX4" fmla="*/ 3845504 w 3854093"/>
              <a:gd name="connsiteY4" fmla="*/ 2102735 h 3240000"/>
              <a:gd name="connsiteX5" fmla="*/ 3768681 w 3854093"/>
              <a:gd name="connsiteY5" fmla="*/ 2301778 h 3240000"/>
              <a:gd name="connsiteX6" fmla="*/ 3553049 w 3854093"/>
              <a:gd name="connsiteY6" fmla="*/ 2652236 h 3240000"/>
              <a:gd name="connsiteX7" fmla="*/ 2691155 w 3854093"/>
              <a:gd name="connsiteY7" fmla="*/ 3231144 h 3240000"/>
              <a:gd name="connsiteX8" fmla="*/ 2606849 w 3854093"/>
              <a:gd name="connsiteY8" fmla="*/ 3237629 h 3240000"/>
              <a:gd name="connsiteX9" fmla="*/ 60102 w 3854093"/>
              <a:gd name="connsiteY9" fmla="*/ 3240000 h 3240000"/>
              <a:gd name="connsiteX10" fmla="*/ 0 w 3854093"/>
              <a:gd name="connsiteY10" fmla="*/ 3179898 h 3240000"/>
              <a:gd name="connsiteX11" fmla="*/ 0 w 3854093"/>
              <a:gd name="connsiteY11" fmla="*/ 60102 h 3240000"/>
              <a:gd name="connsiteX0" fmla="*/ 0 w 3866293"/>
              <a:gd name="connsiteY0" fmla="*/ 60102 h 3240000"/>
              <a:gd name="connsiteX1" fmla="*/ 60102 w 3866293"/>
              <a:gd name="connsiteY1" fmla="*/ 0 h 3240000"/>
              <a:gd name="connsiteX2" fmla="*/ 3785401 w 3866293"/>
              <a:gd name="connsiteY2" fmla="*/ 0 h 3240000"/>
              <a:gd name="connsiteX3" fmla="*/ 3845503 w 3866293"/>
              <a:gd name="connsiteY3" fmla="*/ 60102 h 3240000"/>
              <a:gd name="connsiteX4" fmla="*/ 3845504 w 3866293"/>
              <a:gd name="connsiteY4" fmla="*/ 2102735 h 3240000"/>
              <a:gd name="connsiteX5" fmla="*/ 3768681 w 3866293"/>
              <a:gd name="connsiteY5" fmla="*/ 2301778 h 3240000"/>
              <a:gd name="connsiteX6" fmla="*/ 3553049 w 3866293"/>
              <a:gd name="connsiteY6" fmla="*/ 2652236 h 3240000"/>
              <a:gd name="connsiteX7" fmla="*/ 2691155 w 3866293"/>
              <a:gd name="connsiteY7" fmla="*/ 3231144 h 3240000"/>
              <a:gd name="connsiteX8" fmla="*/ 2606849 w 3866293"/>
              <a:gd name="connsiteY8" fmla="*/ 3237629 h 3240000"/>
              <a:gd name="connsiteX9" fmla="*/ 60102 w 3866293"/>
              <a:gd name="connsiteY9" fmla="*/ 3240000 h 3240000"/>
              <a:gd name="connsiteX10" fmla="*/ 0 w 3866293"/>
              <a:gd name="connsiteY10" fmla="*/ 3179898 h 3240000"/>
              <a:gd name="connsiteX11" fmla="*/ 0 w 3866293"/>
              <a:gd name="connsiteY11" fmla="*/ 60102 h 3240000"/>
              <a:gd name="connsiteX0" fmla="*/ 0 w 3862403"/>
              <a:gd name="connsiteY0" fmla="*/ 60102 h 3240000"/>
              <a:gd name="connsiteX1" fmla="*/ 60102 w 3862403"/>
              <a:gd name="connsiteY1" fmla="*/ 0 h 3240000"/>
              <a:gd name="connsiteX2" fmla="*/ 3785401 w 3862403"/>
              <a:gd name="connsiteY2" fmla="*/ 0 h 3240000"/>
              <a:gd name="connsiteX3" fmla="*/ 3845503 w 3862403"/>
              <a:gd name="connsiteY3" fmla="*/ 60102 h 3240000"/>
              <a:gd name="connsiteX4" fmla="*/ 3845504 w 3862403"/>
              <a:gd name="connsiteY4" fmla="*/ 2102735 h 3240000"/>
              <a:gd name="connsiteX5" fmla="*/ 3762287 w 3862403"/>
              <a:gd name="connsiteY5" fmla="*/ 2372116 h 3240000"/>
              <a:gd name="connsiteX6" fmla="*/ 3553049 w 3862403"/>
              <a:gd name="connsiteY6" fmla="*/ 2652236 h 3240000"/>
              <a:gd name="connsiteX7" fmla="*/ 2691155 w 3862403"/>
              <a:gd name="connsiteY7" fmla="*/ 3231144 h 3240000"/>
              <a:gd name="connsiteX8" fmla="*/ 2606849 w 3862403"/>
              <a:gd name="connsiteY8" fmla="*/ 3237629 h 3240000"/>
              <a:gd name="connsiteX9" fmla="*/ 60102 w 3862403"/>
              <a:gd name="connsiteY9" fmla="*/ 3240000 h 3240000"/>
              <a:gd name="connsiteX10" fmla="*/ 0 w 3862403"/>
              <a:gd name="connsiteY10" fmla="*/ 3179898 h 3240000"/>
              <a:gd name="connsiteX11" fmla="*/ 0 w 3862403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2287 w 3848984"/>
              <a:gd name="connsiteY5" fmla="*/ 2372116 h 3240000"/>
              <a:gd name="connsiteX6" fmla="*/ 3553049 w 3848984"/>
              <a:gd name="connsiteY6" fmla="*/ 2652236 h 3240000"/>
              <a:gd name="connsiteX7" fmla="*/ 2691155 w 3848984"/>
              <a:gd name="connsiteY7" fmla="*/ 3231144 h 3240000"/>
              <a:gd name="connsiteX8" fmla="*/ 2606849 w 3848984"/>
              <a:gd name="connsiteY8" fmla="*/ 3237629 h 3240000"/>
              <a:gd name="connsiteX9" fmla="*/ 60102 w 3848984"/>
              <a:gd name="connsiteY9" fmla="*/ 3240000 h 3240000"/>
              <a:gd name="connsiteX10" fmla="*/ 0 w 3848984"/>
              <a:gd name="connsiteY10" fmla="*/ 3179898 h 3240000"/>
              <a:gd name="connsiteX11" fmla="*/ 0 w 3848984"/>
              <a:gd name="connsiteY11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2287 w 3848984"/>
              <a:gd name="connsiteY5" fmla="*/ 2372116 h 3240000"/>
              <a:gd name="connsiteX6" fmla="*/ 3553049 w 3848984"/>
              <a:gd name="connsiteY6" fmla="*/ 2652236 h 3240000"/>
              <a:gd name="connsiteX7" fmla="*/ 2691155 w 3848984"/>
              <a:gd name="connsiteY7" fmla="*/ 3231144 h 3240000"/>
              <a:gd name="connsiteX8" fmla="*/ 2606849 w 3848984"/>
              <a:gd name="connsiteY8" fmla="*/ 3237629 h 3240000"/>
              <a:gd name="connsiteX9" fmla="*/ 60102 w 3848984"/>
              <a:gd name="connsiteY9" fmla="*/ 3240000 h 3240000"/>
              <a:gd name="connsiteX10" fmla="*/ 0 w 3848984"/>
              <a:gd name="connsiteY10" fmla="*/ 3179898 h 3240000"/>
              <a:gd name="connsiteX11" fmla="*/ 0 w 3848984"/>
              <a:gd name="connsiteY11" fmla="*/ 60102 h 3240000"/>
              <a:gd name="connsiteX0" fmla="*/ 0 w 3877099"/>
              <a:gd name="connsiteY0" fmla="*/ 60102 h 3240000"/>
              <a:gd name="connsiteX1" fmla="*/ 60102 w 3877099"/>
              <a:gd name="connsiteY1" fmla="*/ 0 h 3240000"/>
              <a:gd name="connsiteX2" fmla="*/ 3785401 w 3877099"/>
              <a:gd name="connsiteY2" fmla="*/ 0 h 3240000"/>
              <a:gd name="connsiteX3" fmla="*/ 3845503 w 3877099"/>
              <a:gd name="connsiteY3" fmla="*/ 60102 h 3240000"/>
              <a:gd name="connsiteX4" fmla="*/ 3845504 w 3877099"/>
              <a:gd name="connsiteY4" fmla="*/ 2102735 h 3240000"/>
              <a:gd name="connsiteX5" fmla="*/ 3762287 w 3877099"/>
              <a:gd name="connsiteY5" fmla="*/ 2372116 h 3240000"/>
              <a:gd name="connsiteX6" fmla="*/ 2691155 w 3877099"/>
              <a:gd name="connsiteY6" fmla="*/ 3231144 h 3240000"/>
              <a:gd name="connsiteX7" fmla="*/ 2606849 w 3877099"/>
              <a:gd name="connsiteY7" fmla="*/ 3237629 h 3240000"/>
              <a:gd name="connsiteX8" fmla="*/ 60102 w 3877099"/>
              <a:gd name="connsiteY8" fmla="*/ 3240000 h 3240000"/>
              <a:gd name="connsiteX9" fmla="*/ 0 w 3877099"/>
              <a:gd name="connsiteY9" fmla="*/ 3179898 h 3240000"/>
              <a:gd name="connsiteX10" fmla="*/ 0 w 3877099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2287 w 3848984"/>
              <a:gd name="connsiteY5" fmla="*/ 2372116 h 3240000"/>
              <a:gd name="connsiteX6" fmla="*/ 2691155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70873"/>
              <a:gd name="connsiteY0" fmla="*/ 60102 h 3240000"/>
              <a:gd name="connsiteX1" fmla="*/ 60102 w 3870873"/>
              <a:gd name="connsiteY1" fmla="*/ 0 h 3240000"/>
              <a:gd name="connsiteX2" fmla="*/ 3785401 w 3870873"/>
              <a:gd name="connsiteY2" fmla="*/ 0 h 3240000"/>
              <a:gd name="connsiteX3" fmla="*/ 3845503 w 3870873"/>
              <a:gd name="connsiteY3" fmla="*/ 60102 h 3240000"/>
              <a:gd name="connsiteX4" fmla="*/ 3845504 w 3870873"/>
              <a:gd name="connsiteY4" fmla="*/ 2102735 h 3240000"/>
              <a:gd name="connsiteX5" fmla="*/ 3762287 w 3870873"/>
              <a:gd name="connsiteY5" fmla="*/ 2372116 h 3240000"/>
              <a:gd name="connsiteX6" fmla="*/ 2787071 w 3870873"/>
              <a:gd name="connsiteY6" fmla="*/ 3224750 h 3240000"/>
              <a:gd name="connsiteX7" fmla="*/ 2606849 w 3870873"/>
              <a:gd name="connsiteY7" fmla="*/ 3237629 h 3240000"/>
              <a:gd name="connsiteX8" fmla="*/ 60102 w 3870873"/>
              <a:gd name="connsiteY8" fmla="*/ 3240000 h 3240000"/>
              <a:gd name="connsiteX9" fmla="*/ 0 w 3870873"/>
              <a:gd name="connsiteY9" fmla="*/ 3179898 h 3240000"/>
              <a:gd name="connsiteX10" fmla="*/ 0 w 3870873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520"/>
              <a:gd name="connsiteX1" fmla="*/ 60102 w 3848984"/>
              <a:gd name="connsiteY1" fmla="*/ 0 h 3240520"/>
              <a:gd name="connsiteX2" fmla="*/ 3785401 w 3848984"/>
              <a:gd name="connsiteY2" fmla="*/ 0 h 3240520"/>
              <a:gd name="connsiteX3" fmla="*/ 3845503 w 3848984"/>
              <a:gd name="connsiteY3" fmla="*/ 60102 h 3240520"/>
              <a:gd name="connsiteX4" fmla="*/ 3845504 w 3848984"/>
              <a:gd name="connsiteY4" fmla="*/ 2102735 h 3240520"/>
              <a:gd name="connsiteX5" fmla="*/ 3637596 w 3848984"/>
              <a:gd name="connsiteY5" fmla="*/ 2477624 h 3240520"/>
              <a:gd name="connsiteX6" fmla="*/ 2783874 w 3848984"/>
              <a:gd name="connsiteY6" fmla="*/ 3231144 h 3240520"/>
              <a:gd name="connsiteX7" fmla="*/ 2606849 w 3848984"/>
              <a:gd name="connsiteY7" fmla="*/ 3237629 h 3240520"/>
              <a:gd name="connsiteX8" fmla="*/ 60102 w 3848984"/>
              <a:gd name="connsiteY8" fmla="*/ 3240000 h 3240520"/>
              <a:gd name="connsiteX9" fmla="*/ 0 w 3848984"/>
              <a:gd name="connsiteY9" fmla="*/ 3179898 h 3240520"/>
              <a:gd name="connsiteX10" fmla="*/ 0 w 3848984"/>
              <a:gd name="connsiteY10" fmla="*/ 60102 h 3240520"/>
              <a:gd name="connsiteX0" fmla="*/ 0 w 3848984"/>
              <a:gd name="connsiteY0" fmla="*/ 60102 h 3262655"/>
              <a:gd name="connsiteX1" fmla="*/ 60102 w 3848984"/>
              <a:gd name="connsiteY1" fmla="*/ 0 h 3262655"/>
              <a:gd name="connsiteX2" fmla="*/ 3785401 w 3848984"/>
              <a:gd name="connsiteY2" fmla="*/ 0 h 3262655"/>
              <a:gd name="connsiteX3" fmla="*/ 3845503 w 3848984"/>
              <a:gd name="connsiteY3" fmla="*/ 60102 h 3262655"/>
              <a:gd name="connsiteX4" fmla="*/ 3845504 w 3848984"/>
              <a:gd name="connsiteY4" fmla="*/ 2102735 h 3262655"/>
              <a:gd name="connsiteX5" fmla="*/ 3637596 w 3848984"/>
              <a:gd name="connsiteY5" fmla="*/ 2477624 h 3262655"/>
              <a:gd name="connsiteX6" fmla="*/ 2783874 w 3848984"/>
              <a:gd name="connsiteY6" fmla="*/ 3231144 h 3262655"/>
              <a:gd name="connsiteX7" fmla="*/ 2606849 w 3848984"/>
              <a:gd name="connsiteY7" fmla="*/ 3237629 h 3262655"/>
              <a:gd name="connsiteX8" fmla="*/ 60102 w 3848984"/>
              <a:gd name="connsiteY8" fmla="*/ 3240000 h 3262655"/>
              <a:gd name="connsiteX9" fmla="*/ 0 w 3848984"/>
              <a:gd name="connsiteY9" fmla="*/ 3179898 h 3262655"/>
              <a:gd name="connsiteX10" fmla="*/ 0 w 3848984"/>
              <a:gd name="connsiteY10" fmla="*/ 60102 h 3262655"/>
              <a:gd name="connsiteX0" fmla="*/ 0 w 3848984"/>
              <a:gd name="connsiteY0" fmla="*/ 60102 h 3240520"/>
              <a:gd name="connsiteX1" fmla="*/ 60102 w 3848984"/>
              <a:gd name="connsiteY1" fmla="*/ 0 h 3240520"/>
              <a:gd name="connsiteX2" fmla="*/ 3785401 w 3848984"/>
              <a:gd name="connsiteY2" fmla="*/ 0 h 3240520"/>
              <a:gd name="connsiteX3" fmla="*/ 3845503 w 3848984"/>
              <a:gd name="connsiteY3" fmla="*/ 60102 h 3240520"/>
              <a:gd name="connsiteX4" fmla="*/ 3845504 w 3848984"/>
              <a:gd name="connsiteY4" fmla="*/ 2102735 h 3240520"/>
              <a:gd name="connsiteX5" fmla="*/ 3637596 w 3848984"/>
              <a:gd name="connsiteY5" fmla="*/ 2477624 h 3240520"/>
              <a:gd name="connsiteX6" fmla="*/ 2783874 w 3848984"/>
              <a:gd name="connsiteY6" fmla="*/ 3231144 h 3240520"/>
              <a:gd name="connsiteX7" fmla="*/ 2606849 w 3848984"/>
              <a:gd name="connsiteY7" fmla="*/ 3237629 h 3240520"/>
              <a:gd name="connsiteX8" fmla="*/ 60102 w 3848984"/>
              <a:gd name="connsiteY8" fmla="*/ 3240000 h 3240520"/>
              <a:gd name="connsiteX9" fmla="*/ 0 w 3848984"/>
              <a:gd name="connsiteY9" fmla="*/ 3179898 h 3240520"/>
              <a:gd name="connsiteX10" fmla="*/ 0 w 3848984"/>
              <a:gd name="connsiteY10" fmla="*/ 60102 h 3240520"/>
              <a:gd name="connsiteX0" fmla="*/ 0 w 3848984"/>
              <a:gd name="connsiteY0" fmla="*/ 60102 h 3288180"/>
              <a:gd name="connsiteX1" fmla="*/ 60102 w 3848984"/>
              <a:gd name="connsiteY1" fmla="*/ 0 h 3288180"/>
              <a:gd name="connsiteX2" fmla="*/ 3785401 w 3848984"/>
              <a:gd name="connsiteY2" fmla="*/ 0 h 3288180"/>
              <a:gd name="connsiteX3" fmla="*/ 3845503 w 3848984"/>
              <a:gd name="connsiteY3" fmla="*/ 60102 h 3288180"/>
              <a:gd name="connsiteX4" fmla="*/ 3845504 w 3848984"/>
              <a:gd name="connsiteY4" fmla="*/ 2102735 h 3288180"/>
              <a:gd name="connsiteX5" fmla="*/ 3637596 w 3848984"/>
              <a:gd name="connsiteY5" fmla="*/ 2477624 h 3288180"/>
              <a:gd name="connsiteX6" fmla="*/ 2783874 w 3848984"/>
              <a:gd name="connsiteY6" fmla="*/ 3231144 h 3288180"/>
              <a:gd name="connsiteX7" fmla="*/ 2606849 w 3848984"/>
              <a:gd name="connsiteY7" fmla="*/ 3237629 h 3288180"/>
              <a:gd name="connsiteX8" fmla="*/ 60102 w 3848984"/>
              <a:gd name="connsiteY8" fmla="*/ 3240000 h 3288180"/>
              <a:gd name="connsiteX9" fmla="*/ 0 w 3848984"/>
              <a:gd name="connsiteY9" fmla="*/ 3179898 h 3288180"/>
              <a:gd name="connsiteX10" fmla="*/ 0 w 3848984"/>
              <a:gd name="connsiteY10" fmla="*/ 60102 h 3288180"/>
              <a:gd name="connsiteX0" fmla="*/ 0 w 3848984"/>
              <a:gd name="connsiteY0" fmla="*/ 60102 h 3288180"/>
              <a:gd name="connsiteX1" fmla="*/ 60102 w 3848984"/>
              <a:gd name="connsiteY1" fmla="*/ 0 h 3288180"/>
              <a:gd name="connsiteX2" fmla="*/ 3785401 w 3848984"/>
              <a:gd name="connsiteY2" fmla="*/ 0 h 3288180"/>
              <a:gd name="connsiteX3" fmla="*/ 3845503 w 3848984"/>
              <a:gd name="connsiteY3" fmla="*/ 60102 h 3288180"/>
              <a:gd name="connsiteX4" fmla="*/ 3845504 w 3848984"/>
              <a:gd name="connsiteY4" fmla="*/ 2102735 h 3288180"/>
              <a:gd name="connsiteX5" fmla="*/ 3637596 w 3848984"/>
              <a:gd name="connsiteY5" fmla="*/ 2477624 h 3288180"/>
              <a:gd name="connsiteX6" fmla="*/ 2783874 w 3848984"/>
              <a:gd name="connsiteY6" fmla="*/ 3231144 h 3288180"/>
              <a:gd name="connsiteX7" fmla="*/ 2606849 w 3848984"/>
              <a:gd name="connsiteY7" fmla="*/ 3237629 h 3288180"/>
              <a:gd name="connsiteX8" fmla="*/ 60102 w 3848984"/>
              <a:gd name="connsiteY8" fmla="*/ 3240000 h 3288180"/>
              <a:gd name="connsiteX9" fmla="*/ 0 w 3848984"/>
              <a:gd name="connsiteY9" fmla="*/ 3179898 h 3288180"/>
              <a:gd name="connsiteX10" fmla="*/ 0 w 3848984"/>
              <a:gd name="connsiteY10" fmla="*/ 60102 h 3288180"/>
              <a:gd name="connsiteX0" fmla="*/ 0 w 3848984"/>
              <a:gd name="connsiteY0" fmla="*/ 60102 h 3300256"/>
              <a:gd name="connsiteX1" fmla="*/ 60102 w 3848984"/>
              <a:gd name="connsiteY1" fmla="*/ 0 h 3300256"/>
              <a:gd name="connsiteX2" fmla="*/ 3785401 w 3848984"/>
              <a:gd name="connsiteY2" fmla="*/ 0 h 3300256"/>
              <a:gd name="connsiteX3" fmla="*/ 3845503 w 3848984"/>
              <a:gd name="connsiteY3" fmla="*/ 60102 h 3300256"/>
              <a:gd name="connsiteX4" fmla="*/ 3845504 w 3848984"/>
              <a:gd name="connsiteY4" fmla="*/ 2102735 h 3300256"/>
              <a:gd name="connsiteX5" fmla="*/ 3768681 w 3848984"/>
              <a:gd name="connsiteY5" fmla="*/ 2314566 h 3300256"/>
              <a:gd name="connsiteX6" fmla="*/ 2783874 w 3848984"/>
              <a:gd name="connsiteY6" fmla="*/ 3231144 h 3300256"/>
              <a:gd name="connsiteX7" fmla="*/ 2606849 w 3848984"/>
              <a:gd name="connsiteY7" fmla="*/ 3237629 h 3300256"/>
              <a:gd name="connsiteX8" fmla="*/ 60102 w 3848984"/>
              <a:gd name="connsiteY8" fmla="*/ 3240000 h 3300256"/>
              <a:gd name="connsiteX9" fmla="*/ 0 w 3848984"/>
              <a:gd name="connsiteY9" fmla="*/ 3179898 h 3300256"/>
              <a:gd name="connsiteX10" fmla="*/ 0 w 3848984"/>
              <a:gd name="connsiteY10" fmla="*/ 60102 h 3300256"/>
              <a:gd name="connsiteX0" fmla="*/ 0 w 3848984"/>
              <a:gd name="connsiteY0" fmla="*/ 60102 h 3300256"/>
              <a:gd name="connsiteX1" fmla="*/ 60102 w 3848984"/>
              <a:gd name="connsiteY1" fmla="*/ 0 h 3300256"/>
              <a:gd name="connsiteX2" fmla="*/ 3785401 w 3848984"/>
              <a:gd name="connsiteY2" fmla="*/ 0 h 3300256"/>
              <a:gd name="connsiteX3" fmla="*/ 3845503 w 3848984"/>
              <a:gd name="connsiteY3" fmla="*/ 60102 h 3300256"/>
              <a:gd name="connsiteX4" fmla="*/ 3845504 w 3848984"/>
              <a:gd name="connsiteY4" fmla="*/ 2102735 h 3300256"/>
              <a:gd name="connsiteX5" fmla="*/ 3768681 w 3848984"/>
              <a:gd name="connsiteY5" fmla="*/ 2314566 h 3300256"/>
              <a:gd name="connsiteX6" fmla="*/ 2783874 w 3848984"/>
              <a:gd name="connsiteY6" fmla="*/ 3231144 h 3300256"/>
              <a:gd name="connsiteX7" fmla="*/ 2606849 w 3848984"/>
              <a:gd name="connsiteY7" fmla="*/ 3237629 h 3300256"/>
              <a:gd name="connsiteX8" fmla="*/ 60102 w 3848984"/>
              <a:gd name="connsiteY8" fmla="*/ 3240000 h 3300256"/>
              <a:gd name="connsiteX9" fmla="*/ 0 w 3848984"/>
              <a:gd name="connsiteY9" fmla="*/ 3179898 h 3300256"/>
              <a:gd name="connsiteX10" fmla="*/ 0 w 3848984"/>
              <a:gd name="connsiteY10" fmla="*/ 60102 h 3300256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8681 w 3848984"/>
              <a:gd name="connsiteY5" fmla="*/ 2314566 h 3240000"/>
              <a:gd name="connsiteX6" fmla="*/ 2783874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8681 w 3848984"/>
              <a:gd name="connsiteY5" fmla="*/ 2314566 h 3240000"/>
              <a:gd name="connsiteX6" fmla="*/ 2783874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8681 w 3848984"/>
              <a:gd name="connsiteY5" fmla="*/ 2314566 h 3240000"/>
              <a:gd name="connsiteX6" fmla="*/ 2783874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7641"/>
              <a:gd name="connsiteY0" fmla="*/ 60102 h 3243941"/>
              <a:gd name="connsiteX1" fmla="*/ 60102 w 3877641"/>
              <a:gd name="connsiteY1" fmla="*/ 0 h 3243941"/>
              <a:gd name="connsiteX2" fmla="*/ 3785401 w 3877641"/>
              <a:gd name="connsiteY2" fmla="*/ 0 h 3243941"/>
              <a:gd name="connsiteX3" fmla="*/ 3845503 w 3877641"/>
              <a:gd name="connsiteY3" fmla="*/ 60102 h 3243941"/>
              <a:gd name="connsiteX4" fmla="*/ 3845504 w 3877641"/>
              <a:gd name="connsiteY4" fmla="*/ 2102735 h 3243941"/>
              <a:gd name="connsiteX5" fmla="*/ 3768681 w 3877641"/>
              <a:gd name="connsiteY5" fmla="*/ 2314566 h 3243941"/>
              <a:gd name="connsiteX6" fmla="*/ 2735916 w 3877641"/>
              <a:gd name="connsiteY6" fmla="*/ 3243932 h 3243941"/>
              <a:gd name="connsiteX7" fmla="*/ 2606849 w 3877641"/>
              <a:gd name="connsiteY7" fmla="*/ 3237629 h 3243941"/>
              <a:gd name="connsiteX8" fmla="*/ 60102 w 3877641"/>
              <a:gd name="connsiteY8" fmla="*/ 3240000 h 3243941"/>
              <a:gd name="connsiteX9" fmla="*/ 0 w 3877641"/>
              <a:gd name="connsiteY9" fmla="*/ 3179898 h 3243941"/>
              <a:gd name="connsiteX10" fmla="*/ 0 w 3877641"/>
              <a:gd name="connsiteY10" fmla="*/ 60102 h 3243941"/>
              <a:gd name="connsiteX0" fmla="*/ 0 w 3877641"/>
              <a:gd name="connsiteY0" fmla="*/ 60102 h 3312915"/>
              <a:gd name="connsiteX1" fmla="*/ 60102 w 3877641"/>
              <a:gd name="connsiteY1" fmla="*/ 0 h 3312915"/>
              <a:gd name="connsiteX2" fmla="*/ 3785401 w 3877641"/>
              <a:gd name="connsiteY2" fmla="*/ 0 h 3312915"/>
              <a:gd name="connsiteX3" fmla="*/ 3845503 w 3877641"/>
              <a:gd name="connsiteY3" fmla="*/ 60102 h 3312915"/>
              <a:gd name="connsiteX4" fmla="*/ 3845504 w 3877641"/>
              <a:gd name="connsiteY4" fmla="*/ 2102735 h 3312915"/>
              <a:gd name="connsiteX5" fmla="*/ 3768681 w 3877641"/>
              <a:gd name="connsiteY5" fmla="*/ 2314566 h 3312915"/>
              <a:gd name="connsiteX6" fmla="*/ 2735916 w 3877641"/>
              <a:gd name="connsiteY6" fmla="*/ 3243932 h 3312915"/>
              <a:gd name="connsiteX7" fmla="*/ 2619638 w 3877641"/>
              <a:gd name="connsiteY7" fmla="*/ 3247220 h 3312915"/>
              <a:gd name="connsiteX8" fmla="*/ 60102 w 3877641"/>
              <a:gd name="connsiteY8" fmla="*/ 3240000 h 3312915"/>
              <a:gd name="connsiteX9" fmla="*/ 0 w 3877641"/>
              <a:gd name="connsiteY9" fmla="*/ 3179898 h 3312915"/>
              <a:gd name="connsiteX10" fmla="*/ 0 w 3877641"/>
              <a:gd name="connsiteY10" fmla="*/ 60102 h 3312915"/>
              <a:gd name="connsiteX0" fmla="*/ 0 w 3877641"/>
              <a:gd name="connsiteY0" fmla="*/ 60102 h 3311858"/>
              <a:gd name="connsiteX1" fmla="*/ 60102 w 3877641"/>
              <a:gd name="connsiteY1" fmla="*/ 0 h 3311858"/>
              <a:gd name="connsiteX2" fmla="*/ 3785401 w 3877641"/>
              <a:gd name="connsiteY2" fmla="*/ 0 h 3311858"/>
              <a:gd name="connsiteX3" fmla="*/ 3845503 w 3877641"/>
              <a:gd name="connsiteY3" fmla="*/ 60102 h 3311858"/>
              <a:gd name="connsiteX4" fmla="*/ 3845504 w 3877641"/>
              <a:gd name="connsiteY4" fmla="*/ 2102735 h 3311858"/>
              <a:gd name="connsiteX5" fmla="*/ 3768681 w 3877641"/>
              <a:gd name="connsiteY5" fmla="*/ 2314566 h 3311858"/>
              <a:gd name="connsiteX6" fmla="*/ 2735916 w 3877641"/>
              <a:gd name="connsiteY6" fmla="*/ 3243932 h 3311858"/>
              <a:gd name="connsiteX7" fmla="*/ 2616441 w 3877641"/>
              <a:gd name="connsiteY7" fmla="*/ 3244022 h 3311858"/>
              <a:gd name="connsiteX8" fmla="*/ 60102 w 3877641"/>
              <a:gd name="connsiteY8" fmla="*/ 3240000 h 3311858"/>
              <a:gd name="connsiteX9" fmla="*/ 0 w 3877641"/>
              <a:gd name="connsiteY9" fmla="*/ 3179898 h 3311858"/>
              <a:gd name="connsiteX10" fmla="*/ 0 w 3877641"/>
              <a:gd name="connsiteY10" fmla="*/ 60102 h 3311858"/>
              <a:gd name="connsiteX0" fmla="*/ 0 w 3877641"/>
              <a:gd name="connsiteY0" fmla="*/ 60102 h 3311858"/>
              <a:gd name="connsiteX1" fmla="*/ 60102 w 3877641"/>
              <a:gd name="connsiteY1" fmla="*/ 0 h 3311858"/>
              <a:gd name="connsiteX2" fmla="*/ 3785401 w 3877641"/>
              <a:gd name="connsiteY2" fmla="*/ 0 h 3311858"/>
              <a:gd name="connsiteX3" fmla="*/ 3845503 w 3877641"/>
              <a:gd name="connsiteY3" fmla="*/ 60102 h 3311858"/>
              <a:gd name="connsiteX4" fmla="*/ 3845504 w 3877641"/>
              <a:gd name="connsiteY4" fmla="*/ 2102735 h 3311858"/>
              <a:gd name="connsiteX5" fmla="*/ 3768681 w 3877641"/>
              <a:gd name="connsiteY5" fmla="*/ 2314566 h 3311858"/>
              <a:gd name="connsiteX6" fmla="*/ 2735916 w 3877641"/>
              <a:gd name="connsiteY6" fmla="*/ 3243932 h 3311858"/>
              <a:gd name="connsiteX7" fmla="*/ 2616441 w 3877641"/>
              <a:gd name="connsiteY7" fmla="*/ 3244022 h 3311858"/>
              <a:gd name="connsiteX8" fmla="*/ 60102 w 3877641"/>
              <a:gd name="connsiteY8" fmla="*/ 3240000 h 3311858"/>
              <a:gd name="connsiteX9" fmla="*/ 0 w 3877641"/>
              <a:gd name="connsiteY9" fmla="*/ 3179898 h 3311858"/>
              <a:gd name="connsiteX10" fmla="*/ 0 w 3877641"/>
              <a:gd name="connsiteY10" fmla="*/ 60102 h 3311858"/>
              <a:gd name="connsiteX0" fmla="*/ 0 w 3877641"/>
              <a:gd name="connsiteY0" fmla="*/ 60102 h 3313102"/>
              <a:gd name="connsiteX1" fmla="*/ 60102 w 3877641"/>
              <a:gd name="connsiteY1" fmla="*/ 0 h 3313102"/>
              <a:gd name="connsiteX2" fmla="*/ 3785401 w 3877641"/>
              <a:gd name="connsiteY2" fmla="*/ 0 h 3313102"/>
              <a:gd name="connsiteX3" fmla="*/ 3845503 w 3877641"/>
              <a:gd name="connsiteY3" fmla="*/ 60102 h 3313102"/>
              <a:gd name="connsiteX4" fmla="*/ 3845504 w 3877641"/>
              <a:gd name="connsiteY4" fmla="*/ 2102735 h 3313102"/>
              <a:gd name="connsiteX5" fmla="*/ 3768681 w 3877641"/>
              <a:gd name="connsiteY5" fmla="*/ 2314566 h 3313102"/>
              <a:gd name="connsiteX6" fmla="*/ 2735916 w 3877641"/>
              <a:gd name="connsiteY6" fmla="*/ 3243932 h 3313102"/>
              <a:gd name="connsiteX7" fmla="*/ 2616441 w 3877641"/>
              <a:gd name="connsiteY7" fmla="*/ 3244022 h 3313102"/>
              <a:gd name="connsiteX8" fmla="*/ 60102 w 3877641"/>
              <a:gd name="connsiteY8" fmla="*/ 3240000 h 3313102"/>
              <a:gd name="connsiteX9" fmla="*/ 0 w 3877641"/>
              <a:gd name="connsiteY9" fmla="*/ 3179898 h 3313102"/>
              <a:gd name="connsiteX10" fmla="*/ 0 w 3877641"/>
              <a:gd name="connsiteY10" fmla="*/ 60102 h 3313102"/>
              <a:gd name="connsiteX0" fmla="*/ 0 w 3877641"/>
              <a:gd name="connsiteY0" fmla="*/ 60102 h 3313102"/>
              <a:gd name="connsiteX1" fmla="*/ 60102 w 3877641"/>
              <a:gd name="connsiteY1" fmla="*/ 0 h 3313102"/>
              <a:gd name="connsiteX2" fmla="*/ 3785401 w 3877641"/>
              <a:gd name="connsiteY2" fmla="*/ 0 h 3313102"/>
              <a:gd name="connsiteX3" fmla="*/ 3845503 w 3877641"/>
              <a:gd name="connsiteY3" fmla="*/ 60102 h 3313102"/>
              <a:gd name="connsiteX4" fmla="*/ 3845504 w 3877641"/>
              <a:gd name="connsiteY4" fmla="*/ 2102735 h 3313102"/>
              <a:gd name="connsiteX5" fmla="*/ 3768681 w 3877641"/>
              <a:gd name="connsiteY5" fmla="*/ 2314566 h 3313102"/>
              <a:gd name="connsiteX6" fmla="*/ 2735916 w 3877641"/>
              <a:gd name="connsiteY6" fmla="*/ 3243932 h 3313102"/>
              <a:gd name="connsiteX7" fmla="*/ 2616441 w 3877641"/>
              <a:gd name="connsiteY7" fmla="*/ 3244022 h 3313102"/>
              <a:gd name="connsiteX8" fmla="*/ 60102 w 3877641"/>
              <a:gd name="connsiteY8" fmla="*/ 3240000 h 3313102"/>
              <a:gd name="connsiteX9" fmla="*/ 0 w 3877641"/>
              <a:gd name="connsiteY9" fmla="*/ 3179898 h 3313102"/>
              <a:gd name="connsiteX10" fmla="*/ 0 w 3877641"/>
              <a:gd name="connsiteY10" fmla="*/ 60102 h 3313102"/>
              <a:gd name="connsiteX0" fmla="*/ 0 w 3877641"/>
              <a:gd name="connsiteY0" fmla="*/ 60102 h 3318817"/>
              <a:gd name="connsiteX1" fmla="*/ 60102 w 3877641"/>
              <a:gd name="connsiteY1" fmla="*/ 0 h 3318817"/>
              <a:gd name="connsiteX2" fmla="*/ 3785401 w 3877641"/>
              <a:gd name="connsiteY2" fmla="*/ 0 h 3318817"/>
              <a:gd name="connsiteX3" fmla="*/ 3845503 w 3877641"/>
              <a:gd name="connsiteY3" fmla="*/ 60102 h 3318817"/>
              <a:gd name="connsiteX4" fmla="*/ 3845504 w 3877641"/>
              <a:gd name="connsiteY4" fmla="*/ 2102735 h 3318817"/>
              <a:gd name="connsiteX5" fmla="*/ 3768681 w 3877641"/>
              <a:gd name="connsiteY5" fmla="*/ 2314566 h 3318817"/>
              <a:gd name="connsiteX6" fmla="*/ 2735916 w 3877641"/>
              <a:gd name="connsiteY6" fmla="*/ 3243932 h 3318817"/>
              <a:gd name="connsiteX7" fmla="*/ 2616441 w 3877641"/>
              <a:gd name="connsiteY7" fmla="*/ 3244022 h 3318817"/>
              <a:gd name="connsiteX8" fmla="*/ 60102 w 3877641"/>
              <a:gd name="connsiteY8" fmla="*/ 3240000 h 3318817"/>
              <a:gd name="connsiteX9" fmla="*/ 0 w 3877641"/>
              <a:gd name="connsiteY9" fmla="*/ 3179898 h 3318817"/>
              <a:gd name="connsiteX10" fmla="*/ 0 w 3877641"/>
              <a:gd name="connsiteY10" fmla="*/ 60102 h 3318817"/>
              <a:gd name="connsiteX0" fmla="*/ 0 w 3877641"/>
              <a:gd name="connsiteY0" fmla="*/ 60102 h 3318817"/>
              <a:gd name="connsiteX1" fmla="*/ 60102 w 3877641"/>
              <a:gd name="connsiteY1" fmla="*/ 0 h 3318817"/>
              <a:gd name="connsiteX2" fmla="*/ 3785401 w 3877641"/>
              <a:gd name="connsiteY2" fmla="*/ 0 h 3318817"/>
              <a:gd name="connsiteX3" fmla="*/ 3845503 w 3877641"/>
              <a:gd name="connsiteY3" fmla="*/ 60102 h 3318817"/>
              <a:gd name="connsiteX4" fmla="*/ 3845504 w 3877641"/>
              <a:gd name="connsiteY4" fmla="*/ 2102735 h 3318817"/>
              <a:gd name="connsiteX5" fmla="*/ 3768681 w 3877641"/>
              <a:gd name="connsiteY5" fmla="*/ 2314566 h 3318817"/>
              <a:gd name="connsiteX6" fmla="*/ 2735916 w 3877641"/>
              <a:gd name="connsiteY6" fmla="*/ 3243932 h 3318817"/>
              <a:gd name="connsiteX7" fmla="*/ 2616441 w 3877641"/>
              <a:gd name="connsiteY7" fmla="*/ 3244022 h 3318817"/>
              <a:gd name="connsiteX8" fmla="*/ 60102 w 3877641"/>
              <a:gd name="connsiteY8" fmla="*/ 3240000 h 3318817"/>
              <a:gd name="connsiteX9" fmla="*/ 0 w 3877641"/>
              <a:gd name="connsiteY9" fmla="*/ 3179898 h 3318817"/>
              <a:gd name="connsiteX10" fmla="*/ 0 w 3877641"/>
              <a:gd name="connsiteY10" fmla="*/ 60102 h 3318817"/>
              <a:gd name="connsiteX0" fmla="*/ 0 w 3877641"/>
              <a:gd name="connsiteY0" fmla="*/ 60102 h 3261302"/>
              <a:gd name="connsiteX1" fmla="*/ 60102 w 3877641"/>
              <a:gd name="connsiteY1" fmla="*/ 0 h 3261302"/>
              <a:gd name="connsiteX2" fmla="*/ 3785401 w 3877641"/>
              <a:gd name="connsiteY2" fmla="*/ 0 h 3261302"/>
              <a:gd name="connsiteX3" fmla="*/ 3845503 w 3877641"/>
              <a:gd name="connsiteY3" fmla="*/ 60102 h 3261302"/>
              <a:gd name="connsiteX4" fmla="*/ 3845504 w 3877641"/>
              <a:gd name="connsiteY4" fmla="*/ 2102735 h 3261302"/>
              <a:gd name="connsiteX5" fmla="*/ 3768681 w 3877641"/>
              <a:gd name="connsiteY5" fmla="*/ 2314566 h 3261302"/>
              <a:gd name="connsiteX6" fmla="*/ 2735916 w 3877641"/>
              <a:gd name="connsiteY6" fmla="*/ 3243932 h 3261302"/>
              <a:gd name="connsiteX7" fmla="*/ 2616441 w 3877641"/>
              <a:gd name="connsiteY7" fmla="*/ 3244022 h 3261302"/>
              <a:gd name="connsiteX8" fmla="*/ 60102 w 3877641"/>
              <a:gd name="connsiteY8" fmla="*/ 3240000 h 3261302"/>
              <a:gd name="connsiteX9" fmla="*/ 0 w 3877641"/>
              <a:gd name="connsiteY9" fmla="*/ 3179898 h 3261302"/>
              <a:gd name="connsiteX10" fmla="*/ 0 w 3877641"/>
              <a:gd name="connsiteY10" fmla="*/ 60102 h 3261302"/>
              <a:gd name="connsiteX0" fmla="*/ 0 w 3877641"/>
              <a:gd name="connsiteY0" fmla="*/ 60102 h 3257033"/>
              <a:gd name="connsiteX1" fmla="*/ 60102 w 3877641"/>
              <a:gd name="connsiteY1" fmla="*/ 0 h 3257033"/>
              <a:gd name="connsiteX2" fmla="*/ 3785401 w 3877641"/>
              <a:gd name="connsiteY2" fmla="*/ 0 h 3257033"/>
              <a:gd name="connsiteX3" fmla="*/ 3845503 w 3877641"/>
              <a:gd name="connsiteY3" fmla="*/ 60102 h 3257033"/>
              <a:gd name="connsiteX4" fmla="*/ 3845504 w 3877641"/>
              <a:gd name="connsiteY4" fmla="*/ 2102735 h 3257033"/>
              <a:gd name="connsiteX5" fmla="*/ 3768681 w 3877641"/>
              <a:gd name="connsiteY5" fmla="*/ 2314566 h 3257033"/>
              <a:gd name="connsiteX6" fmla="*/ 2735916 w 3877641"/>
              <a:gd name="connsiteY6" fmla="*/ 3243932 h 3257033"/>
              <a:gd name="connsiteX7" fmla="*/ 2616441 w 3877641"/>
              <a:gd name="connsiteY7" fmla="*/ 3244022 h 3257033"/>
              <a:gd name="connsiteX8" fmla="*/ 60102 w 3877641"/>
              <a:gd name="connsiteY8" fmla="*/ 3240000 h 3257033"/>
              <a:gd name="connsiteX9" fmla="*/ 0 w 3877641"/>
              <a:gd name="connsiteY9" fmla="*/ 3179898 h 3257033"/>
              <a:gd name="connsiteX10" fmla="*/ 0 w 3877641"/>
              <a:gd name="connsiteY10" fmla="*/ 60102 h 3257033"/>
              <a:gd name="connsiteX0" fmla="*/ 0 w 3877641"/>
              <a:gd name="connsiteY0" fmla="*/ 60102 h 3257931"/>
              <a:gd name="connsiteX1" fmla="*/ 60102 w 3877641"/>
              <a:gd name="connsiteY1" fmla="*/ 0 h 3257931"/>
              <a:gd name="connsiteX2" fmla="*/ 3785401 w 3877641"/>
              <a:gd name="connsiteY2" fmla="*/ 0 h 3257931"/>
              <a:gd name="connsiteX3" fmla="*/ 3845503 w 3877641"/>
              <a:gd name="connsiteY3" fmla="*/ 60102 h 3257931"/>
              <a:gd name="connsiteX4" fmla="*/ 3845504 w 3877641"/>
              <a:gd name="connsiteY4" fmla="*/ 2102735 h 3257931"/>
              <a:gd name="connsiteX5" fmla="*/ 3768681 w 3877641"/>
              <a:gd name="connsiteY5" fmla="*/ 2314566 h 3257931"/>
              <a:gd name="connsiteX6" fmla="*/ 2735916 w 3877641"/>
              <a:gd name="connsiteY6" fmla="*/ 3243932 h 3257931"/>
              <a:gd name="connsiteX7" fmla="*/ 2616441 w 3877641"/>
              <a:gd name="connsiteY7" fmla="*/ 3244022 h 3257931"/>
              <a:gd name="connsiteX8" fmla="*/ 60102 w 3877641"/>
              <a:gd name="connsiteY8" fmla="*/ 3240000 h 3257931"/>
              <a:gd name="connsiteX9" fmla="*/ 0 w 3877641"/>
              <a:gd name="connsiteY9" fmla="*/ 3179898 h 3257931"/>
              <a:gd name="connsiteX10" fmla="*/ 0 w 3877641"/>
              <a:gd name="connsiteY10" fmla="*/ 60102 h 3257931"/>
              <a:gd name="connsiteX0" fmla="*/ 0 w 3877641"/>
              <a:gd name="connsiteY0" fmla="*/ 60102 h 3257931"/>
              <a:gd name="connsiteX1" fmla="*/ 60102 w 3877641"/>
              <a:gd name="connsiteY1" fmla="*/ 0 h 3257931"/>
              <a:gd name="connsiteX2" fmla="*/ 3785401 w 3877641"/>
              <a:gd name="connsiteY2" fmla="*/ 0 h 3257931"/>
              <a:gd name="connsiteX3" fmla="*/ 3845503 w 3877641"/>
              <a:gd name="connsiteY3" fmla="*/ 60102 h 3257931"/>
              <a:gd name="connsiteX4" fmla="*/ 3845504 w 3877641"/>
              <a:gd name="connsiteY4" fmla="*/ 2102735 h 3257931"/>
              <a:gd name="connsiteX5" fmla="*/ 3768681 w 3877641"/>
              <a:gd name="connsiteY5" fmla="*/ 2314566 h 3257931"/>
              <a:gd name="connsiteX6" fmla="*/ 2735916 w 3877641"/>
              <a:gd name="connsiteY6" fmla="*/ 3243932 h 3257931"/>
              <a:gd name="connsiteX7" fmla="*/ 2616441 w 3877641"/>
              <a:gd name="connsiteY7" fmla="*/ 3244022 h 3257931"/>
              <a:gd name="connsiteX8" fmla="*/ 60102 w 3877641"/>
              <a:gd name="connsiteY8" fmla="*/ 3240000 h 3257931"/>
              <a:gd name="connsiteX9" fmla="*/ 0 w 3877641"/>
              <a:gd name="connsiteY9" fmla="*/ 3179898 h 3257931"/>
              <a:gd name="connsiteX10" fmla="*/ 0 w 3877641"/>
              <a:gd name="connsiteY10" fmla="*/ 60102 h 3257931"/>
              <a:gd name="connsiteX0" fmla="*/ 0 w 3877641"/>
              <a:gd name="connsiteY0" fmla="*/ 60102 h 3256207"/>
              <a:gd name="connsiteX1" fmla="*/ 60102 w 3877641"/>
              <a:gd name="connsiteY1" fmla="*/ 0 h 3256207"/>
              <a:gd name="connsiteX2" fmla="*/ 3785401 w 3877641"/>
              <a:gd name="connsiteY2" fmla="*/ 0 h 3256207"/>
              <a:gd name="connsiteX3" fmla="*/ 3845503 w 3877641"/>
              <a:gd name="connsiteY3" fmla="*/ 60102 h 3256207"/>
              <a:gd name="connsiteX4" fmla="*/ 3845504 w 3877641"/>
              <a:gd name="connsiteY4" fmla="*/ 2102735 h 3256207"/>
              <a:gd name="connsiteX5" fmla="*/ 3768681 w 3877641"/>
              <a:gd name="connsiteY5" fmla="*/ 2314566 h 3256207"/>
              <a:gd name="connsiteX6" fmla="*/ 2735916 w 3877641"/>
              <a:gd name="connsiteY6" fmla="*/ 3243932 h 3256207"/>
              <a:gd name="connsiteX7" fmla="*/ 2616441 w 3877641"/>
              <a:gd name="connsiteY7" fmla="*/ 3244022 h 3256207"/>
              <a:gd name="connsiteX8" fmla="*/ 60102 w 3877641"/>
              <a:gd name="connsiteY8" fmla="*/ 3240000 h 3256207"/>
              <a:gd name="connsiteX9" fmla="*/ 0 w 3877641"/>
              <a:gd name="connsiteY9" fmla="*/ 3179898 h 3256207"/>
              <a:gd name="connsiteX10" fmla="*/ 0 w 3877641"/>
              <a:gd name="connsiteY10" fmla="*/ 60102 h 3256207"/>
              <a:gd name="connsiteX0" fmla="*/ 0 w 3877641"/>
              <a:gd name="connsiteY0" fmla="*/ 60102 h 3256207"/>
              <a:gd name="connsiteX1" fmla="*/ 60102 w 3877641"/>
              <a:gd name="connsiteY1" fmla="*/ 0 h 3256207"/>
              <a:gd name="connsiteX2" fmla="*/ 3785401 w 3877641"/>
              <a:gd name="connsiteY2" fmla="*/ 0 h 3256207"/>
              <a:gd name="connsiteX3" fmla="*/ 3845503 w 3877641"/>
              <a:gd name="connsiteY3" fmla="*/ 60102 h 3256207"/>
              <a:gd name="connsiteX4" fmla="*/ 3845504 w 3877641"/>
              <a:gd name="connsiteY4" fmla="*/ 2102735 h 3256207"/>
              <a:gd name="connsiteX5" fmla="*/ 3768681 w 3877641"/>
              <a:gd name="connsiteY5" fmla="*/ 2314566 h 3256207"/>
              <a:gd name="connsiteX6" fmla="*/ 2735916 w 3877641"/>
              <a:gd name="connsiteY6" fmla="*/ 3243932 h 3256207"/>
              <a:gd name="connsiteX7" fmla="*/ 2616441 w 3877641"/>
              <a:gd name="connsiteY7" fmla="*/ 3244022 h 3256207"/>
              <a:gd name="connsiteX8" fmla="*/ 60102 w 3877641"/>
              <a:gd name="connsiteY8" fmla="*/ 3240000 h 3256207"/>
              <a:gd name="connsiteX9" fmla="*/ 0 w 3877641"/>
              <a:gd name="connsiteY9" fmla="*/ 3179898 h 3256207"/>
              <a:gd name="connsiteX10" fmla="*/ 0 w 3877641"/>
              <a:gd name="connsiteY10" fmla="*/ 60102 h 3256207"/>
              <a:gd name="connsiteX0" fmla="*/ 0 w 3885256"/>
              <a:gd name="connsiteY0" fmla="*/ 60102 h 3289726"/>
              <a:gd name="connsiteX1" fmla="*/ 60102 w 3885256"/>
              <a:gd name="connsiteY1" fmla="*/ 0 h 3289726"/>
              <a:gd name="connsiteX2" fmla="*/ 3785401 w 3885256"/>
              <a:gd name="connsiteY2" fmla="*/ 0 h 3289726"/>
              <a:gd name="connsiteX3" fmla="*/ 3845503 w 3885256"/>
              <a:gd name="connsiteY3" fmla="*/ 60102 h 3289726"/>
              <a:gd name="connsiteX4" fmla="*/ 3845504 w 3885256"/>
              <a:gd name="connsiteY4" fmla="*/ 2102735 h 3289726"/>
              <a:gd name="connsiteX5" fmla="*/ 3340256 w 3885256"/>
              <a:gd name="connsiteY5" fmla="*/ 2711019 h 3289726"/>
              <a:gd name="connsiteX6" fmla="*/ 2735916 w 3885256"/>
              <a:gd name="connsiteY6" fmla="*/ 3243932 h 3289726"/>
              <a:gd name="connsiteX7" fmla="*/ 2616441 w 3885256"/>
              <a:gd name="connsiteY7" fmla="*/ 3244022 h 3289726"/>
              <a:gd name="connsiteX8" fmla="*/ 60102 w 3885256"/>
              <a:gd name="connsiteY8" fmla="*/ 3240000 h 3289726"/>
              <a:gd name="connsiteX9" fmla="*/ 0 w 3885256"/>
              <a:gd name="connsiteY9" fmla="*/ 3179898 h 3289726"/>
              <a:gd name="connsiteX10" fmla="*/ 0 w 3885256"/>
              <a:gd name="connsiteY10" fmla="*/ 60102 h 3289726"/>
              <a:gd name="connsiteX0" fmla="*/ 0 w 3885256"/>
              <a:gd name="connsiteY0" fmla="*/ 60102 h 3289726"/>
              <a:gd name="connsiteX1" fmla="*/ 60102 w 3885256"/>
              <a:gd name="connsiteY1" fmla="*/ 0 h 3289726"/>
              <a:gd name="connsiteX2" fmla="*/ 3785401 w 3885256"/>
              <a:gd name="connsiteY2" fmla="*/ 0 h 3289726"/>
              <a:gd name="connsiteX3" fmla="*/ 3845503 w 3885256"/>
              <a:gd name="connsiteY3" fmla="*/ 60102 h 3289726"/>
              <a:gd name="connsiteX4" fmla="*/ 3845504 w 3885256"/>
              <a:gd name="connsiteY4" fmla="*/ 2102735 h 3289726"/>
              <a:gd name="connsiteX5" fmla="*/ 3340256 w 3885256"/>
              <a:gd name="connsiteY5" fmla="*/ 2711019 h 3289726"/>
              <a:gd name="connsiteX6" fmla="*/ 2735916 w 3885256"/>
              <a:gd name="connsiteY6" fmla="*/ 3243932 h 3289726"/>
              <a:gd name="connsiteX7" fmla="*/ 2616441 w 3885256"/>
              <a:gd name="connsiteY7" fmla="*/ 3244022 h 3289726"/>
              <a:gd name="connsiteX8" fmla="*/ 60102 w 3885256"/>
              <a:gd name="connsiteY8" fmla="*/ 3240000 h 3289726"/>
              <a:gd name="connsiteX9" fmla="*/ 0 w 3885256"/>
              <a:gd name="connsiteY9" fmla="*/ 3179898 h 3289726"/>
              <a:gd name="connsiteX10" fmla="*/ 0 w 3885256"/>
              <a:gd name="connsiteY10" fmla="*/ 60102 h 3289726"/>
              <a:gd name="connsiteX0" fmla="*/ 0 w 3850205"/>
              <a:gd name="connsiteY0" fmla="*/ 60102 h 3289726"/>
              <a:gd name="connsiteX1" fmla="*/ 60102 w 3850205"/>
              <a:gd name="connsiteY1" fmla="*/ 0 h 3289726"/>
              <a:gd name="connsiteX2" fmla="*/ 3785401 w 3850205"/>
              <a:gd name="connsiteY2" fmla="*/ 0 h 3289726"/>
              <a:gd name="connsiteX3" fmla="*/ 3845503 w 3850205"/>
              <a:gd name="connsiteY3" fmla="*/ 60102 h 3289726"/>
              <a:gd name="connsiteX4" fmla="*/ 3845504 w 3850205"/>
              <a:gd name="connsiteY4" fmla="*/ 2102735 h 3289726"/>
              <a:gd name="connsiteX5" fmla="*/ 3340256 w 3850205"/>
              <a:gd name="connsiteY5" fmla="*/ 2711019 h 3289726"/>
              <a:gd name="connsiteX6" fmla="*/ 2735916 w 3850205"/>
              <a:gd name="connsiteY6" fmla="*/ 3243932 h 3289726"/>
              <a:gd name="connsiteX7" fmla="*/ 2616441 w 3850205"/>
              <a:gd name="connsiteY7" fmla="*/ 3244022 h 3289726"/>
              <a:gd name="connsiteX8" fmla="*/ 60102 w 3850205"/>
              <a:gd name="connsiteY8" fmla="*/ 3240000 h 3289726"/>
              <a:gd name="connsiteX9" fmla="*/ 0 w 3850205"/>
              <a:gd name="connsiteY9" fmla="*/ 3179898 h 3289726"/>
              <a:gd name="connsiteX10" fmla="*/ 0 w 3850205"/>
              <a:gd name="connsiteY10" fmla="*/ 60102 h 3289726"/>
              <a:gd name="connsiteX0" fmla="*/ 0 w 3850205"/>
              <a:gd name="connsiteY0" fmla="*/ 60102 h 3289726"/>
              <a:gd name="connsiteX1" fmla="*/ 60102 w 3850205"/>
              <a:gd name="connsiteY1" fmla="*/ 0 h 3289726"/>
              <a:gd name="connsiteX2" fmla="*/ 3785401 w 3850205"/>
              <a:gd name="connsiteY2" fmla="*/ 0 h 3289726"/>
              <a:gd name="connsiteX3" fmla="*/ 3845503 w 3850205"/>
              <a:gd name="connsiteY3" fmla="*/ 60102 h 3289726"/>
              <a:gd name="connsiteX4" fmla="*/ 3845504 w 3850205"/>
              <a:gd name="connsiteY4" fmla="*/ 2102735 h 3289726"/>
              <a:gd name="connsiteX5" fmla="*/ 3340256 w 3850205"/>
              <a:gd name="connsiteY5" fmla="*/ 2711019 h 3289726"/>
              <a:gd name="connsiteX6" fmla="*/ 2735916 w 3850205"/>
              <a:gd name="connsiteY6" fmla="*/ 3243932 h 3289726"/>
              <a:gd name="connsiteX7" fmla="*/ 2616441 w 3850205"/>
              <a:gd name="connsiteY7" fmla="*/ 3244022 h 3289726"/>
              <a:gd name="connsiteX8" fmla="*/ 60102 w 3850205"/>
              <a:gd name="connsiteY8" fmla="*/ 3240000 h 3289726"/>
              <a:gd name="connsiteX9" fmla="*/ 0 w 3850205"/>
              <a:gd name="connsiteY9" fmla="*/ 3179898 h 3289726"/>
              <a:gd name="connsiteX10" fmla="*/ 0 w 3850205"/>
              <a:gd name="connsiteY10" fmla="*/ 60102 h 3289726"/>
              <a:gd name="connsiteX0" fmla="*/ 0 w 3850205"/>
              <a:gd name="connsiteY0" fmla="*/ 60102 h 3289726"/>
              <a:gd name="connsiteX1" fmla="*/ 60102 w 3850205"/>
              <a:gd name="connsiteY1" fmla="*/ 0 h 3289726"/>
              <a:gd name="connsiteX2" fmla="*/ 3785401 w 3850205"/>
              <a:gd name="connsiteY2" fmla="*/ 0 h 3289726"/>
              <a:gd name="connsiteX3" fmla="*/ 3845503 w 3850205"/>
              <a:gd name="connsiteY3" fmla="*/ 60102 h 3289726"/>
              <a:gd name="connsiteX4" fmla="*/ 3845504 w 3850205"/>
              <a:gd name="connsiteY4" fmla="*/ 2102735 h 3289726"/>
              <a:gd name="connsiteX5" fmla="*/ 3340256 w 3850205"/>
              <a:gd name="connsiteY5" fmla="*/ 2711019 h 3289726"/>
              <a:gd name="connsiteX6" fmla="*/ 2735916 w 3850205"/>
              <a:gd name="connsiteY6" fmla="*/ 3243932 h 3289726"/>
              <a:gd name="connsiteX7" fmla="*/ 2616441 w 3850205"/>
              <a:gd name="connsiteY7" fmla="*/ 3244022 h 3289726"/>
              <a:gd name="connsiteX8" fmla="*/ 60102 w 3850205"/>
              <a:gd name="connsiteY8" fmla="*/ 3240000 h 3289726"/>
              <a:gd name="connsiteX9" fmla="*/ 0 w 3850205"/>
              <a:gd name="connsiteY9" fmla="*/ 3179898 h 3289726"/>
              <a:gd name="connsiteX10" fmla="*/ 0 w 3850205"/>
              <a:gd name="connsiteY10" fmla="*/ 60102 h 3289726"/>
              <a:gd name="connsiteX0" fmla="*/ 0 w 3850205"/>
              <a:gd name="connsiteY0" fmla="*/ 60102 h 3278881"/>
              <a:gd name="connsiteX1" fmla="*/ 60102 w 3850205"/>
              <a:gd name="connsiteY1" fmla="*/ 0 h 3278881"/>
              <a:gd name="connsiteX2" fmla="*/ 3785401 w 3850205"/>
              <a:gd name="connsiteY2" fmla="*/ 0 h 3278881"/>
              <a:gd name="connsiteX3" fmla="*/ 3845503 w 3850205"/>
              <a:gd name="connsiteY3" fmla="*/ 60102 h 3278881"/>
              <a:gd name="connsiteX4" fmla="*/ 3845504 w 3850205"/>
              <a:gd name="connsiteY4" fmla="*/ 2102735 h 3278881"/>
              <a:gd name="connsiteX5" fmla="*/ 3340256 w 3850205"/>
              <a:gd name="connsiteY5" fmla="*/ 2711019 h 3278881"/>
              <a:gd name="connsiteX6" fmla="*/ 2735916 w 3850205"/>
              <a:gd name="connsiteY6" fmla="*/ 3243932 h 3278881"/>
              <a:gd name="connsiteX7" fmla="*/ 2616441 w 3850205"/>
              <a:gd name="connsiteY7" fmla="*/ 3244022 h 3278881"/>
              <a:gd name="connsiteX8" fmla="*/ 60102 w 3850205"/>
              <a:gd name="connsiteY8" fmla="*/ 3240000 h 3278881"/>
              <a:gd name="connsiteX9" fmla="*/ 0 w 3850205"/>
              <a:gd name="connsiteY9" fmla="*/ 3179898 h 3278881"/>
              <a:gd name="connsiteX10" fmla="*/ 0 w 3850205"/>
              <a:gd name="connsiteY10" fmla="*/ 60102 h 3278881"/>
              <a:gd name="connsiteX0" fmla="*/ 0 w 3850205"/>
              <a:gd name="connsiteY0" fmla="*/ 60102 h 3278881"/>
              <a:gd name="connsiteX1" fmla="*/ 60102 w 3850205"/>
              <a:gd name="connsiteY1" fmla="*/ 0 h 3278881"/>
              <a:gd name="connsiteX2" fmla="*/ 3785401 w 3850205"/>
              <a:gd name="connsiteY2" fmla="*/ 0 h 3278881"/>
              <a:gd name="connsiteX3" fmla="*/ 3845503 w 3850205"/>
              <a:gd name="connsiteY3" fmla="*/ 60102 h 3278881"/>
              <a:gd name="connsiteX4" fmla="*/ 3845504 w 3850205"/>
              <a:gd name="connsiteY4" fmla="*/ 2102735 h 3278881"/>
              <a:gd name="connsiteX5" fmla="*/ 3340256 w 3850205"/>
              <a:gd name="connsiteY5" fmla="*/ 2711019 h 3278881"/>
              <a:gd name="connsiteX6" fmla="*/ 2735916 w 3850205"/>
              <a:gd name="connsiteY6" fmla="*/ 3243932 h 3278881"/>
              <a:gd name="connsiteX7" fmla="*/ 2616441 w 3850205"/>
              <a:gd name="connsiteY7" fmla="*/ 3244022 h 3278881"/>
              <a:gd name="connsiteX8" fmla="*/ 60102 w 3850205"/>
              <a:gd name="connsiteY8" fmla="*/ 3240000 h 3278881"/>
              <a:gd name="connsiteX9" fmla="*/ 0 w 3850205"/>
              <a:gd name="connsiteY9" fmla="*/ 3179898 h 3278881"/>
              <a:gd name="connsiteX10" fmla="*/ 0 w 3850205"/>
              <a:gd name="connsiteY10" fmla="*/ 60102 h 3278881"/>
              <a:gd name="connsiteX0" fmla="*/ 0 w 3850205"/>
              <a:gd name="connsiteY0" fmla="*/ 60102 h 3280714"/>
              <a:gd name="connsiteX1" fmla="*/ 60102 w 3850205"/>
              <a:gd name="connsiteY1" fmla="*/ 0 h 3280714"/>
              <a:gd name="connsiteX2" fmla="*/ 3785401 w 3850205"/>
              <a:gd name="connsiteY2" fmla="*/ 0 h 3280714"/>
              <a:gd name="connsiteX3" fmla="*/ 3845503 w 3850205"/>
              <a:gd name="connsiteY3" fmla="*/ 60102 h 3280714"/>
              <a:gd name="connsiteX4" fmla="*/ 3845504 w 3850205"/>
              <a:gd name="connsiteY4" fmla="*/ 2102735 h 3280714"/>
              <a:gd name="connsiteX5" fmla="*/ 3340256 w 3850205"/>
              <a:gd name="connsiteY5" fmla="*/ 2711019 h 3280714"/>
              <a:gd name="connsiteX6" fmla="*/ 2735916 w 3850205"/>
              <a:gd name="connsiteY6" fmla="*/ 3243932 h 3280714"/>
              <a:gd name="connsiteX7" fmla="*/ 2616441 w 3850205"/>
              <a:gd name="connsiteY7" fmla="*/ 3244022 h 3280714"/>
              <a:gd name="connsiteX8" fmla="*/ 60102 w 3850205"/>
              <a:gd name="connsiteY8" fmla="*/ 3240000 h 3280714"/>
              <a:gd name="connsiteX9" fmla="*/ 0 w 3850205"/>
              <a:gd name="connsiteY9" fmla="*/ 3179898 h 3280714"/>
              <a:gd name="connsiteX10" fmla="*/ 0 w 3850205"/>
              <a:gd name="connsiteY10" fmla="*/ 60102 h 3280714"/>
              <a:gd name="connsiteX0" fmla="*/ 0 w 3850205"/>
              <a:gd name="connsiteY0" fmla="*/ 60102 h 3280714"/>
              <a:gd name="connsiteX1" fmla="*/ 60102 w 3850205"/>
              <a:gd name="connsiteY1" fmla="*/ 0 h 3280714"/>
              <a:gd name="connsiteX2" fmla="*/ 3785401 w 3850205"/>
              <a:gd name="connsiteY2" fmla="*/ 0 h 3280714"/>
              <a:gd name="connsiteX3" fmla="*/ 3845503 w 3850205"/>
              <a:gd name="connsiteY3" fmla="*/ 60102 h 3280714"/>
              <a:gd name="connsiteX4" fmla="*/ 3845504 w 3850205"/>
              <a:gd name="connsiteY4" fmla="*/ 2102735 h 3280714"/>
              <a:gd name="connsiteX5" fmla="*/ 2735916 w 3850205"/>
              <a:gd name="connsiteY5" fmla="*/ 3243932 h 3280714"/>
              <a:gd name="connsiteX6" fmla="*/ 2616441 w 3850205"/>
              <a:gd name="connsiteY6" fmla="*/ 3244022 h 3280714"/>
              <a:gd name="connsiteX7" fmla="*/ 60102 w 3850205"/>
              <a:gd name="connsiteY7" fmla="*/ 3240000 h 3280714"/>
              <a:gd name="connsiteX8" fmla="*/ 0 w 3850205"/>
              <a:gd name="connsiteY8" fmla="*/ 3179898 h 3280714"/>
              <a:gd name="connsiteX9" fmla="*/ 0 w 3850205"/>
              <a:gd name="connsiteY9" fmla="*/ 60102 h 3280714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2616441 w 3850205"/>
              <a:gd name="connsiteY5" fmla="*/ 3244022 h 3244022"/>
              <a:gd name="connsiteX6" fmla="*/ 60102 w 3850205"/>
              <a:gd name="connsiteY6" fmla="*/ 3240000 h 3244022"/>
              <a:gd name="connsiteX7" fmla="*/ 0 w 3850205"/>
              <a:gd name="connsiteY7" fmla="*/ 3179898 h 3244022"/>
              <a:gd name="connsiteX8" fmla="*/ 0 w 3850205"/>
              <a:gd name="connsiteY8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2616441 w 3850205"/>
              <a:gd name="connsiteY5" fmla="*/ 3244022 h 3244022"/>
              <a:gd name="connsiteX6" fmla="*/ 60102 w 3850205"/>
              <a:gd name="connsiteY6" fmla="*/ 3240000 h 3244022"/>
              <a:gd name="connsiteX7" fmla="*/ 0 w 3850205"/>
              <a:gd name="connsiteY7" fmla="*/ 3179898 h 3244022"/>
              <a:gd name="connsiteX8" fmla="*/ 0 w 3850205"/>
              <a:gd name="connsiteY8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318033 w 3850205"/>
              <a:gd name="connsiteY5" fmla="*/ 2849724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47695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47695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47695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47695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47695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60484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60484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60484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60484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60484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260484 w 3853058"/>
              <a:gd name="connsiteY5" fmla="*/ 2776188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70731 w 3853058"/>
              <a:gd name="connsiteY5" fmla="*/ 2826483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7591"/>
              <a:gd name="connsiteY0" fmla="*/ 60102 h 3244022"/>
              <a:gd name="connsiteX1" fmla="*/ 60102 w 3857591"/>
              <a:gd name="connsiteY1" fmla="*/ 0 h 3244022"/>
              <a:gd name="connsiteX2" fmla="*/ 3785401 w 3857591"/>
              <a:gd name="connsiteY2" fmla="*/ 0 h 3244022"/>
              <a:gd name="connsiteX3" fmla="*/ 3845503 w 3857591"/>
              <a:gd name="connsiteY3" fmla="*/ 60102 h 3244022"/>
              <a:gd name="connsiteX4" fmla="*/ 3851989 w 3857591"/>
              <a:gd name="connsiteY4" fmla="*/ 2253619 h 3244022"/>
              <a:gd name="connsiteX5" fmla="*/ 3370731 w 3857591"/>
              <a:gd name="connsiteY5" fmla="*/ 2826483 h 3244022"/>
              <a:gd name="connsiteX6" fmla="*/ 2616441 w 3857591"/>
              <a:gd name="connsiteY6" fmla="*/ 3244022 h 3244022"/>
              <a:gd name="connsiteX7" fmla="*/ 60102 w 3857591"/>
              <a:gd name="connsiteY7" fmla="*/ 3240000 h 3244022"/>
              <a:gd name="connsiteX8" fmla="*/ 0 w 3857591"/>
              <a:gd name="connsiteY8" fmla="*/ 3179898 h 3244022"/>
              <a:gd name="connsiteX9" fmla="*/ 0 w 3857591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31821 w 3853058"/>
              <a:gd name="connsiteY5" fmla="*/ 2796307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31821 w 3853058"/>
              <a:gd name="connsiteY5" fmla="*/ 2796307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31821 w 3853058"/>
              <a:gd name="connsiteY5" fmla="*/ 2796307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6544"/>
              <a:gd name="connsiteX1" fmla="*/ 60102 w 3853058"/>
              <a:gd name="connsiteY1" fmla="*/ 0 h 3246544"/>
              <a:gd name="connsiteX2" fmla="*/ 3785401 w 3853058"/>
              <a:gd name="connsiteY2" fmla="*/ 0 h 3246544"/>
              <a:gd name="connsiteX3" fmla="*/ 3845503 w 3853058"/>
              <a:gd name="connsiteY3" fmla="*/ 60102 h 3246544"/>
              <a:gd name="connsiteX4" fmla="*/ 3851989 w 3853058"/>
              <a:gd name="connsiteY4" fmla="*/ 2253619 h 3246544"/>
              <a:gd name="connsiteX5" fmla="*/ 3331821 w 3853058"/>
              <a:gd name="connsiteY5" fmla="*/ 2796307 h 3246544"/>
              <a:gd name="connsiteX6" fmla="*/ 2616441 w 3853058"/>
              <a:gd name="connsiteY6" fmla="*/ 3244022 h 3246544"/>
              <a:gd name="connsiteX7" fmla="*/ 60102 w 3853058"/>
              <a:gd name="connsiteY7" fmla="*/ 3240000 h 3246544"/>
              <a:gd name="connsiteX8" fmla="*/ 0 w 3853058"/>
              <a:gd name="connsiteY8" fmla="*/ 3179898 h 3246544"/>
              <a:gd name="connsiteX9" fmla="*/ 0 w 3853058"/>
              <a:gd name="connsiteY9" fmla="*/ 60102 h 3246544"/>
              <a:gd name="connsiteX0" fmla="*/ 0 w 3853058"/>
              <a:gd name="connsiteY0" fmla="*/ 60102 h 3244336"/>
              <a:gd name="connsiteX1" fmla="*/ 60102 w 3853058"/>
              <a:gd name="connsiteY1" fmla="*/ 0 h 3244336"/>
              <a:gd name="connsiteX2" fmla="*/ 3785401 w 3853058"/>
              <a:gd name="connsiteY2" fmla="*/ 0 h 3244336"/>
              <a:gd name="connsiteX3" fmla="*/ 3845503 w 3853058"/>
              <a:gd name="connsiteY3" fmla="*/ 60102 h 3244336"/>
              <a:gd name="connsiteX4" fmla="*/ 3851989 w 3853058"/>
              <a:gd name="connsiteY4" fmla="*/ 2253619 h 3244336"/>
              <a:gd name="connsiteX5" fmla="*/ 3331821 w 3853058"/>
              <a:gd name="connsiteY5" fmla="*/ 2796307 h 3244336"/>
              <a:gd name="connsiteX6" fmla="*/ 2564560 w 3853058"/>
              <a:gd name="connsiteY6" fmla="*/ 3244022 h 3244336"/>
              <a:gd name="connsiteX7" fmla="*/ 60102 w 3853058"/>
              <a:gd name="connsiteY7" fmla="*/ 3240000 h 3244336"/>
              <a:gd name="connsiteX8" fmla="*/ 0 w 3853058"/>
              <a:gd name="connsiteY8" fmla="*/ 3179898 h 3244336"/>
              <a:gd name="connsiteX9" fmla="*/ 0 w 3853058"/>
              <a:gd name="connsiteY9" fmla="*/ 60102 h 3244336"/>
              <a:gd name="connsiteX0" fmla="*/ 0 w 3853058"/>
              <a:gd name="connsiteY0" fmla="*/ 60102 h 3244025"/>
              <a:gd name="connsiteX1" fmla="*/ 60102 w 3853058"/>
              <a:gd name="connsiteY1" fmla="*/ 0 h 3244025"/>
              <a:gd name="connsiteX2" fmla="*/ 3785401 w 3853058"/>
              <a:gd name="connsiteY2" fmla="*/ 0 h 3244025"/>
              <a:gd name="connsiteX3" fmla="*/ 3845503 w 3853058"/>
              <a:gd name="connsiteY3" fmla="*/ 60102 h 3244025"/>
              <a:gd name="connsiteX4" fmla="*/ 3851989 w 3853058"/>
              <a:gd name="connsiteY4" fmla="*/ 2253619 h 3244025"/>
              <a:gd name="connsiteX5" fmla="*/ 3331821 w 3853058"/>
              <a:gd name="connsiteY5" fmla="*/ 2796307 h 3244025"/>
              <a:gd name="connsiteX6" fmla="*/ 2564560 w 3853058"/>
              <a:gd name="connsiteY6" fmla="*/ 3244022 h 3244025"/>
              <a:gd name="connsiteX7" fmla="*/ 60102 w 3853058"/>
              <a:gd name="connsiteY7" fmla="*/ 3240000 h 3244025"/>
              <a:gd name="connsiteX8" fmla="*/ 0 w 3853058"/>
              <a:gd name="connsiteY8" fmla="*/ 3179898 h 3244025"/>
              <a:gd name="connsiteX9" fmla="*/ 0 w 3853058"/>
              <a:gd name="connsiteY9" fmla="*/ 60102 h 3244025"/>
              <a:gd name="connsiteX0" fmla="*/ 0 w 3853058"/>
              <a:gd name="connsiteY0" fmla="*/ 60102 h 3244025"/>
              <a:gd name="connsiteX1" fmla="*/ 60102 w 3853058"/>
              <a:gd name="connsiteY1" fmla="*/ 0 h 3244025"/>
              <a:gd name="connsiteX2" fmla="*/ 3785401 w 3853058"/>
              <a:gd name="connsiteY2" fmla="*/ 0 h 3244025"/>
              <a:gd name="connsiteX3" fmla="*/ 3845503 w 3853058"/>
              <a:gd name="connsiteY3" fmla="*/ 60102 h 3244025"/>
              <a:gd name="connsiteX4" fmla="*/ 3851989 w 3853058"/>
              <a:gd name="connsiteY4" fmla="*/ 2253619 h 3244025"/>
              <a:gd name="connsiteX5" fmla="*/ 3292910 w 3853058"/>
              <a:gd name="connsiteY5" fmla="*/ 2781219 h 3244025"/>
              <a:gd name="connsiteX6" fmla="*/ 2564560 w 3853058"/>
              <a:gd name="connsiteY6" fmla="*/ 3244022 h 3244025"/>
              <a:gd name="connsiteX7" fmla="*/ 60102 w 3853058"/>
              <a:gd name="connsiteY7" fmla="*/ 3240000 h 3244025"/>
              <a:gd name="connsiteX8" fmla="*/ 0 w 3853058"/>
              <a:gd name="connsiteY8" fmla="*/ 3179898 h 3244025"/>
              <a:gd name="connsiteX9" fmla="*/ 0 w 3853058"/>
              <a:gd name="connsiteY9" fmla="*/ 60102 h 3244025"/>
              <a:gd name="connsiteX0" fmla="*/ 0 w 3853058"/>
              <a:gd name="connsiteY0" fmla="*/ 60102 h 3244062"/>
              <a:gd name="connsiteX1" fmla="*/ 60102 w 3853058"/>
              <a:gd name="connsiteY1" fmla="*/ 0 h 3244062"/>
              <a:gd name="connsiteX2" fmla="*/ 3785401 w 3853058"/>
              <a:gd name="connsiteY2" fmla="*/ 0 h 3244062"/>
              <a:gd name="connsiteX3" fmla="*/ 3845503 w 3853058"/>
              <a:gd name="connsiteY3" fmla="*/ 60102 h 3244062"/>
              <a:gd name="connsiteX4" fmla="*/ 3851989 w 3853058"/>
              <a:gd name="connsiteY4" fmla="*/ 2253619 h 3244062"/>
              <a:gd name="connsiteX5" fmla="*/ 3292910 w 3853058"/>
              <a:gd name="connsiteY5" fmla="*/ 2781219 h 3244062"/>
              <a:gd name="connsiteX6" fmla="*/ 2564560 w 3853058"/>
              <a:gd name="connsiteY6" fmla="*/ 3244022 h 3244062"/>
              <a:gd name="connsiteX7" fmla="*/ 60102 w 3853058"/>
              <a:gd name="connsiteY7" fmla="*/ 3240000 h 3244062"/>
              <a:gd name="connsiteX8" fmla="*/ 0 w 3853058"/>
              <a:gd name="connsiteY8" fmla="*/ 3179898 h 3244062"/>
              <a:gd name="connsiteX9" fmla="*/ 0 w 3853058"/>
              <a:gd name="connsiteY9" fmla="*/ 60102 h 324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3058" h="3244062">
                <a:moveTo>
                  <a:pt x="0" y="60102"/>
                </a:moveTo>
                <a:cubicBezTo>
                  <a:pt x="0" y="26909"/>
                  <a:pt x="26909" y="0"/>
                  <a:pt x="60102" y="0"/>
                </a:cubicBezTo>
                <a:lnTo>
                  <a:pt x="3785401" y="0"/>
                </a:lnTo>
                <a:cubicBezTo>
                  <a:pt x="3818594" y="0"/>
                  <a:pt x="3845503" y="26909"/>
                  <a:pt x="3845503" y="60102"/>
                </a:cubicBezTo>
                <a:cubicBezTo>
                  <a:pt x="3855520" y="410558"/>
                  <a:pt x="3853070" y="210002"/>
                  <a:pt x="3851989" y="2253619"/>
                </a:cubicBezTo>
                <a:cubicBezTo>
                  <a:pt x="3847204" y="2402033"/>
                  <a:pt x="3883617" y="2339530"/>
                  <a:pt x="3292910" y="2781219"/>
                </a:cubicBezTo>
                <a:cubicBezTo>
                  <a:pt x="2702203" y="3222908"/>
                  <a:pt x="2708193" y="3245219"/>
                  <a:pt x="2564560" y="3244022"/>
                </a:cubicBezTo>
                <a:lnTo>
                  <a:pt x="60102" y="3240000"/>
                </a:lnTo>
                <a:cubicBezTo>
                  <a:pt x="26909" y="3240000"/>
                  <a:pt x="0" y="3213091"/>
                  <a:pt x="0" y="3179898"/>
                </a:cubicBezTo>
                <a:lnTo>
                  <a:pt x="0" y="60102"/>
                </a:lnTo>
                <a:close/>
              </a:path>
            </a:pathLst>
          </a:custGeom>
          <a:noFill/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pPr lvl="0"/>
            <a:r>
              <a:rPr lang="fi-FI" dirty="0"/>
              <a:t>Lisää kuva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6" name="Dian numero">
            <a:extLst>
              <a:ext uri="{FF2B5EF4-FFF2-40B4-BE49-F238E27FC236}">
                <a16:creationId xmlns:a16="http://schemas.microsoft.com/office/drawing/2014/main" id="{1A4DA1CD-0C0D-4A7B-B290-2C95E812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accent6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8" name="Päivämäärä">
            <a:extLst>
              <a:ext uri="{FF2B5EF4-FFF2-40B4-BE49-F238E27FC236}">
                <a16:creationId xmlns:a16="http://schemas.microsoft.com/office/drawing/2014/main" id="{D5D5E5EE-C22A-478A-A4D9-8F835C053D3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6"/>
                </a:solidFill>
              </a:defRPr>
            </a:lvl1pPr>
          </a:lstStyle>
          <a:p>
            <a:fld id="{F9B8EB6F-5A0E-4784-94B4-CB9C3F44822E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9" name="Alatunniste">
            <a:extLst>
              <a:ext uri="{FF2B5EF4-FFF2-40B4-BE49-F238E27FC236}">
                <a16:creationId xmlns:a16="http://schemas.microsoft.com/office/drawing/2014/main" id="{F4DEA8FA-61D0-4DC5-9879-84DA1B4AC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16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isältö">
            <a:extLst>
              <a:ext uri="{FF2B5EF4-FFF2-40B4-BE49-F238E27FC236}">
                <a16:creationId xmlns:a16="http://schemas.microsoft.com/office/drawing/2014/main" id="{38B48ED1-2C08-4CE1-B780-7602EFA75B9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30418" y="1694122"/>
            <a:ext cx="4667330" cy="2754711"/>
          </a:xfrm>
          <a:prstGeom prst="round2SameRect">
            <a:avLst>
              <a:gd name="adj1" fmla="val 0"/>
              <a:gd name="adj2" fmla="val 3335"/>
            </a:avLst>
          </a:prstGeom>
          <a:solidFill>
            <a:schemeClr val="bg2"/>
          </a:solidFill>
        </p:spPr>
        <p:txBody>
          <a:bodyPr lIns="180000" bIns="180000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1" name="Otsikko">
            <a:extLst>
              <a:ext uri="{FF2B5EF4-FFF2-40B4-BE49-F238E27FC236}">
                <a16:creationId xmlns:a16="http://schemas.microsoft.com/office/drawing/2014/main" id="{26B15F3F-5418-4E70-B1A0-A09866BC1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418" y="217188"/>
            <a:ext cx="4667330" cy="1476934"/>
          </a:xfrm>
          <a:prstGeom prst="round2SameRect">
            <a:avLst>
              <a:gd name="adj1" fmla="val 3208"/>
              <a:gd name="adj2" fmla="val 0"/>
            </a:avLst>
          </a:prstGeom>
          <a:solidFill>
            <a:schemeClr val="bg2"/>
          </a:solidFill>
        </p:spPr>
        <p:txBody>
          <a:bodyPr lIns="216000" tIns="216000" rIns="216000" anchor="t" anchorCtr="0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4455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">
    <p:bg>
      <p:bgPr>
        <a:gradFill>
          <a:gsLst>
            <a:gs pos="0">
              <a:schemeClr val="bg2"/>
            </a:gs>
            <a:gs pos="4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KV vesileima">
            <a:extLst>
              <a:ext uri="{FF2B5EF4-FFF2-40B4-BE49-F238E27FC236}">
                <a16:creationId xmlns:a16="http://schemas.microsoft.com/office/drawing/2014/main" id="{FEBBDBC4-D8D7-475F-A966-25578B492B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1163" y="208912"/>
            <a:ext cx="8640000" cy="3083103"/>
          </a:xfrm>
          <a:prstGeom prst="rect">
            <a:avLst/>
          </a:prstGeom>
        </p:spPr>
      </p:pic>
      <p:sp>
        <p:nvSpPr>
          <p:cNvPr id="10" name="Sometili">
            <a:extLst>
              <a:ext uri="{FF2B5EF4-FFF2-40B4-BE49-F238E27FC236}">
                <a16:creationId xmlns:a16="http://schemas.microsoft.com/office/drawing/2014/main" id="{352B3070-E5DB-41F8-B6C6-C95E2F14E7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10757" y="4674980"/>
            <a:ext cx="6581243" cy="331664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600">
                <a:solidFill>
                  <a:schemeClr val="accent6"/>
                </a:solidFill>
              </a:defRPr>
            </a:lvl1pPr>
            <a:lvl2pPr marL="269875" indent="0">
              <a:buNone/>
              <a:defRPr/>
            </a:lvl2pPr>
            <a:lvl3pPr marL="539750" indent="0">
              <a:buNone/>
              <a:defRPr/>
            </a:lvl3pPr>
            <a:lvl4pPr marL="809625" indent="0">
              <a:buNone/>
              <a:defRPr/>
            </a:lvl4pPr>
            <a:lvl5pPr marL="1070062" indent="0">
              <a:buNone/>
              <a:defRPr/>
            </a:lvl5pPr>
          </a:lstStyle>
          <a:p>
            <a:pPr lvl="0"/>
            <a:r>
              <a:rPr lang="fi-FI" dirty="0"/>
              <a:t>Seuraa: @</a:t>
            </a:r>
            <a:r>
              <a:rPr lang="fi-FI" dirty="0" err="1"/>
              <a:t>OmaSomeTili</a:t>
            </a:r>
            <a:endParaRPr lang="fi-FI" dirty="0"/>
          </a:p>
        </p:txBody>
      </p:sp>
      <p:sp>
        <p:nvSpPr>
          <p:cNvPr id="11" name="Otsikko">
            <a:extLst>
              <a:ext uri="{FF2B5EF4-FFF2-40B4-BE49-F238E27FC236}">
                <a16:creationId xmlns:a16="http://schemas.microsoft.com/office/drawing/2014/main" id="{3844C142-C9D7-48F5-BF03-B18E408BCE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9632" y="3220627"/>
            <a:ext cx="8640000" cy="832036"/>
          </a:xfrm>
        </p:spPr>
        <p:txBody>
          <a:bodyPr tIns="0" rIns="0" anchor="ctr" anchorCtr="0"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fi-FI" dirty="0"/>
              <a:t>Kiitos!</a:t>
            </a:r>
          </a:p>
        </p:txBody>
      </p:sp>
      <p:pic>
        <p:nvPicPr>
          <p:cNvPr id="13" name="KKV logo">
            <a:extLst>
              <a:ext uri="{FF2B5EF4-FFF2-40B4-BE49-F238E27FC236}">
                <a16:creationId xmlns:a16="http://schemas.microsoft.com/office/drawing/2014/main" id="{6B9B4ABB-4316-41BC-8003-F49F62FBA9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auto">
          <a:xfrm>
            <a:off x="230418" y="4721815"/>
            <a:ext cx="2415609" cy="31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892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0000">
              <a:schemeClr val="tx2">
                <a:lumMod val="20000"/>
                <a:lumOff val="8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ityksen nimi"/>
          <p:cNvSpPr>
            <a:spLocks noGrp="1"/>
          </p:cNvSpPr>
          <p:nvPr>
            <p:ph type="ctrTitle" hasCustomPrompt="1"/>
          </p:nvPr>
        </p:nvSpPr>
        <p:spPr>
          <a:xfrm>
            <a:off x="252000" y="2520000"/>
            <a:ext cx="8640000" cy="1225379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>
              <a:lnSpc>
                <a:spcPct val="100000"/>
              </a:lnSpc>
              <a:defRPr sz="3600" spc="-50" baseline="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en-US" dirty="0"/>
          </a:p>
        </p:txBody>
      </p:sp>
      <p:sp>
        <p:nvSpPr>
          <p:cNvPr id="3" name="Esittäjän nimi"/>
          <p:cNvSpPr>
            <a:spLocks noGrp="1"/>
          </p:cNvSpPr>
          <p:nvPr>
            <p:ph type="subTitle" idx="1" hasCustomPrompt="1"/>
          </p:nvPr>
        </p:nvSpPr>
        <p:spPr>
          <a:xfrm>
            <a:off x="252000" y="3780000"/>
            <a:ext cx="8640000" cy="2700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1600" b="1" baseline="0"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tittelisi</a:t>
            </a:r>
            <a:r>
              <a:rPr lang="en-US" dirty="0"/>
              <a:t> ja </a:t>
            </a:r>
            <a:r>
              <a:rPr lang="en-US" dirty="0" err="1"/>
              <a:t>nimesi</a:t>
            </a:r>
            <a:endParaRPr lang="en-US" dirty="0"/>
          </a:p>
        </p:txBody>
      </p:sp>
      <p:sp>
        <p:nvSpPr>
          <p:cNvPr id="12" name="Päivämäärä"/>
          <p:cNvSpPr>
            <a:spLocks noGrp="1"/>
          </p:cNvSpPr>
          <p:nvPr>
            <p:ph type="dt" sz="half" idx="10"/>
          </p:nvPr>
        </p:nvSpPr>
        <p:spPr>
          <a:xfrm>
            <a:off x="252000" y="4093408"/>
            <a:ext cx="1080000" cy="270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E3C2465-C152-493C-B006-21EF48B9871E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0" name="Tilaisuuden nimi"/>
          <p:cNvSpPr>
            <a:spLocks noGrp="1"/>
          </p:cNvSpPr>
          <p:nvPr>
            <p:ph type="body" sz="quarter" idx="11" hasCustomPrompt="1"/>
          </p:nvPr>
        </p:nvSpPr>
        <p:spPr>
          <a:xfrm>
            <a:off x="1340459" y="4093408"/>
            <a:ext cx="7560000" cy="27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lang="fi-FI" sz="1600" b="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/>
              <a:t>Tilaisuuden</a:t>
            </a:r>
            <a:r>
              <a:rPr lang="en-US" dirty="0"/>
              <a:t> </a:t>
            </a:r>
            <a:r>
              <a:rPr lang="en-US" dirty="0" err="1"/>
              <a:t>nimi</a:t>
            </a:r>
            <a:r>
              <a:rPr lang="en-US" dirty="0"/>
              <a:t> ja/tai </a:t>
            </a:r>
            <a:r>
              <a:rPr lang="en-US" dirty="0" err="1"/>
              <a:t>paikka</a:t>
            </a:r>
            <a:endParaRPr lang="en-US" dirty="0"/>
          </a:p>
        </p:txBody>
      </p:sp>
      <p:pic>
        <p:nvPicPr>
          <p:cNvPr id="8" name="KKV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230418" y="4722542"/>
            <a:ext cx="2415609" cy="31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KKV vesileima">
            <a:extLst>
              <a:ext uri="{FF2B5EF4-FFF2-40B4-BE49-F238E27FC236}">
                <a16:creationId xmlns:a16="http://schemas.microsoft.com/office/drawing/2014/main" id="{DE452389-9FA1-42B9-8E92-292F18F7808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2000" y="216000"/>
            <a:ext cx="8640000" cy="308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2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olmio">
            <a:extLst>
              <a:ext uri="{FF2B5EF4-FFF2-40B4-BE49-F238E27FC236}">
                <a16:creationId xmlns:a16="http://schemas.microsoft.com/office/drawing/2014/main" id="{02104C3B-04FD-4895-BE9E-D4DA20699B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952" y="4457195"/>
            <a:ext cx="57127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>
            <a:extLst>
              <a:ext uri="{FF2B5EF4-FFF2-40B4-BE49-F238E27FC236}">
                <a16:creationId xmlns:a16="http://schemas.microsoft.com/office/drawing/2014/main" id="{59859579-18F3-49F8-BA67-BFF6811EC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80000"/>
            <a:ext cx="8639588" cy="864000"/>
          </a:xfrm>
        </p:spPr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Dian numero">
            <a:extLst>
              <a:ext uri="{FF2B5EF4-FFF2-40B4-BE49-F238E27FC236}">
                <a16:creationId xmlns:a16="http://schemas.microsoft.com/office/drawing/2014/main" id="{681E7D64-15A2-4F90-BF54-7B1866C7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1" name="Päivämäärä">
            <a:extLst>
              <a:ext uri="{FF2B5EF4-FFF2-40B4-BE49-F238E27FC236}">
                <a16:creationId xmlns:a16="http://schemas.microsoft.com/office/drawing/2014/main" id="{8FB59200-CDC9-41EF-82A5-D8E9BA9C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C2AA6639-8AE9-4E15-BB99-8B14BF4AFE97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2" name="Alatunniste">
            <a:extLst>
              <a:ext uri="{FF2B5EF4-FFF2-40B4-BE49-F238E27FC236}">
                <a16:creationId xmlns:a16="http://schemas.microsoft.com/office/drawing/2014/main" id="{563DB3B0-EBA3-4282-A033-4724F0CB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3" name="KKV logo">
            <a:extLst>
              <a:ext uri="{FF2B5EF4-FFF2-40B4-BE49-F238E27FC236}">
                <a16:creationId xmlns:a16="http://schemas.microsoft.com/office/drawing/2014/main" id="{F9F0BA4D-DB1D-4262-8956-7B67DC78A85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4594C35-B784-4CA5-8790-D96D0426D35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2413" y="1204133"/>
            <a:ext cx="8639175" cy="337661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54524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olmio">
            <a:extLst>
              <a:ext uri="{FF2B5EF4-FFF2-40B4-BE49-F238E27FC236}">
                <a16:creationId xmlns:a16="http://schemas.microsoft.com/office/drawing/2014/main" id="{02104C3B-04FD-4895-BE9E-D4DA20699B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952" y="4458547"/>
            <a:ext cx="571269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>
            <a:extLst>
              <a:ext uri="{FF2B5EF4-FFF2-40B4-BE49-F238E27FC236}">
                <a16:creationId xmlns:a16="http://schemas.microsoft.com/office/drawing/2014/main" id="{59859579-18F3-49F8-BA67-BFF6811EC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80000"/>
            <a:ext cx="8639588" cy="864000"/>
          </a:xfrm>
        </p:spPr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endParaRPr lang="fi-FI" dirty="0"/>
          </a:p>
        </p:txBody>
      </p:sp>
      <p:sp>
        <p:nvSpPr>
          <p:cNvPr id="5" name="Dian numero">
            <a:extLst>
              <a:ext uri="{FF2B5EF4-FFF2-40B4-BE49-F238E27FC236}">
                <a16:creationId xmlns:a16="http://schemas.microsoft.com/office/drawing/2014/main" id="{681E7D64-15A2-4F90-BF54-7B1866C7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1" name="Päivämäärä">
            <a:extLst>
              <a:ext uri="{FF2B5EF4-FFF2-40B4-BE49-F238E27FC236}">
                <a16:creationId xmlns:a16="http://schemas.microsoft.com/office/drawing/2014/main" id="{8FB59200-CDC9-41EF-82A5-D8E9BA9C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0CEC728-744B-40E0-A3C2-AC5B2043152C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2" name="Alatunniste">
            <a:extLst>
              <a:ext uri="{FF2B5EF4-FFF2-40B4-BE49-F238E27FC236}">
                <a16:creationId xmlns:a16="http://schemas.microsoft.com/office/drawing/2014/main" id="{563DB3B0-EBA3-4282-A033-4724F0CB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3" name="KKV logo">
            <a:extLst>
              <a:ext uri="{FF2B5EF4-FFF2-40B4-BE49-F238E27FC236}">
                <a16:creationId xmlns:a16="http://schemas.microsoft.com/office/drawing/2014/main" id="{F9F0BA4D-DB1D-4262-8956-7B67DC78A85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4594C35-B784-4CA5-8790-D96D0426D35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2413" y="1204133"/>
            <a:ext cx="8639175" cy="3376613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038230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olmio">
            <a:extLst>
              <a:ext uri="{FF2B5EF4-FFF2-40B4-BE49-F238E27FC236}">
                <a16:creationId xmlns:a16="http://schemas.microsoft.com/office/drawing/2014/main" id="{BCE0AC45-196F-4B97-B730-9976000C33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952" y="4458547"/>
            <a:ext cx="571269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/>
          <p:cNvSpPr>
            <a:spLocks noGrp="1"/>
          </p:cNvSpPr>
          <p:nvPr>
            <p:ph type="title"/>
          </p:nvPr>
        </p:nvSpPr>
        <p:spPr>
          <a:xfrm>
            <a:off x="252000" y="84306"/>
            <a:ext cx="8640000" cy="743694"/>
          </a:xfrm>
          <a:prstGeom prst="rect">
            <a:avLst/>
          </a:prstGeom>
        </p:spPr>
        <p:txBody>
          <a:bodyPr wrap="square" numCol="1">
            <a:normAutofit/>
          </a:bodyPr>
          <a:lstStyle>
            <a:lvl1pPr>
              <a:defRPr sz="28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Sisältö vasen palsta"/>
          <p:cNvSpPr>
            <a:spLocks noGrp="1"/>
          </p:cNvSpPr>
          <p:nvPr>
            <p:ph sz="quarter" idx="13"/>
          </p:nvPr>
        </p:nvSpPr>
        <p:spPr>
          <a:xfrm>
            <a:off x="252000" y="1080000"/>
            <a:ext cx="4176000" cy="324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Sisältö oikea palsta">
            <a:extLst>
              <a:ext uri="{FF2B5EF4-FFF2-40B4-BE49-F238E27FC236}">
                <a16:creationId xmlns:a16="http://schemas.microsoft.com/office/drawing/2014/main" id="{BD8B575D-E898-42AD-B894-FB901FFA78D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711112" y="1080000"/>
            <a:ext cx="4176000" cy="324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Dian numero">
            <a:extLst>
              <a:ext uri="{FF2B5EF4-FFF2-40B4-BE49-F238E27FC236}">
                <a16:creationId xmlns:a16="http://schemas.microsoft.com/office/drawing/2014/main" id="{34A2270C-0C01-40E6-AB15-2448CEF7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2" name="KKV logo">
            <a:extLst>
              <a:ext uri="{FF2B5EF4-FFF2-40B4-BE49-F238E27FC236}">
                <a16:creationId xmlns:a16="http://schemas.microsoft.com/office/drawing/2014/main" id="{30F83027-47B4-439C-A1FB-A847F5744C6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äivämäärä">
            <a:extLst>
              <a:ext uri="{FF2B5EF4-FFF2-40B4-BE49-F238E27FC236}">
                <a16:creationId xmlns:a16="http://schemas.microsoft.com/office/drawing/2014/main" id="{870C25AB-857C-4C8B-8DA1-83F8BA05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F2E528C-5644-4F52-8A0B-C6067B7D6CD5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4" name="Alatunniste">
            <a:extLst>
              <a:ext uri="{FF2B5EF4-FFF2-40B4-BE49-F238E27FC236}">
                <a16:creationId xmlns:a16="http://schemas.microsoft.com/office/drawing/2014/main" id="{FD36D6ED-965E-49F8-8728-8E288B35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3140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-palstaa kuv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olmio">
            <a:extLst>
              <a:ext uri="{FF2B5EF4-FFF2-40B4-BE49-F238E27FC236}">
                <a16:creationId xmlns:a16="http://schemas.microsoft.com/office/drawing/2014/main" id="{BCE0AC45-196F-4B97-B730-9976000C33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952" y="4458547"/>
            <a:ext cx="571269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/>
          <p:cNvSpPr>
            <a:spLocks noGrp="1"/>
          </p:cNvSpPr>
          <p:nvPr>
            <p:ph type="title"/>
          </p:nvPr>
        </p:nvSpPr>
        <p:spPr>
          <a:xfrm>
            <a:off x="252000" y="84306"/>
            <a:ext cx="8640000" cy="743694"/>
          </a:xfrm>
          <a:prstGeom prst="rect">
            <a:avLst/>
          </a:prstGeom>
        </p:spPr>
        <p:txBody>
          <a:bodyPr wrap="square" numCol="1">
            <a:normAutofit/>
          </a:bodyPr>
          <a:lstStyle>
            <a:lvl1pPr>
              <a:defRPr sz="2800"/>
            </a:lvl1pPr>
          </a:lstStyle>
          <a:p>
            <a:endParaRPr lang="fi-FI" dirty="0"/>
          </a:p>
        </p:txBody>
      </p:sp>
      <p:sp>
        <p:nvSpPr>
          <p:cNvPr id="4" name="Sisältö vasen palsta"/>
          <p:cNvSpPr>
            <a:spLocks noGrp="1"/>
          </p:cNvSpPr>
          <p:nvPr>
            <p:ph sz="quarter" idx="13"/>
          </p:nvPr>
        </p:nvSpPr>
        <p:spPr>
          <a:xfrm>
            <a:off x="252000" y="1080000"/>
            <a:ext cx="5220000" cy="324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Dian numero">
            <a:extLst>
              <a:ext uri="{FF2B5EF4-FFF2-40B4-BE49-F238E27FC236}">
                <a16:creationId xmlns:a16="http://schemas.microsoft.com/office/drawing/2014/main" id="{34A2270C-0C01-40E6-AB15-2448CEF7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2" name="KKV logo">
            <a:extLst>
              <a:ext uri="{FF2B5EF4-FFF2-40B4-BE49-F238E27FC236}">
                <a16:creationId xmlns:a16="http://schemas.microsoft.com/office/drawing/2014/main" id="{30F83027-47B4-439C-A1FB-A847F5744C6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äivämäärä">
            <a:extLst>
              <a:ext uri="{FF2B5EF4-FFF2-40B4-BE49-F238E27FC236}">
                <a16:creationId xmlns:a16="http://schemas.microsoft.com/office/drawing/2014/main" id="{870C25AB-857C-4C8B-8DA1-83F8BA05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23C4B08-4341-432E-9FC5-D5741254E0BF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4" name="Alatunniste">
            <a:extLst>
              <a:ext uri="{FF2B5EF4-FFF2-40B4-BE49-F238E27FC236}">
                <a16:creationId xmlns:a16="http://schemas.microsoft.com/office/drawing/2014/main" id="{FD36D6ED-965E-49F8-8728-8E288B35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5C7BA9B9-79DE-49A0-A7D0-6EFCE88CDAB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48325" y="1079500"/>
            <a:ext cx="3105812" cy="32405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+mj-lt"/>
              <a:buNone/>
              <a:tabLst/>
              <a:defRPr sz="2000"/>
            </a:lvl1pPr>
          </a:lstStyle>
          <a:p>
            <a:pPr marL="457200" marR="0" lvl="0" indent="-45720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tabLst/>
              <a:defRPr/>
            </a:pPr>
            <a:r>
              <a:rPr lang="fi-FI" dirty="0"/>
              <a:t>Lisää kuva tai kuvake</a:t>
            </a:r>
            <a:br>
              <a:rPr lang="fi-FI" dirty="0"/>
            </a:br>
            <a:r>
              <a:rPr lang="fi-FI" dirty="0"/>
              <a:t>▼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77485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-palstaa taulukko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olmio">
            <a:extLst>
              <a:ext uri="{FF2B5EF4-FFF2-40B4-BE49-F238E27FC236}">
                <a16:creationId xmlns:a16="http://schemas.microsoft.com/office/drawing/2014/main" id="{BCE0AC45-196F-4B97-B730-9976000C33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502" y="4458546"/>
            <a:ext cx="571269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/>
          <p:cNvSpPr>
            <a:spLocks noGrp="1"/>
          </p:cNvSpPr>
          <p:nvPr>
            <p:ph type="title"/>
          </p:nvPr>
        </p:nvSpPr>
        <p:spPr>
          <a:xfrm>
            <a:off x="252000" y="84306"/>
            <a:ext cx="8640000" cy="743694"/>
          </a:xfrm>
          <a:prstGeom prst="rect">
            <a:avLst/>
          </a:prstGeom>
        </p:spPr>
        <p:txBody>
          <a:bodyPr wrap="square" numCol="1">
            <a:normAutofit/>
          </a:bodyPr>
          <a:lstStyle>
            <a:lvl1pPr>
              <a:defRPr sz="2800"/>
            </a:lvl1pPr>
          </a:lstStyle>
          <a:p>
            <a:endParaRPr lang="fi-FI" dirty="0"/>
          </a:p>
        </p:txBody>
      </p:sp>
      <p:sp>
        <p:nvSpPr>
          <p:cNvPr id="4" name="Sisältö vasen palsta"/>
          <p:cNvSpPr>
            <a:spLocks noGrp="1"/>
          </p:cNvSpPr>
          <p:nvPr>
            <p:ph sz="quarter" idx="13"/>
          </p:nvPr>
        </p:nvSpPr>
        <p:spPr>
          <a:xfrm>
            <a:off x="252000" y="1079999"/>
            <a:ext cx="3240000" cy="337719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Sisältö oikea palsta">
            <a:extLst>
              <a:ext uri="{FF2B5EF4-FFF2-40B4-BE49-F238E27FC236}">
                <a16:creationId xmlns:a16="http://schemas.microsoft.com/office/drawing/2014/main" id="{BD8B575D-E898-42AD-B894-FB901FFA78D8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667112" y="1079999"/>
            <a:ext cx="5220000" cy="29178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Lisää taulukko, graafi tai muu elementti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10" name="Dian numero">
            <a:extLst>
              <a:ext uri="{FF2B5EF4-FFF2-40B4-BE49-F238E27FC236}">
                <a16:creationId xmlns:a16="http://schemas.microsoft.com/office/drawing/2014/main" id="{34A2270C-0C01-40E6-AB15-2448CEF7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2" name="KKV logo">
            <a:extLst>
              <a:ext uri="{FF2B5EF4-FFF2-40B4-BE49-F238E27FC236}">
                <a16:creationId xmlns:a16="http://schemas.microsoft.com/office/drawing/2014/main" id="{30F83027-47B4-439C-A1FB-A847F5744C6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äivämäärä">
            <a:extLst>
              <a:ext uri="{FF2B5EF4-FFF2-40B4-BE49-F238E27FC236}">
                <a16:creationId xmlns:a16="http://schemas.microsoft.com/office/drawing/2014/main" id="{986A7BE3-5DED-4D20-9F5B-183D7F5F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3E44BD-D7B9-4C75-A7E4-30D78B976D86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2" name="Alatunniste">
            <a:extLst>
              <a:ext uri="{FF2B5EF4-FFF2-40B4-BE49-F238E27FC236}">
                <a16:creationId xmlns:a16="http://schemas.microsoft.com/office/drawing/2014/main" id="{8473C770-50EF-48AF-AB4F-52BE82FC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CFBA2C7-8FB2-460C-8438-DB5F785B313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667112" y="4184343"/>
            <a:ext cx="5220000" cy="252000"/>
          </a:xfrm>
        </p:spPr>
        <p:txBody>
          <a:bodyPr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 sz="1000" b="1"/>
            </a:lvl1pPr>
            <a:lvl2pPr marL="269875" indent="0">
              <a:buNone/>
              <a:defRPr/>
            </a:lvl2pPr>
            <a:lvl3pPr marL="539750" indent="0">
              <a:buNone/>
              <a:defRPr/>
            </a:lvl3pPr>
            <a:lvl4pPr marL="809625" indent="0">
              <a:buNone/>
              <a:defRPr/>
            </a:lvl4pPr>
            <a:lvl5pPr marL="1070062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sz="1000" dirty="0"/>
              <a:t>Taulukon, graafin tai muun elementin otsikko (Lähde: Kuvan lähde)</a:t>
            </a:r>
          </a:p>
        </p:txBody>
      </p:sp>
      <p:sp>
        <p:nvSpPr>
          <p:cNvPr id="16" name="Otsikko">
            <a:extLst>
              <a:ext uri="{FF2B5EF4-FFF2-40B4-BE49-F238E27FC236}">
                <a16:creationId xmlns:a16="http://schemas.microsoft.com/office/drawing/2014/main" id="{04FE463B-3B04-49C1-B7BB-1441EAD46D16}"/>
              </a:ext>
            </a:extLst>
          </p:cNvPr>
          <p:cNvSpPr txBox="1">
            <a:spLocks/>
          </p:cNvSpPr>
          <p:nvPr userDrawn="1"/>
        </p:nvSpPr>
        <p:spPr>
          <a:xfrm>
            <a:off x="3771901" y="4076124"/>
            <a:ext cx="5115212" cy="24436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1200" b="1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28743328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taulukko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olmio">
            <a:extLst>
              <a:ext uri="{FF2B5EF4-FFF2-40B4-BE49-F238E27FC236}">
                <a16:creationId xmlns:a16="http://schemas.microsoft.com/office/drawing/2014/main" id="{02104C3B-04FD-4895-BE9E-D4DA20699B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8468952" y="4458547"/>
            <a:ext cx="571269" cy="5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>
            <a:extLst>
              <a:ext uri="{FF2B5EF4-FFF2-40B4-BE49-F238E27FC236}">
                <a16:creationId xmlns:a16="http://schemas.microsoft.com/office/drawing/2014/main" id="{59859579-18F3-49F8-BA67-BFF6811EC2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413" y="4327636"/>
            <a:ext cx="8639588" cy="252000"/>
          </a:xfrm>
        </p:spPr>
        <p:txBody>
          <a:bodyPr tIns="0" rIns="0" anchor="ctr" anchorCtr="0">
            <a:noAutofit/>
          </a:bodyPr>
          <a:lstStyle>
            <a:lvl1pPr>
              <a:lnSpc>
                <a:spcPct val="85000"/>
              </a:lnSpc>
              <a:defRPr sz="1200" b="1"/>
            </a:lvl1pPr>
          </a:lstStyle>
          <a:p>
            <a:r>
              <a:rPr lang="fi-FI" dirty="0"/>
              <a:t>Taulukon, graafin tai muun elementin otsikko (Lähde: Kuvan lähde )</a:t>
            </a:r>
          </a:p>
        </p:txBody>
      </p:sp>
      <p:sp>
        <p:nvSpPr>
          <p:cNvPr id="5" name="Dian numero">
            <a:extLst>
              <a:ext uri="{FF2B5EF4-FFF2-40B4-BE49-F238E27FC236}">
                <a16:creationId xmlns:a16="http://schemas.microsoft.com/office/drawing/2014/main" id="{681E7D64-15A2-4F90-BF54-7B1866C7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9" name="Sisältä">
            <a:extLst>
              <a:ext uri="{FF2B5EF4-FFF2-40B4-BE49-F238E27FC236}">
                <a16:creationId xmlns:a16="http://schemas.microsoft.com/office/drawing/2014/main" id="{126FB0C0-A2F8-46CA-A4B8-24E69B1A3F4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52413" y="246955"/>
            <a:ext cx="8639175" cy="3964625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dirty="0"/>
              <a:t>Lisää taulukko, graafi tai muu elementti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11" name="Päivämäärä">
            <a:extLst>
              <a:ext uri="{FF2B5EF4-FFF2-40B4-BE49-F238E27FC236}">
                <a16:creationId xmlns:a16="http://schemas.microsoft.com/office/drawing/2014/main" id="{8FB59200-CDC9-41EF-82A5-D8E9BA9C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AE559E1-570E-4FD1-B9A8-4D223BFA0D25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2" name="Alatunniste">
            <a:extLst>
              <a:ext uri="{FF2B5EF4-FFF2-40B4-BE49-F238E27FC236}">
                <a16:creationId xmlns:a16="http://schemas.microsoft.com/office/drawing/2014/main" id="{563DB3B0-EBA3-4282-A033-4724F0CB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3" name="KKV logo">
            <a:extLst>
              <a:ext uri="{FF2B5EF4-FFF2-40B4-BE49-F238E27FC236}">
                <a16:creationId xmlns:a16="http://schemas.microsoft.com/office/drawing/2014/main" id="{F9F0BA4D-DB1D-4262-8956-7B67DC78A85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0634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video"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49600">
              <a:schemeClr val="tx1">
                <a:lumMod val="75000"/>
                <a:lumOff val="2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n paikkamerkki 5">
            <a:extLst>
              <a:ext uri="{FF2B5EF4-FFF2-40B4-BE49-F238E27FC236}">
                <a16:creationId xmlns:a16="http://schemas.microsoft.com/office/drawing/2014/main" id="{7D5E0EC7-F796-4D4B-9752-BF8A0A790F05}"/>
              </a:ext>
            </a:extLst>
          </p:cNvPr>
          <p:cNvSpPr>
            <a:spLocks noGrp="1"/>
          </p:cNvSpPr>
          <p:nvPr>
            <p:ph type="media" sz="quarter" idx="14" hasCustomPrompt="1"/>
          </p:nvPr>
        </p:nvSpPr>
        <p:spPr>
          <a:xfrm>
            <a:off x="0" y="0"/>
            <a:ext cx="9144000" cy="5143500"/>
          </a:xfrm>
        </p:spPr>
        <p:txBody>
          <a:bodyPr anchor="t" anchorCtr="0"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dirty="0"/>
              <a:t>Lisää video</a:t>
            </a:r>
            <a:br>
              <a:rPr lang="fi-FI" dirty="0"/>
            </a:br>
            <a:r>
              <a:rPr lang="fi-FI" dirty="0"/>
              <a:t>▼</a:t>
            </a:r>
          </a:p>
          <a:p>
            <a:endParaRPr lang="fi-FI" dirty="0"/>
          </a:p>
        </p:txBody>
      </p:sp>
      <p:sp>
        <p:nvSpPr>
          <p:cNvPr id="2" name="Otsikko">
            <a:extLst>
              <a:ext uri="{FF2B5EF4-FFF2-40B4-BE49-F238E27FC236}">
                <a16:creationId xmlns:a16="http://schemas.microsoft.com/office/drawing/2014/main" id="{59859579-18F3-49F8-BA67-BFF6811EC2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463" y="4859263"/>
            <a:ext cx="8965653" cy="223100"/>
          </a:xfrm>
        </p:spPr>
        <p:txBody>
          <a:bodyPr tIns="0" rIns="0" anchor="ctr" anchorCtr="0">
            <a:noAutofit/>
          </a:bodyPr>
          <a:lstStyle>
            <a:lvl1pPr algn="l">
              <a:lnSpc>
                <a:spcPct val="85000"/>
              </a:lnSpc>
              <a:defRPr sz="1200" b="1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Videon otsikko (Lähde: videon lähde)</a:t>
            </a:r>
          </a:p>
        </p:txBody>
      </p:sp>
    </p:spTree>
    <p:extLst>
      <p:ext uri="{BB962C8B-B14F-4D97-AF65-F5344CB8AC3E}">
        <p14:creationId xmlns:p14="http://schemas.microsoft.com/office/powerpoint/2010/main" val="22651186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gradFill>
          <a:gsLst>
            <a:gs pos="0">
              <a:schemeClr val="bg2"/>
            </a:gs>
            <a:gs pos="40000">
              <a:schemeClr val="tx2">
                <a:lumMod val="20000"/>
                <a:lumOff val="8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KV logo">
            <a:extLst>
              <a:ext uri="{FF2B5EF4-FFF2-40B4-BE49-F238E27FC236}">
                <a16:creationId xmlns:a16="http://schemas.microsoft.com/office/drawing/2014/main" id="{2AE7F680-871B-4678-A692-21858B1F66B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1F529CB1-E2B4-43AF-BA67-0C303C78992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65034" y="217187"/>
            <a:ext cx="3853058" cy="4231647"/>
          </a:xfrm>
          <a:custGeom>
            <a:avLst/>
            <a:gdLst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45503 w 3845503"/>
              <a:gd name="connsiteY4" fmla="*/ 3179898 h 3240000"/>
              <a:gd name="connsiteX5" fmla="*/ 3785401 w 3845503"/>
              <a:gd name="connsiteY5" fmla="*/ 3240000 h 3240000"/>
              <a:gd name="connsiteX6" fmla="*/ 60102 w 3845503"/>
              <a:gd name="connsiteY6" fmla="*/ 3240000 h 3240000"/>
              <a:gd name="connsiteX7" fmla="*/ 0 w 3845503"/>
              <a:gd name="connsiteY7" fmla="*/ 3179898 h 3240000"/>
              <a:gd name="connsiteX8" fmla="*/ 0 w 3845503"/>
              <a:gd name="connsiteY8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45503 w 3845503"/>
              <a:gd name="connsiteY4" fmla="*/ 3179898 h 3240000"/>
              <a:gd name="connsiteX5" fmla="*/ 3785401 w 3845503"/>
              <a:gd name="connsiteY5" fmla="*/ 3240000 h 3240000"/>
              <a:gd name="connsiteX6" fmla="*/ 2691155 w 3845503"/>
              <a:gd name="connsiteY6" fmla="*/ 3231144 h 3240000"/>
              <a:gd name="connsiteX7" fmla="*/ 60102 w 3845503"/>
              <a:gd name="connsiteY7" fmla="*/ 3240000 h 3240000"/>
              <a:gd name="connsiteX8" fmla="*/ 0 w 3845503"/>
              <a:gd name="connsiteY8" fmla="*/ 3179898 h 3240000"/>
              <a:gd name="connsiteX9" fmla="*/ 0 w 3845503"/>
              <a:gd name="connsiteY9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39019 w 3845503"/>
              <a:gd name="connsiteY4" fmla="*/ 2161101 h 3240000"/>
              <a:gd name="connsiteX5" fmla="*/ 3845503 w 3845503"/>
              <a:gd name="connsiteY5" fmla="*/ 3179898 h 3240000"/>
              <a:gd name="connsiteX6" fmla="*/ 3785401 w 3845503"/>
              <a:gd name="connsiteY6" fmla="*/ 3240000 h 3240000"/>
              <a:gd name="connsiteX7" fmla="*/ 2691155 w 3845503"/>
              <a:gd name="connsiteY7" fmla="*/ 3231144 h 3240000"/>
              <a:gd name="connsiteX8" fmla="*/ 60102 w 3845503"/>
              <a:gd name="connsiteY8" fmla="*/ 3240000 h 3240000"/>
              <a:gd name="connsiteX9" fmla="*/ 0 w 3845503"/>
              <a:gd name="connsiteY9" fmla="*/ 3179898 h 3240000"/>
              <a:gd name="connsiteX10" fmla="*/ 0 w 3845503"/>
              <a:gd name="connsiteY10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39019 w 3845503"/>
              <a:gd name="connsiteY4" fmla="*/ 2161101 h 3240000"/>
              <a:gd name="connsiteX5" fmla="*/ 3845503 w 3845503"/>
              <a:gd name="connsiteY5" fmla="*/ 3179898 h 3240000"/>
              <a:gd name="connsiteX6" fmla="*/ 3402780 w 3845503"/>
              <a:gd name="connsiteY6" fmla="*/ 2591489 h 3240000"/>
              <a:gd name="connsiteX7" fmla="*/ 2691155 w 3845503"/>
              <a:gd name="connsiteY7" fmla="*/ 3231144 h 3240000"/>
              <a:gd name="connsiteX8" fmla="*/ 60102 w 3845503"/>
              <a:gd name="connsiteY8" fmla="*/ 3240000 h 3240000"/>
              <a:gd name="connsiteX9" fmla="*/ 0 w 3845503"/>
              <a:gd name="connsiteY9" fmla="*/ 3179898 h 3240000"/>
              <a:gd name="connsiteX10" fmla="*/ 0 w 3845503"/>
              <a:gd name="connsiteY10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39019 w 3845503"/>
              <a:gd name="connsiteY4" fmla="*/ 2161101 h 3240000"/>
              <a:gd name="connsiteX5" fmla="*/ 3845503 w 3845503"/>
              <a:gd name="connsiteY5" fmla="*/ 3179898 h 3240000"/>
              <a:gd name="connsiteX6" fmla="*/ 3402780 w 3845503"/>
              <a:gd name="connsiteY6" fmla="*/ 2591489 h 3240000"/>
              <a:gd name="connsiteX7" fmla="*/ 2691155 w 3845503"/>
              <a:gd name="connsiteY7" fmla="*/ 3231144 h 3240000"/>
              <a:gd name="connsiteX8" fmla="*/ 2606849 w 3845503"/>
              <a:gd name="connsiteY8" fmla="*/ 3237629 h 3240000"/>
              <a:gd name="connsiteX9" fmla="*/ 60102 w 3845503"/>
              <a:gd name="connsiteY9" fmla="*/ 3240000 h 3240000"/>
              <a:gd name="connsiteX10" fmla="*/ 0 w 3845503"/>
              <a:gd name="connsiteY10" fmla="*/ 3179898 h 3240000"/>
              <a:gd name="connsiteX11" fmla="*/ 0 w 3845503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39019 w 3850205"/>
              <a:gd name="connsiteY5" fmla="*/ 2161101 h 3240000"/>
              <a:gd name="connsiteX6" fmla="*/ 3845503 w 3850205"/>
              <a:gd name="connsiteY6" fmla="*/ 3179898 h 3240000"/>
              <a:gd name="connsiteX7" fmla="*/ 3402780 w 3850205"/>
              <a:gd name="connsiteY7" fmla="*/ 2591489 h 3240000"/>
              <a:gd name="connsiteX8" fmla="*/ 2691155 w 3850205"/>
              <a:gd name="connsiteY8" fmla="*/ 3231144 h 3240000"/>
              <a:gd name="connsiteX9" fmla="*/ 2606849 w 3850205"/>
              <a:gd name="connsiteY9" fmla="*/ 3237629 h 3240000"/>
              <a:gd name="connsiteX10" fmla="*/ 60102 w 3850205"/>
              <a:gd name="connsiteY10" fmla="*/ 3240000 h 3240000"/>
              <a:gd name="connsiteX11" fmla="*/ 0 w 3850205"/>
              <a:gd name="connsiteY11" fmla="*/ 3179898 h 3240000"/>
              <a:gd name="connsiteX12" fmla="*/ 0 w 3850205"/>
              <a:gd name="connsiteY12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39019 w 3850205"/>
              <a:gd name="connsiteY5" fmla="*/ 2161101 h 3240000"/>
              <a:gd name="connsiteX6" fmla="*/ 3402780 w 3850205"/>
              <a:gd name="connsiteY6" fmla="*/ 2591489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402780 w 3850205"/>
              <a:gd name="connsiteY6" fmla="*/ 2591489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402780 w 3850205"/>
              <a:gd name="connsiteY6" fmla="*/ 2591489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553049 w 3850205"/>
              <a:gd name="connsiteY6" fmla="*/ 2652236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553049 w 3850205"/>
              <a:gd name="connsiteY6" fmla="*/ 2652236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553049 w 3850205"/>
              <a:gd name="connsiteY6" fmla="*/ 2652236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336"/>
              <a:gd name="connsiteY0" fmla="*/ 60102 h 3240000"/>
              <a:gd name="connsiteX1" fmla="*/ 60102 w 3850336"/>
              <a:gd name="connsiteY1" fmla="*/ 0 h 3240000"/>
              <a:gd name="connsiteX2" fmla="*/ 3785401 w 3850336"/>
              <a:gd name="connsiteY2" fmla="*/ 0 h 3240000"/>
              <a:gd name="connsiteX3" fmla="*/ 3845503 w 3850336"/>
              <a:gd name="connsiteY3" fmla="*/ 60102 h 3240000"/>
              <a:gd name="connsiteX4" fmla="*/ 3845504 w 3850336"/>
              <a:gd name="connsiteY4" fmla="*/ 2102735 h 3240000"/>
              <a:gd name="connsiteX5" fmla="*/ 3835822 w 3850336"/>
              <a:gd name="connsiteY5" fmla="*/ 2304975 h 3240000"/>
              <a:gd name="connsiteX6" fmla="*/ 3553049 w 3850336"/>
              <a:gd name="connsiteY6" fmla="*/ 2652236 h 3240000"/>
              <a:gd name="connsiteX7" fmla="*/ 2691155 w 3850336"/>
              <a:gd name="connsiteY7" fmla="*/ 3231144 h 3240000"/>
              <a:gd name="connsiteX8" fmla="*/ 2606849 w 3850336"/>
              <a:gd name="connsiteY8" fmla="*/ 3237629 h 3240000"/>
              <a:gd name="connsiteX9" fmla="*/ 60102 w 3850336"/>
              <a:gd name="connsiteY9" fmla="*/ 3240000 h 3240000"/>
              <a:gd name="connsiteX10" fmla="*/ 0 w 3850336"/>
              <a:gd name="connsiteY10" fmla="*/ 3179898 h 3240000"/>
              <a:gd name="connsiteX11" fmla="*/ 0 w 3850336"/>
              <a:gd name="connsiteY11" fmla="*/ 60102 h 3240000"/>
              <a:gd name="connsiteX0" fmla="*/ 0 w 3854093"/>
              <a:gd name="connsiteY0" fmla="*/ 60102 h 3240000"/>
              <a:gd name="connsiteX1" fmla="*/ 60102 w 3854093"/>
              <a:gd name="connsiteY1" fmla="*/ 0 h 3240000"/>
              <a:gd name="connsiteX2" fmla="*/ 3785401 w 3854093"/>
              <a:gd name="connsiteY2" fmla="*/ 0 h 3240000"/>
              <a:gd name="connsiteX3" fmla="*/ 3845503 w 3854093"/>
              <a:gd name="connsiteY3" fmla="*/ 60102 h 3240000"/>
              <a:gd name="connsiteX4" fmla="*/ 3845504 w 3854093"/>
              <a:gd name="connsiteY4" fmla="*/ 2102735 h 3240000"/>
              <a:gd name="connsiteX5" fmla="*/ 3768681 w 3854093"/>
              <a:gd name="connsiteY5" fmla="*/ 2301778 h 3240000"/>
              <a:gd name="connsiteX6" fmla="*/ 3553049 w 3854093"/>
              <a:gd name="connsiteY6" fmla="*/ 2652236 h 3240000"/>
              <a:gd name="connsiteX7" fmla="*/ 2691155 w 3854093"/>
              <a:gd name="connsiteY7" fmla="*/ 3231144 h 3240000"/>
              <a:gd name="connsiteX8" fmla="*/ 2606849 w 3854093"/>
              <a:gd name="connsiteY8" fmla="*/ 3237629 h 3240000"/>
              <a:gd name="connsiteX9" fmla="*/ 60102 w 3854093"/>
              <a:gd name="connsiteY9" fmla="*/ 3240000 h 3240000"/>
              <a:gd name="connsiteX10" fmla="*/ 0 w 3854093"/>
              <a:gd name="connsiteY10" fmla="*/ 3179898 h 3240000"/>
              <a:gd name="connsiteX11" fmla="*/ 0 w 3854093"/>
              <a:gd name="connsiteY11" fmla="*/ 60102 h 3240000"/>
              <a:gd name="connsiteX0" fmla="*/ 0 w 3866293"/>
              <a:gd name="connsiteY0" fmla="*/ 60102 h 3240000"/>
              <a:gd name="connsiteX1" fmla="*/ 60102 w 3866293"/>
              <a:gd name="connsiteY1" fmla="*/ 0 h 3240000"/>
              <a:gd name="connsiteX2" fmla="*/ 3785401 w 3866293"/>
              <a:gd name="connsiteY2" fmla="*/ 0 h 3240000"/>
              <a:gd name="connsiteX3" fmla="*/ 3845503 w 3866293"/>
              <a:gd name="connsiteY3" fmla="*/ 60102 h 3240000"/>
              <a:gd name="connsiteX4" fmla="*/ 3845504 w 3866293"/>
              <a:gd name="connsiteY4" fmla="*/ 2102735 h 3240000"/>
              <a:gd name="connsiteX5" fmla="*/ 3768681 w 3866293"/>
              <a:gd name="connsiteY5" fmla="*/ 2301778 h 3240000"/>
              <a:gd name="connsiteX6" fmla="*/ 3553049 w 3866293"/>
              <a:gd name="connsiteY6" fmla="*/ 2652236 h 3240000"/>
              <a:gd name="connsiteX7" fmla="*/ 2691155 w 3866293"/>
              <a:gd name="connsiteY7" fmla="*/ 3231144 h 3240000"/>
              <a:gd name="connsiteX8" fmla="*/ 2606849 w 3866293"/>
              <a:gd name="connsiteY8" fmla="*/ 3237629 h 3240000"/>
              <a:gd name="connsiteX9" fmla="*/ 60102 w 3866293"/>
              <a:gd name="connsiteY9" fmla="*/ 3240000 h 3240000"/>
              <a:gd name="connsiteX10" fmla="*/ 0 w 3866293"/>
              <a:gd name="connsiteY10" fmla="*/ 3179898 h 3240000"/>
              <a:gd name="connsiteX11" fmla="*/ 0 w 3866293"/>
              <a:gd name="connsiteY11" fmla="*/ 60102 h 3240000"/>
              <a:gd name="connsiteX0" fmla="*/ 0 w 3862403"/>
              <a:gd name="connsiteY0" fmla="*/ 60102 h 3240000"/>
              <a:gd name="connsiteX1" fmla="*/ 60102 w 3862403"/>
              <a:gd name="connsiteY1" fmla="*/ 0 h 3240000"/>
              <a:gd name="connsiteX2" fmla="*/ 3785401 w 3862403"/>
              <a:gd name="connsiteY2" fmla="*/ 0 h 3240000"/>
              <a:gd name="connsiteX3" fmla="*/ 3845503 w 3862403"/>
              <a:gd name="connsiteY3" fmla="*/ 60102 h 3240000"/>
              <a:gd name="connsiteX4" fmla="*/ 3845504 w 3862403"/>
              <a:gd name="connsiteY4" fmla="*/ 2102735 h 3240000"/>
              <a:gd name="connsiteX5" fmla="*/ 3762287 w 3862403"/>
              <a:gd name="connsiteY5" fmla="*/ 2372116 h 3240000"/>
              <a:gd name="connsiteX6" fmla="*/ 3553049 w 3862403"/>
              <a:gd name="connsiteY6" fmla="*/ 2652236 h 3240000"/>
              <a:gd name="connsiteX7" fmla="*/ 2691155 w 3862403"/>
              <a:gd name="connsiteY7" fmla="*/ 3231144 h 3240000"/>
              <a:gd name="connsiteX8" fmla="*/ 2606849 w 3862403"/>
              <a:gd name="connsiteY8" fmla="*/ 3237629 h 3240000"/>
              <a:gd name="connsiteX9" fmla="*/ 60102 w 3862403"/>
              <a:gd name="connsiteY9" fmla="*/ 3240000 h 3240000"/>
              <a:gd name="connsiteX10" fmla="*/ 0 w 3862403"/>
              <a:gd name="connsiteY10" fmla="*/ 3179898 h 3240000"/>
              <a:gd name="connsiteX11" fmla="*/ 0 w 3862403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2287 w 3848984"/>
              <a:gd name="connsiteY5" fmla="*/ 2372116 h 3240000"/>
              <a:gd name="connsiteX6" fmla="*/ 3553049 w 3848984"/>
              <a:gd name="connsiteY6" fmla="*/ 2652236 h 3240000"/>
              <a:gd name="connsiteX7" fmla="*/ 2691155 w 3848984"/>
              <a:gd name="connsiteY7" fmla="*/ 3231144 h 3240000"/>
              <a:gd name="connsiteX8" fmla="*/ 2606849 w 3848984"/>
              <a:gd name="connsiteY8" fmla="*/ 3237629 h 3240000"/>
              <a:gd name="connsiteX9" fmla="*/ 60102 w 3848984"/>
              <a:gd name="connsiteY9" fmla="*/ 3240000 h 3240000"/>
              <a:gd name="connsiteX10" fmla="*/ 0 w 3848984"/>
              <a:gd name="connsiteY10" fmla="*/ 3179898 h 3240000"/>
              <a:gd name="connsiteX11" fmla="*/ 0 w 3848984"/>
              <a:gd name="connsiteY11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2287 w 3848984"/>
              <a:gd name="connsiteY5" fmla="*/ 2372116 h 3240000"/>
              <a:gd name="connsiteX6" fmla="*/ 3553049 w 3848984"/>
              <a:gd name="connsiteY6" fmla="*/ 2652236 h 3240000"/>
              <a:gd name="connsiteX7" fmla="*/ 2691155 w 3848984"/>
              <a:gd name="connsiteY7" fmla="*/ 3231144 h 3240000"/>
              <a:gd name="connsiteX8" fmla="*/ 2606849 w 3848984"/>
              <a:gd name="connsiteY8" fmla="*/ 3237629 h 3240000"/>
              <a:gd name="connsiteX9" fmla="*/ 60102 w 3848984"/>
              <a:gd name="connsiteY9" fmla="*/ 3240000 h 3240000"/>
              <a:gd name="connsiteX10" fmla="*/ 0 w 3848984"/>
              <a:gd name="connsiteY10" fmla="*/ 3179898 h 3240000"/>
              <a:gd name="connsiteX11" fmla="*/ 0 w 3848984"/>
              <a:gd name="connsiteY11" fmla="*/ 60102 h 3240000"/>
              <a:gd name="connsiteX0" fmla="*/ 0 w 3877099"/>
              <a:gd name="connsiteY0" fmla="*/ 60102 h 3240000"/>
              <a:gd name="connsiteX1" fmla="*/ 60102 w 3877099"/>
              <a:gd name="connsiteY1" fmla="*/ 0 h 3240000"/>
              <a:gd name="connsiteX2" fmla="*/ 3785401 w 3877099"/>
              <a:gd name="connsiteY2" fmla="*/ 0 h 3240000"/>
              <a:gd name="connsiteX3" fmla="*/ 3845503 w 3877099"/>
              <a:gd name="connsiteY3" fmla="*/ 60102 h 3240000"/>
              <a:gd name="connsiteX4" fmla="*/ 3845504 w 3877099"/>
              <a:gd name="connsiteY4" fmla="*/ 2102735 h 3240000"/>
              <a:gd name="connsiteX5" fmla="*/ 3762287 w 3877099"/>
              <a:gd name="connsiteY5" fmla="*/ 2372116 h 3240000"/>
              <a:gd name="connsiteX6" fmla="*/ 2691155 w 3877099"/>
              <a:gd name="connsiteY6" fmla="*/ 3231144 h 3240000"/>
              <a:gd name="connsiteX7" fmla="*/ 2606849 w 3877099"/>
              <a:gd name="connsiteY7" fmla="*/ 3237629 h 3240000"/>
              <a:gd name="connsiteX8" fmla="*/ 60102 w 3877099"/>
              <a:gd name="connsiteY8" fmla="*/ 3240000 h 3240000"/>
              <a:gd name="connsiteX9" fmla="*/ 0 w 3877099"/>
              <a:gd name="connsiteY9" fmla="*/ 3179898 h 3240000"/>
              <a:gd name="connsiteX10" fmla="*/ 0 w 3877099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2287 w 3848984"/>
              <a:gd name="connsiteY5" fmla="*/ 2372116 h 3240000"/>
              <a:gd name="connsiteX6" fmla="*/ 2691155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70873"/>
              <a:gd name="connsiteY0" fmla="*/ 60102 h 3240000"/>
              <a:gd name="connsiteX1" fmla="*/ 60102 w 3870873"/>
              <a:gd name="connsiteY1" fmla="*/ 0 h 3240000"/>
              <a:gd name="connsiteX2" fmla="*/ 3785401 w 3870873"/>
              <a:gd name="connsiteY2" fmla="*/ 0 h 3240000"/>
              <a:gd name="connsiteX3" fmla="*/ 3845503 w 3870873"/>
              <a:gd name="connsiteY3" fmla="*/ 60102 h 3240000"/>
              <a:gd name="connsiteX4" fmla="*/ 3845504 w 3870873"/>
              <a:gd name="connsiteY4" fmla="*/ 2102735 h 3240000"/>
              <a:gd name="connsiteX5" fmla="*/ 3762287 w 3870873"/>
              <a:gd name="connsiteY5" fmla="*/ 2372116 h 3240000"/>
              <a:gd name="connsiteX6" fmla="*/ 2787071 w 3870873"/>
              <a:gd name="connsiteY6" fmla="*/ 3224750 h 3240000"/>
              <a:gd name="connsiteX7" fmla="*/ 2606849 w 3870873"/>
              <a:gd name="connsiteY7" fmla="*/ 3237629 h 3240000"/>
              <a:gd name="connsiteX8" fmla="*/ 60102 w 3870873"/>
              <a:gd name="connsiteY8" fmla="*/ 3240000 h 3240000"/>
              <a:gd name="connsiteX9" fmla="*/ 0 w 3870873"/>
              <a:gd name="connsiteY9" fmla="*/ 3179898 h 3240000"/>
              <a:gd name="connsiteX10" fmla="*/ 0 w 3870873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520"/>
              <a:gd name="connsiteX1" fmla="*/ 60102 w 3848984"/>
              <a:gd name="connsiteY1" fmla="*/ 0 h 3240520"/>
              <a:gd name="connsiteX2" fmla="*/ 3785401 w 3848984"/>
              <a:gd name="connsiteY2" fmla="*/ 0 h 3240520"/>
              <a:gd name="connsiteX3" fmla="*/ 3845503 w 3848984"/>
              <a:gd name="connsiteY3" fmla="*/ 60102 h 3240520"/>
              <a:gd name="connsiteX4" fmla="*/ 3845504 w 3848984"/>
              <a:gd name="connsiteY4" fmla="*/ 2102735 h 3240520"/>
              <a:gd name="connsiteX5" fmla="*/ 3637596 w 3848984"/>
              <a:gd name="connsiteY5" fmla="*/ 2477624 h 3240520"/>
              <a:gd name="connsiteX6" fmla="*/ 2783874 w 3848984"/>
              <a:gd name="connsiteY6" fmla="*/ 3231144 h 3240520"/>
              <a:gd name="connsiteX7" fmla="*/ 2606849 w 3848984"/>
              <a:gd name="connsiteY7" fmla="*/ 3237629 h 3240520"/>
              <a:gd name="connsiteX8" fmla="*/ 60102 w 3848984"/>
              <a:gd name="connsiteY8" fmla="*/ 3240000 h 3240520"/>
              <a:gd name="connsiteX9" fmla="*/ 0 w 3848984"/>
              <a:gd name="connsiteY9" fmla="*/ 3179898 h 3240520"/>
              <a:gd name="connsiteX10" fmla="*/ 0 w 3848984"/>
              <a:gd name="connsiteY10" fmla="*/ 60102 h 3240520"/>
              <a:gd name="connsiteX0" fmla="*/ 0 w 3848984"/>
              <a:gd name="connsiteY0" fmla="*/ 60102 h 3262655"/>
              <a:gd name="connsiteX1" fmla="*/ 60102 w 3848984"/>
              <a:gd name="connsiteY1" fmla="*/ 0 h 3262655"/>
              <a:gd name="connsiteX2" fmla="*/ 3785401 w 3848984"/>
              <a:gd name="connsiteY2" fmla="*/ 0 h 3262655"/>
              <a:gd name="connsiteX3" fmla="*/ 3845503 w 3848984"/>
              <a:gd name="connsiteY3" fmla="*/ 60102 h 3262655"/>
              <a:gd name="connsiteX4" fmla="*/ 3845504 w 3848984"/>
              <a:gd name="connsiteY4" fmla="*/ 2102735 h 3262655"/>
              <a:gd name="connsiteX5" fmla="*/ 3637596 w 3848984"/>
              <a:gd name="connsiteY5" fmla="*/ 2477624 h 3262655"/>
              <a:gd name="connsiteX6" fmla="*/ 2783874 w 3848984"/>
              <a:gd name="connsiteY6" fmla="*/ 3231144 h 3262655"/>
              <a:gd name="connsiteX7" fmla="*/ 2606849 w 3848984"/>
              <a:gd name="connsiteY7" fmla="*/ 3237629 h 3262655"/>
              <a:gd name="connsiteX8" fmla="*/ 60102 w 3848984"/>
              <a:gd name="connsiteY8" fmla="*/ 3240000 h 3262655"/>
              <a:gd name="connsiteX9" fmla="*/ 0 w 3848984"/>
              <a:gd name="connsiteY9" fmla="*/ 3179898 h 3262655"/>
              <a:gd name="connsiteX10" fmla="*/ 0 w 3848984"/>
              <a:gd name="connsiteY10" fmla="*/ 60102 h 3262655"/>
              <a:gd name="connsiteX0" fmla="*/ 0 w 3848984"/>
              <a:gd name="connsiteY0" fmla="*/ 60102 h 3240520"/>
              <a:gd name="connsiteX1" fmla="*/ 60102 w 3848984"/>
              <a:gd name="connsiteY1" fmla="*/ 0 h 3240520"/>
              <a:gd name="connsiteX2" fmla="*/ 3785401 w 3848984"/>
              <a:gd name="connsiteY2" fmla="*/ 0 h 3240520"/>
              <a:gd name="connsiteX3" fmla="*/ 3845503 w 3848984"/>
              <a:gd name="connsiteY3" fmla="*/ 60102 h 3240520"/>
              <a:gd name="connsiteX4" fmla="*/ 3845504 w 3848984"/>
              <a:gd name="connsiteY4" fmla="*/ 2102735 h 3240520"/>
              <a:gd name="connsiteX5" fmla="*/ 3637596 w 3848984"/>
              <a:gd name="connsiteY5" fmla="*/ 2477624 h 3240520"/>
              <a:gd name="connsiteX6" fmla="*/ 2783874 w 3848984"/>
              <a:gd name="connsiteY6" fmla="*/ 3231144 h 3240520"/>
              <a:gd name="connsiteX7" fmla="*/ 2606849 w 3848984"/>
              <a:gd name="connsiteY7" fmla="*/ 3237629 h 3240520"/>
              <a:gd name="connsiteX8" fmla="*/ 60102 w 3848984"/>
              <a:gd name="connsiteY8" fmla="*/ 3240000 h 3240520"/>
              <a:gd name="connsiteX9" fmla="*/ 0 w 3848984"/>
              <a:gd name="connsiteY9" fmla="*/ 3179898 h 3240520"/>
              <a:gd name="connsiteX10" fmla="*/ 0 w 3848984"/>
              <a:gd name="connsiteY10" fmla="*/ 60102 h 3240520"/>
              <a:gd name="connsiteX0" fmla="*/ 0 w 3848984"/>
              <a:gd name="connsiteY0" fmla="*/ 60102 h 3288180"/>
              <a:gd name="connsiteX1" fmla="*/ 60102 w 3848984"/>
              <a:gd name="connsiteY1" fmla="*/ 0 h 3288180"/>
              <a:gd name="connsiteX2" fmla="*/ 3785401 w 3848984"/>
              <a:gd name="connsiteY2" fmla="*/ 0 h 3288180"/>
              <a:gd name="connsiteX3" fmla="*/ 3845503 w 3848984"/>
              <a:gd name="connsiteY3" fmla="*/ 60102 h 3288180"/>
              <a:gd name="connsiteX4" fmla="*/ 3845504 w 3848984"/>
              <a:gd name="connsiteY4" fmla="*/ 2102735 h 3288180"/>
              <a:gd name="connsiteX5" fmla="*/ 3637596 w 3848984"/>
              <a:gd name="connsiteY5" fmla="*/ 2477624 h 3288180"/>
              <a:gd name="connsiteX6" fmla="*/ 2783874 w 3848984"/>
              <a:gd name="connsiteY6" fmla="*/ 3231144 h 3288180"/>
              <a:gd name="connsiteX7" fmla="*/ 2606849 w 3848984"/>
              <a:gd name="connsiteY7" fmla="*/ 3237629 h 3288180"/>
              <a:gd name="connsiteX8" fmla="*/ 60102 w 3848984"/>
              <a:gd name="connsiteY8" fmla="*/ 3240000 h 3288180"/>
              <a:gd name="connsiteX9" fmla="*/ 0 w 3848984"/>
              <a:gd name="connsiteY9" fmla="*/ 3179898 h 3288180"/>
              <a:gd name="connsiteX10" fmla="*/ 0 w 3848984"/>
              <a:gd name="connsiteY10" fmla="*/ 60102 h 3288180"/>
              <a:gd name="connsiteX0" fmla="*/ 0 w 3848984"/>
              <a:gd name="connsiteY0" fmla="*/ 60102 h 3288180"/>
              <a:gd name="connsiteX1" fmla="*/ 60102 w 3848984"/>
              <a:gd name="connsiteY1" fmla="*/ 0 h 3288180"/>
              <a:gd name="connsiteX2" fmla="*/ 3785401 w 3848984"/>
              <a:gd name="connsiteY2" fmla="*/ 0 h 3288180"/>
              <a:gd name="connsiteX3" fmla="*/ 3845503 w 3848984"/>
              <a:gd name="connsiteY3" fmla="*/ 60102 h 3288180"/>
              <a:gd name="connsiteX4" fmla="*/ 3845504 w 3848984"/>
              <a:gd name="connsiteY4" fmla="*/ 2102735 h 3288180"/>
              <a:gd name="connsiteX5" fmla="*/ 3637596 w 3848984"/>
              <a:gd name="connsiteY5" fmla="*/ 2477624 h 3288180"/>
              <a:gd name="connsiteX6" fmla="*/ 2783874 w 3848984"/>
              <a:gd name="connsiteY6" fmla="*/ 3231144 h 3288180"/>
              <a:gd name="connsiteX7" fmla="*/ 2606849 w 3848984"/>
              <a:gd name="connsiteY7" fmla="*/ 3237629 h 3288180"/>
              <a:gd name="connsiteX8" fmla="*/ 60102 w 3848984"/>
              <a:gd name="connsiteY8" fmla="*/ 3240000 h 3288180"/>
              <a:gd name="connsiteX9" fmla="*/ 0 w 3848984"/>
              <a:gd name="connsiteY9" fmla="*/ 3179898 h 3288180"/>
              <a:gd name="connsiteX10" fmla="*/ 0 w 3848984"/>
              <a:gd name="connsiteY10" fmla="*/ 60102 h 3288180"/>
              <a:gd name="connsiteX0" fmla="*/ 0 w 3848984"/>
              <a:gd name="connsiteY0" fmla="*/ 60102 h 3300256"/>
              <a:gd name="connsiteX1" fmla="*/ 60102 w 3848984"/>
              <a:gd name="connsiteY1" fmla="*/ 0 h 3300256"/>
              <a:gd name="connsiteX2" fmla="*/ 3785401 w 3848984"/>
              <a:gd name="connsiteY2" fmla="*/ 0 h 3300256"/>
              <a:gd name="connsiteX3" fmla="*/ 3845503 w 3848984"/>
              <a:gd name="connsiteY3" fmla="*/ 60102 h 3300256"/>
              <a:gd name="connsiteX4" fmla="*/ 3845504 w 3848984"/>
              <a:gd name="connsiteY4" fmla="*/ 2102735 h 3300256"/>
              <a:gd name="connsiteX5" fmla="*/ 3768681 w 3848984"/>
              <a:gd name="connsiteY5" fmla="*/ 2314566 h 3300256"/>
              <a:gd name="connsiteX6" fmla="*/ 2783874 w 3848984"/>
              <a:gd name="connsiteY6" fmla="*/ 3231144 h 3300256"/>
              <a:gd name="connsiteX7" fmla="*/ 2606849 w 3848984"/>
              <a:gd name="connsiteY7" fmla="*/ 3237629 h 3300256"/>
              <a:gd name="connsiteX8" fmla="*/ 60102 w 3848984"/>
              <a:gd name="connsiteY8" fmla="*/ 3240000 h 3300256"/>
              <a:gd name="connsiteX9" fmla="*/ 0 w 3848984"/>
              <a:gd name="connsiteY9" fmla="*/ 3179898 h 3300256"/>
              <a:gd name="connsiteX10" fmla="*/ 0 w 3848984"/>
              <a:gd name="connsiteY10" fmla="*/ 60102 h 3300256"/>
              <a:gd name="connsiteX0" fmla="*/ 0 w 3848984"/>
              <a:gd name="connsiteY0" fmla="*/ 60102 h 3300256"/>
              <a:gd name="connsiteX1" fmla="*/ 60102 w 3848984"/>
              <a:gd name="connsiteY1" fmla="*/ 0 h 3300256"/>
              <a:gd name="connsiteX2" fmla="*/ 3785401 w 3848984"/>
              <a:gd name="connsiteY2" fmla="*/ 0 h 3300256"/>
              <a:gd name="connsiteX3" fmla="*/ 3845503 w 3848984"/>
              <a:gd name="connsiteY3" fmla="*/ 60102 h 3300256"/>
              <a:gd name="connsiteX4" fmla="*/ 3845504 w 3848984"/>
              <a:gd name="connsiteY4" fmla="*/ 2102735 h 3300256"/>
              <a:gd name="connsiteX5" fmla="*/ 3768681 w 3848984"/>
              <a:gd name="connsiteY5" fmla="*/ 2314566 h 3300256"/>
              <a:gd name="connsiteX6" fmla="*/ 2783874 w 3848984"/>
              <a:gd name="connsiteY6" fmla="*/ 3231144 h 3300256"/>
              <a:gd name="connsiteX7" fmla="*/ 2606849 w 3848984"/>
              <a:gd name="connsiteY7" fmla="*/ 3237629 h 3300256"/>
              <a:gd name="connsiteX8" fmla="*/ 60102 w 3848984"/>
              <a:gd name="connsiteY8" fmla="*/ 3240000 h 3300256"/>
              <a:gd name="connsiteX9" fmla="*/ 0 w 3848984"/>
              <a:gd name="connsiteY9" fmla="*/ 3179898 h 3300256"/>
              <a:gd name="connsiteX10" fmla="*/ 0 w 3848984"/>
              <a:gd name="connsiteY10" fmla="*/ 60102 h 3300256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8681 w 3848984"/>
              <a:gd name="connsiteY5" fmla="*/ 2314566 h 3240000"/>
              <a:gd name="connsiteX6" fmla="*/ 2783874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8681 w 3848984"/>
              <a:gd name="connsiteY5" fmla="*/ 2314566 h 3240000"/>
              <a:gd name="connsiteX6" fmla="*/ 2783874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8681 w 3848984"/>
              <a:gd name="connsiteY5" fmla="*/ 2314566 h 3240000"/>
              <a:gd name="connsiteX6" fmla="*/ 2783874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7641"/>
              <a:gd name="connsiteY0" fmla="*/ 60102 h 3243941"/>
              <a:gd name="connsiteX1" fmla="*/ 60102 w 3877641"/>
              <a:gd name="connsiteY1" fmla="*/ 0 h 3243941"/>
              <a:gd name="connsiteX2" fmla="*/ 3785401 w 3877641"/>
              <a:gd name="connsiteY2" fmla="*/ 0 h 3243941"/>
              <a:gd name="connsiteX3" fmla="*/ 3845503 w 3877641"/>
              <a:gd name="connsiteY3" fmla="*/ 60102 h 3243941"/>
              <a:gd name="connsiteX4" fmla="*/ 3845504 w 3877641"/>
              <a:gd name="connsiteY4" fmla="*/ 2102735 h 3243941"/>
              <a:gd name="connsiteX5" fmla="*/ 3768681 w 3877641"/>
              <a:gd name="connsiteY5" fmla="*/ 2314566 h 3243941"/>
              <a:gd name="connsiteX6" fmla="*/ 2735916 w 3877641"/>
              <a:gd name="connsiteY6" fmla="*/ 3243932 h 3243941"/>
              <a:gd name="connsiteX7" fmla="*/ 2606849 w 3877641"/>
              <a:gd name="connsiteY7" fmla="*/ 3237629 h 3243941"/>
              <a:gd name="connsiteX8" fmla="*/ 60102 w 3877641"/>
              <a:gd name="connsiteY8" fmla="*/ 3240000 h 3243941"/>
              <a:gd name="connsiteX9" fmla="*/ 0 w 3877641"/>
              <a:gd name="connsiteY9" fmla="*/ 3179898 h 3243941"/>
              <a:gd name="connsiteX10" fmla="*/ 0 w 3877641"/>
              <a:gd name="connsiteY10" fmla="*/ 60102 h 3243941"/>
              <a:gd name="connsiteX0" fmla="*/ 0 w 3877641"/>
              <a:gd name="connsiteY0" fmla="*/ 60102 h 3312915"/>
              <a:gd name="connsiteX1" fmla="*/ 60102 w 3877641"/>
              <a:gd name="connsiteY1" fmla="*/ 0 h 3312915"/>
              <a:gd name="connsiteX2" fmla="*/ 3785401 w 3877641"/>
              <a:gd name="connsiteY2" fmla="*/ 0 h 3312915"/>
              <a:gd name="connsiteX3" fmla="*/ 3845503 w 3877641"/>
              <a:gd name="connsiteY3" fmla="*/ 60102 h 3312915"/>
              <a:gd name="connsiteX4" fmla="*/ 3845504 w 3877641"/>
              <a:gd name="connsiteY4" fmla="*/ 2102735 h 3312915"/>
              <a:gd name="connsiteX5" fmla="*/ 3768681 w 3877641"/>
              <a:gd name="connsiteY5" fmla="*/ 2314566 h 3312915"/>
              <a:gd name="connsiteX6" fmla="*/ 2735916 w 3877641"/>
              <a:gd name="connsiteY6" fmla="*/ 3243932 h 3312915"/>
              <a:gd name="connsiteX7" fmla="*/ 2619638 w 3877641"/>
              <a:gd name="connsiteY7" fmla="*/ 3247220 h 3312915"/>
              <a:gd name="connsiteX8" fmla="*/ 60102 w 3877641"/>
              <a:gd name="connsiteY8" fmla="*/ 3240000 h 3312915"/>
              <a:gd name="connsiteX9" fmla="*/ 0 w 3877641"/>
              <a:gd name="connsiteY9" fmla="*/ 3179898 h 3312915"/>
              <a:gd name="connsiteX10" fmla="*/ 0 w 3877641"/>
              <a:gd name="connsiteY10" fmla="*/ 60102 h 3312915"/>
              <a:gd name="connsiteX0" fmla="*/ 0 w 3877641"/>
              <a:gd name="connsiteY0" fmla="*/ 60102 h 3311858"/>
              <a:gd name="connsiteX1" fmla="*/ 60102 w 3877641"/>
              <a:gd name="connsiteY1" fmla="*/ 0 h 3311858"/>
              <a:gd name="connsiteX2" fmla="*/ 3785401 w 3877641"/>
              <a:gd name="connsiteY2" fmla="*/ 0 h 3311858"/>
              <a:gd name="connsiteX3" fmla="*/ 3845503 w 3877641"/>
              <a:gd name="connsiteY3" fmla="*/ 60102 h 3311858"/>
              <a:gd name="connsiteX4" fmla="*/ 3845504 w 3877641"/>
              <a:gd name="connsiteY4" fmla="*/ 2102735 h 3311858"/>
              <a:gd name="connsiteX5" fmla="*/ 3768681 w 3877641"/>
              <a:gd name="connsiteY5" fmla="*/ 2314566 h 3311858"/>
              <a:gd name="connsiteX6" fmla="*/ 2735916 w 3877641"/>
              <a:gd name="connsiteY6" fmla="*/ 3243932 h 3311858"/>
              <a:gd name="connsiteX7" fmla="*/ 2616441 w 3877641"/>
              <a:gd name="connsiteY7" fmla="*/ 3244022 h 3311858"/>
              <a:gd name="connsiteX8" fmla="*/ 60102 w 3877641"/>
              <a:gd name="connsiteY8" fmla="*/ 3240000 h 3311858"/>
              <a:gd name="connsiteX9" fmla="*/ 0 w 3877641"/>
              <a:gd name="connsiteY9" fmla="*/ 3179898 h 3311858"/>
              <a:gd name="connsiteX10" fmla="*/ 0 w 3877641"/>
              <a:gd name="connsiteY10" fmla="*/ 60102 h 3311858"/>
              <a:gd name="connsiteX0" fmla="*/ 0 w 3877641"/>
              <a:gd name="connsiteY0" fmla="*/ 60102 h 3311858"/>
              <a:gd name="connsiteX1" fmla="*/ 60102 w 3877641"/>
              <a:gd name="connsiteY1" fmla="*/ 0 h 3311858"/>
              <a:gd name="connsiteX2" fmla="*/ 3785401 w 3877641"/>
              <a:gd name="connsiteY2" fmla="*/ 0 h 3311858"/>
              <a:gd name="connsiteX3" fmla="*/ 3845503 w 3877641"/>
              <a:gd name="connsiteY3" fmla="*/ 60102 h 3311858"/>
              <a:gd name="connsiteX4" fmla="*/ 3845504 w 3877641"/>
              <a:gd name="connsiteY4" fmla="*/ 2102735 h 3311858"/>
              <a:gd name="connsiteX5" fmla="*/ 3768681 w 3877641"/>
              <a:gd name="connsiteY5" fmla="*/ 2314566 h 3311858"/>
              <a:gd name="connsiteX6" fmla="*/ 2735916 w 3877641"/>
              <a:gd name="connsiteY6" fmla="*/ 3243932 h 3311858"/>
              <a:gd name="connsiteX7" fmla="*/ 2616441 w 3877641"/>
              <a:gd name="connsiteY7" fmla="*/ 3244022 h 3311858"/>
              <a:gd name="connsiteX8" fmla="*/ 60102 w 3877641"/>
              <a:gd name="connsiteY8" fmla="*/ 3240000 h 3311858"/>
              <a:gd name="connsiteX9" fmla="*/ 0 w 3877641"/>
              <a:gd name="connsiteY9" fmla="*/ 3179898 h 3311858"/>
              <a:gd name="connsiteX10" fmla="*/ 0 w 3877641"/>
              <a:gd name="connsiteY10" fmla="*/ 60102 h 3311858"/>
              <a:gd name="connsiteX0" fmla="*/ 0 w 3877641"/>
              <a:gd name="connsiteY0" fmla="*/ 60102 h 3313102"/>
              <a:gd name="connsiteX1" fmla="*/ 60102 w 3877641"/>
              <a:gd name="connsiteY1" fmla="*/ 0 h 3313102"/>
              <a:gd name="connsiteX2" fmla="*/ 3785401 w 3877641"/>
              <a:gd name="connsiteY2" fmla="*/ 0 h 3313102"/>
              <a:gd name="connsiteX3" fmla="*/ 3845503 w 3877641"/>
              <a:gd name="connsiteY3" fmla="*/ 60102 h 3313102"/>
              <a:gd name="connsiteX4" fmla="*/ 3845504 w 3877641"/>
              <a:gd name="connsiteY4" fmla="*/ 2102735 h 3313102"/>
              <a:gd name="connsiteX5" fmla="*/ 3768681 w 3877641"/>
              <a:gd name="connsiteY5" fmla="*/ 2314566 h 3313102"/>
              <a:gd name="connsiteX6" fmla="*/ 2735916 w 3877641"/>
              <a:gd name="connsiteY6" fmla="*/ 3243932 h 3313102"/>
              <a:gd name="connsiteX7" fmla="*/ 2616441 w 3877641"/>
              <a:gd name="connsiteY7" fmla="*/ 3244022 h 3313102"/>
              <a:gd name="connsiteX8" fmla="*/ 60102 w 3877641"/>
              <a:gd name="connsiteY8" fmla="*/ 3240000 h 3313102"/>
              <a:gd name="connsiteX9" fmla="*/ 0 w 3877641"/>
              <a:gd name="connsiteY9" fmla="*/ 3179898 h 3313102"/>
              <a:gd name="connsiteX10" fmla="*/ 0 w 3877641"/>
              <a:gd name="connsiteY10" fmla="*/ 60102 h 3313102"/>
              <a:gd name="connsiteX0" fmla="*/ 0 w 3877641"/>
              <a:gd name="connsiteY0" fmla="*/ 60102 h 3313102"/>
              <a:gd name="connsiteX1" fmla="*/ 60102 w 3877641"/>
              <a:gd name="connsiteY1" fmla="*/ 0 h 3313102"/>
              <a:gd name="connsiteX2" fmla="*/ 3785401 w 3877641"/>
              <a:gd name="connsiteY2" fmla="*/ 0 h 3313102"/>
              <a:gd name="connsiteX3" fmla="*/ 3845503 w 3877641"/>
              <a:gd name="connsiteY3" fmla="*/ 60102 h 3313102"/>
              <a:gd name="connsiteX4" fmla="*/ 3845504 w 3877641"/>
              <a:gd name="connsiteY4" fmla="*/ 2102735 h 3313102"/>
              <a:gd name="connsiteX5" fmla="*/ 3768681 w 3877641"/>
              <a:gd name="connsiteY5" fmla="*/ 2314566 h 3313102"/>
              <a:gd name="connsiteX6" fmla="*/ 2735916 w 3877641"/>
              <a:gd name="connsiteY6" fmla="*/ 3243932 h 3313102"/>
              <a:gd name="connsiteX7" fmla="*/ 2616441 w 3877641"/>
              <a:gd name="connsiteY7" fmla="*/ 3244022 h 3313102"/>
              <a:gd name="connsiteX8" fmla="*/ 60102 w 3877641"/>
              <a:gd name="connsiteY8" fmla="*/ 3240000 h 3313102"/>
              <a:gd name="connsiteX9" fmla="*/ 0 w 3877641"/>
              <a:gd name="connsiteY9" fmla="*/ 3179898 h 3313102"/>
              <a:gd name="connsiteX10" fmla="*/ 0 w 3877641"/>
              <a:gd name="connsiteY10" fmla="*/ 60102 h 3313102"/>
              <a:gd name="connsiteX0" fmla="*/ 0 w 3877641"/>
              <a:gd name="connsiteY0" fmla="*/ 60102 h 3318817"/>
              <a:gd name="connsiteX1" fmla="*/ 60102 w 3877641"/>
              <a:gd name="connsiteY1" fmla="*/ 0 h 3318817"/>
              <a:gd name="connsiteX2" fmla="*/ 3785401 w 3877641"/>
              <a:gd name="connsiteY2" fmla="*/ 0 h 3318817"/>
              <a:gd name="connsiteX3" fmla="*/ 3845503 w 3877641"/>
              <a:gd name="connsiteY3" fmla="*/ 60102 h 3318817"/>
              <a:gd name="connsiteX4" fmla="*/ 3845504 w 3877641"/>
              <a:gd name="connsiteY4" fmla="*/ 2102735 h 3318817"/>
              <a:gd name="connsiteX5" fmla="*/ 3768681 w 3877641"/>
              <a:gd name="connsiteY5" fmla="*/ 2314566 h 3318817"/>
              <a:gd name="connsiteX6" fmla="*/ 2735916 w 3877641"/>
              <a:gd name="connsiteY6" fmla="*/ 3243932 h 3318817"/>
              <a:gd name="connsiteX7" fmla="*/ 2616441 w 3877641"/>
              <a:gd name="connsiteY7" fmla="*/ 3244022 h 3318817"/>
              <a:gd name="connsiteX8" fmla="*/ 60102 w 3877641"/>
              <a:gd name="connsiteY8" fmla="*/ 3240000 h 3318817"/>
              <a:gd name="connsiteX9" fmla="*/ 0 w 3877641"/>
              <a:gd name="connsiteY9" fmla="*/ 3179898 h 3318817"/>
              <a:gd name="connsiteX10" fmla="*/ 0 w 3877641"/>
              <a:gd name="connsiteY10" fmla="*/ 60102 h 3318817"/>
              <a:gd name="connsiteX0" fmla="*/ 0 w 3877641"/>
              <a:gd name="connsiteY0" fmla="*/ 60102 h 3318817"/>
              <a:gd name="connsiteX1" fmla="*/ 60102 w 3877641"/>
              <a:gd name="connsiteY1" fmla="*/ 0 h 3318817"/>
              <a:gd name="connsiteX2" fmla="*/ 3785401 w 3877641"/>
              <a:gd name="connsiteY2" fmla="*/ 0 h 3318817"/>
              <a:gd name="connsiteX3" fmla="*/ 3845503 w 3877641"/>
              <a:gd name="connsiteY3" fmla="*/ 60102 h 3318817"/>
              <a:gd name="connsiteX4" fmla="*/ 3845504 w 3877641"/>
              <a:gd name="connsiteY4" fmla="*/ 2102735 h 3318817"/>
              <a:gd name="connsiteX5" fmla="*/ 3768681 w 3877641"/>
              <a:gd name="connsiteY5" fmla="*/ 2314566 h 3318817"/>
              <a:gd name="connsiteX6" fmla="*/ 2735916 w 3877641"/>
              <a:gd name="connsiteY6" fmla="*/ 3243932 h 3318817"/>
              <a:gd name="connsiteX7" fmla="*/ 2616441 w 3877641"/>
              <a:gd name="connsiteY7" fmla="*/ 3244022 h 3318817"/>
              <a:gd name="connsiteX8" fmla="*/ 60102 w 3877641"/>
              <a:gd name="connsiteY8" fmla="*/ 3240000 h 3318817"/>
              <a:gd name="connsiteX9" fmla="*/ 0 w 3877641"/>
              <a:gd name="connsiteY9" fmla="*/ 3179898 h 3318817"/>
              <a:gd name="connsiteX10" fmla="*/ 0 w 3877641"/>
              <a:gd name="connsiteY10" fmla="*/ 60102 h 3318817"/>
              <a:gd name="connsiteX0" fmla="*/ 0 w 3877641"/>
              <a:gd name="connsiteY0" fmla="*/ 60102 h 3261302"/>
              <a:gd name="connsiteX1" fmla="*/ 60102 w 3877641"/>
              <a:gd name="connsiteY1" fmla="*/ 0 h 3261302"/>
              <a:gd name="connsiteX2" fmla="*/ 3785401 w 3877641"/>
              <a:gd name="connsiteY2" fmla="*/ 0 h 3261302"/>
              <a:gd name="connsiteX3" fmla="*/ 3845503 w 3877641"/>
              <a:gd name="connsiteY3" fmla="*/ 60102 h 3261302"/>
              <a:gd name="connsiteX4" fmla="*/ 3845504 w 3877641"/>
              <a:gd name="connsiteY4" fmla="*/ 2102735 h 3261302"/>
              <a:gd name="connsiteX5" fmla="*/ 3768681 w 3877641"/>
              <a:gd name="connsiteY5" fmla="*/ 2314566 h 3261302"/>
              <a:gd name="connsiteX6" fmla="*/ 2735916 w 3877641"/>
              <a:gd name="connsiteY6" fmla="*/ 3243932 h 3261302"/>
              <a:gd name="connsiteX7" fmla="*/ 2616441 w 3877641"/>
              <a:gd name="connsiteY7" fmla="*/ 3244022 h 3261302"/>
              <a:gd name="connsiteX8" fmla="*/ 60102 w 3877641"/>
              <a:gd name="connsiteY8" fmla="*/ 3240000 h 3261302"/>
              <a:gd name="connsiteX9" fmla="*/ 0 w 3877641"/>
              <a:gd name="connsiteY9" fmla="*/ 3179898 h 3261302"/>
              <a:gd name="connsiteX10" fmla="*/ 0 w 3877641"/>
              <a:gd name="connsiteY10" fmla="*/ 60102 h 3261302"/>
              <a:gd name="connsiteX0" fmla="*/ 0 w 3877641"/>
              <a:gd name="connsiteY0" fmla="*/ 60102 h 3257033"/>
              <a:gd name="connsiteX1" fmla="*/ 60102 w 3877641"/>
              <a:gd name="connsiteY1" fmla="*/ 0 h 3257033"/>
              <a:gd name="connsiteX2" fmla="*/ 3785401 w 3877641"/>
              <a:gd name="connsiteY2" fmla="*/ 0 h 3257033"/>
              <a:gd name="connsiteX3" fmla="*/ 3845503 w 3877641"/>
              <a:gd name="connsiteY3" fmla="*/ 60102 h 3257033"/>
              <a:gd name="connsiteX4" fmla="*/ 3845504 w 3877641"/>
              <a:gd name="connsiteY4" fmla="*/ 2102735 h 3257033"/>
              <a:gd name="connsiteX5" fmla="*/ 3768681 w 3877641"/>
              <a:gd name="connsiteY5" fmla="*/ 2314566 h 3257033"/>
              <a:gd name="connsiteX6" fmla="*/ 2735916 w 3877641"/>
              <a:gd name="connsiteY6" fmla="*/ 3243932 h 3257033"/>
              <a:gd name="connsiteX7" fmla="*/ 2616441 w 3877641"/>
              <a:gd name="connsiteY7" fmla="*/ 3244022 h 3257033"/>
              <a:gd name="connsiteX8" fmla="*/ 60102 w 3877641"/>
              <a:gd name="connsiteY8" fmla="*/ 3240000 h 3257033"/>
              <a:gd name="connsiteX9" fmla="*/ 0 w 3877641"/>
              <a:gd name="connsiteY9" fmla="*/ 3179898 h 3257033"/>
              <a:gd name="connsiteX10" fmla="*/ 0 w 3877641"/>
              <a:gd name="connsiteY10" fmla="*/ 60102 h 3257033"/>
              <a:gd name="connsiteX0" fmla="*/ 0 w 3877641"/>
              <a:gd name="connsiteY0" fmla="*/ 60102 h 3257931"/>
              <a:gd name="connsiteX1" fmla="*/ 60102 w 3877641"/>
              <a:gd name="connsiteY1" fmla="*/ 0 h 3257931"/>
              <a:gd name="connsiteX2" fmla="*/ 3785401 w 3877641"/>
              <a:gd name="connsiteY2" fmla="*/ 0 h 3257931"/>
              <a:gd name="connsiteX3" fmla="*/ 3845503 w 3877641"/>
              <a:gd name="connsiteY3" fmla="*/ 60102 h 3257931"/>
              <a:gd name="connsiteX4" fmla="*/ 3845504 w 3877641"/>
              <a:gd name="connsiteY4" fmla="*/ 2102735 h 3257931"/>
              <a:gd name="connsiteX5" fmla="*/ 3768681 w 3877641"/>
              <a:gd name="connsiteY5" fmla="*/ 2314566 h 3257931"/>
              <a:gd name="connsiteX6" fmla="*/ 2735916 w 3877641"/>
              <a:gd name="connsiteY6" fmla="*/ 3243932 h 3257931"/>
              <a:gd name="connsiteX7" fmla="*/ 2616441 w 3877641"/>
              <a:gd name="connsiteY7" fmla="*/ 3244022 h 3257931"/>
              <a:gd name="connsiteX8" fmla="*/ 60102 w 3877641"/>
              <a:gd name="connsiteY8" fmla="*/ 3240000 h 3257931"/>
              <a:gd name="connsiteX9" fmla="*/ 0 w 3877641"/>
              <a:gd name="connsiteY9" fmla="*/ 3179898 h 3257931"/>
              <a:gd name="connsiteX10" fmla="*/ 0 w 3877641"/>
              <a:gd name="connsiteY10" fmla="*/ 60102 h 3257931"/>
              <a:gd name="connsiteX0" fmla="*/ 0 w 3877641"/>
              <a:gd name="connsiteY0" fmla="*/ 60102 h 3257931"/>
              <a:gd name="connsiteX1" fmla="*/ 60102 w 3877641"/>
              <a:gd name="connsiteY1" fmla="*/ 0 h 3257931"/>
              <a:gd name="connsiteX2" fmla="*/ 3785401 w 3877641"/>
              <a:gd name="connsiteY2" fmla="*/ 0 h 3257931"/>
              <a:gd name="connsiteX3" fmla="*/ 3845503 w 3877641"/>
              <a:gd name="connsiteY3" fmla="*/ 60102 h 3257931"/>
              <a:gd name="connsiteX4" fmla="*/ 3845504 w 3877641"/>
              <a:gd name="connsiteY4" fmla="*/ 2102735 h 3257931"/>
              <a:gd name="connsiteX5" fmla="*/ 3768681 w 3877641"/>
              <a:gd name="connsiteY5" fmla="*/ 2314566 h 3257931"/>
              <a:gd name="connsiteX6" fmla="*/ 2735916 w 3877641"/>
              <a:gd name="connsiteY6" fmla="*/ 3243932 h 3257931"/>
              <a:gd name="connsiteX7" fmla="*/ 2616441 w 3877641"/>
              <a:gd name="connsiteY7" fmla="*/ 3244022 h 3257931"/>
              <a:gd name="connsiteX8" fmla="*/ 60102 w 3877641"/>
              <a:gd name="connsiteY8" fmla="*/ 3240000 h 3257931"/>
              <a:gd name="connsiteX9" fmla="*/ 0 w 3877641"/>
              <a:gd name="connsiteY9" fmla="*/ 3179898 h 3257931"/>
              <a:gd name="connsiteX10" fmla="*/ 0 w 3877641"/>
              <a:gd name="connsiteY10" fmla="*/ 60102 h 3257931"/>
              <a:gd name="connsiteX0" fmla="*/ 0 w 3877641"/>
              <a:gd name="connsiteY0" fmla="*/ 60102 h 3256207"/>
              <a:gd name="connsiteX1" fmla="*/ 60102 w 3877641"/>
              <a:gd name="connsiteY1" fmla="*/ 0 h 3256207"/>
              <a:gd name="connsiteX2" fmla="*/ 3785401 w 3877641"/>
              <a:gd name="connsiteY2" fmla="*/ 0 h 3256207"/>
              <a:gd name="connsiteX3" fmla="*/ 3845503 w 3877641"/>
              <a:gd name="connsiteY3" fmla="*/ 60102 h 3256207"/>
              <a:gd name="connsiteX4" fmla="*/ 3845504 w 3877641"/>
              <a:gd name="connsiteY4" fmla="*/ 2102735 h 3256207"/>
              <a:gd name="connsiteX5" fmla="*/ 3768681 w 3877641"/>
              <a:gd name="connsiteY5" fmla="*/ 2314566 h 3256207"/>
              <a:gd name="connsiteX6" fmla="*/ 2735916 w 3877641"/>
              <a:gd name="connsiteY6" fmla="*/ 3243932 h 3256207"/>
              <a:gd name="connsiteX7" fmla="*/ 2616441 w 3877641"/>
              <a:gd name="connsiteY7" fmla="*/ 3244022 h 3256207"/>
              <a:gd name="connsiteX8" fmla="*/ 60102 w 3877641"/>
              <a:gd name="connsiteY8" fmla="*/ 3240000 h 3256207"/>
              <a:gd name="connsiteX9" fmla="*/ 0 w 3877641"/>
              <a:gd name="connsiteY9" fmla="*/ 3179898 h 3256207"/>
              <a:gd name="connsiteX10" fmla="*/ 0 w 3877641"/>
              <a:gd name="connsiteY10" fmla="*/ 60102 h 3256207"/>
              <a:gd name="connsiteX0" fmla="*/ 0 w 3877641"/>
              <a:gd name="connsiteY0" fmla="*/ 60102 h 3256207"/>
              <a:gd name="connsiteX1" fmla="*/ 60102 w 3877641"/>
              <a:gd name="connsiteY1" fmla="*/ 0 h 3256207"/>
              <a:gd name="connsiteX2" fmla="*/ 3785401 w 3877641"/>
              <a:gd name="connsiteY2" fmla="*/ 0 h 3256207"/>
              <a:gd name="connsiteX3" fmla="*/ 3845503 w 3877641"/>
              <a:gd name="connsiteY3" fmla="*/ 60102 h 3256207"/>
              <a:gd name="connsiteX4" fmla="*/ 3845504 w 3877641"/>
              <a:gd name="connsiteY4" fmla="*/ 2102735 h 3256207"/>
              <a:gd name="connsiteX5" fmla="*/ 3768681 w 3877641"/>
              <a:gd name="connsiteY5" fmla="*/ 2314566 h 3256207"/>
              <a:gd name="connsiteX6" fmla="*/ 2735916 w 3877641"/>
              <a:gd name="connsiteY6" fmla="*/ 3243932 h 3256207"/>
              <a:gd name="connsiteX7" fmla="*/ 2616441 w 3877641"/>
              <a:gd name="connsiteY7" fmla="*/ 3244022 h 3256207"/>
              <a:gd name="connsiteX8" fmla="*/ 60102 w 3877641"/>
              <a:gd name="connsiteY8" fmla="*/ 3240000 h 3256207"/>
              <a:gd name="connsiteX9" fmla="*/ 0 w 3877641"/>
              <a:gd name="connsiteY9" fmla="*/ 3179898 h 3256207"/>
              <a:gd name="connsiteX10" fmla="*/ 0 w 3877641"/>
              <a:gd name="connsiteY10" fmla="*/ 60102 h 3256207"/>
              <a:gd name="connsiteX0" fmla="*/ 0 w 3885256"/>
              <a:gd name="connsiteY0" fmla="*/ 60102 h 3289726"/>
              <a:gd name="connsiteX1" fmla="*/ 60102 w 3885256"/>
              <a:gd name="connsiteY1" fmla="*/ 0 h 3289726"/>
              <a:gd name="connsiteX2" fmla="*/ 3785401 w 3885256"/>
              <a:gd name="connsiteY2" fmla="*/ 0 h 3289726"/>
              <a:gd name="connsiteX3" fmla="*/ 3845503 w 3885256"/>
              <a:gd name="connsiteY3" fmla="*/ 60102 h 3289726"/>
              <a:gd name="connsiteX4" fmla="*/ 3845504 w 3885256"/>
              <a:gd name="connsiteY4" fmla="*/ 2102735 h 3289726"/>
              <a:gd name="connsiteX5" fmla="*/ 3340256 w 3885256"/>
              <a:gd name="connsiteY5" fmla="*/ 2711019 h 3289726"/>
              <a:gd name="connsiteX6" fmla="*/ 2735916 w 3885256"/>
              <a:gd name="connsiteY6" fmla="*/ 3243932 h 3289726"/>
              <a:gd name="connsiteX7" fmla="*/ 2616441 w 3885256"/>
              <a:gd name="connsiteY7" fmla="*/ 3244022 h 3289726"/>
              <a:gd name="connsiteX8" fmla="*/ 60102 w 3885256"/>
              <a:gd name="connsiteY8" fmla="*/ 3240000 h 3289726"/>
              <a:gd name="connsiteX9" fmla="*/ 0 w 3885256"/>
              <a:gd name="connsiteY9" fmla="*/ 3179898 h 3289726"/>
              <a:gd name="connsiteX10" fmla="*/ 0 w 3885256"/>
              <a:gd name="connsiteY10" fmla="*/ 60102 h 3289726"/>
              <a:gd name="connsiteX0" fmla="*/ 0 w 3885256"/>
              <a:gd name="connsiteY0" fmla="*/ 60102 h 3289726"/>
              <a:gd name="connsiteX1" fmla="*/ 60102 w 3885256"/>
              <a:gd name="connsiteY1" fmla="*/ 0 h 3289726"/>
              <a:gd name="connsiteX2" fmla="*/ 3785401 w 3885256"/>
              <a:gd name="connsiteY2" fmla="*/ 0 h 3289726"/>
              <a:gd name="connsiteX3" fmla="*/ 3845503 w 3885256"/>
              <a:gd name="connsiteY3" fmla="*/ 60102 h 3289726"/>
              <a:gd name="connsiteX4" fmla="*/ 3845504 w 3885256"/>
              <a:gd name="connsiteY4" fmla="*/ 2102735 h 3289726"/>
              <a:gd name="connsiteX5" fmla="*/ 3340256 w 3885256"/>
              <a:gd name="connsiteY5" fmla="*/ 2711019 h 3289726"/>
              <a:gd name="connsiteX6" fmla="*/ 2735916 w 3885256"/>
              <a:gd name="connsiteY6" fmla="*/ 3243932 h 3289726"/>
              <a:gd name="connsiteX7" fmla="*/ 2616441 w 3885256"/>
              <a:gd name="connsiteY7" fmla="*/ 3244022 h 3289726"/>
              <a:gd name="connsiteX8" fmla="*/ 60102 w 3885256"/>
              <a:gd name="connsiteY8" fmla="*/ 3240000 h 3289726"/>
              <a:gd name="connsiteX9" fmla="*/ 0 w 3885256"/>
              <a:gd name="connsiteY9" fmla="*/ 3179898 h 3289726"/>
              <a:gd name="connsiteX10" fmla="*/ 0 w 3885256"/>
              <a:gd name="connsiteY10" fmla="*/ 60102 h 3289726"/>
              <a:gd name="connsiteX0" fmla="*/ 0 w 3850205"/>
              <a:gd name="connsiteY0" fmla="*/ 60102 h 3289726"/>
              <a:gd name="connsiteX1" fmla="*/ 60102 w 3850205"/>
              <a:gd name="connsiteY1" fmla="*/ 0 h 3289726"/>
              <a:gd name="connsiteX2" fmla="*/ 3785401 w 3850205"/>
              <a:gd name="connsiteY2" fmla="*/ 0 h 3289726"/>
              <a:gd name="connsiteX3" fmla="*/ 3845503 w 3850205"/>
              <a:gd name="connsiteY3" fmla="*/ 60102 h 3289726"/>
              <a:gd name="connsiteX4" fmla="*/ 3845504 w 3850205"/>
              <a:gd name="connsiteY4" fmla="*/ 2102735 h 3289726"/>
              <a:gd name="connsiteX5" fmla="*/ 3340256 w 3850205"/>
              <a:gd name="connsiteY5" fmla="*/ 2711019 h 3289726"/>
              <a:gd name="connsiteX6" fmla="*/ 2735916 w 3850205"/>
              <a:gd name="connsiteY6" fmla="*/ 3243932 h 3289726"/>
              <a:gd name="connsiteX7" fmla="*/ 2616441 w 3850205"/>
              <a:gd name="connsiteY7" fmla="*/ 3244022 h 3289726"/>
              <a:gd name="connsiteX8" fmla="*/ 60102 w 3850205"/>
              <a:gd name="connsiteY8" fmla="*/ 3240000 h 3289726"/>
              <a:gd name="connsiteX9" fmla="*/ 0 w 3850205"/>
              <a:gd name="connsiteY9" fmla="*/ 3179898 h 3289726"/>
              <a:gd name="connsiteX10" fmla="*/ 0 w 3850205"/>
              <a:gd name="connsiteY10" fmla="*/ 60102 h 3289726"/>
              <a:gd name="connsiteX0" fmla="*/ 0 w 3850205"/>
              <a:gd name="connsiteY0" fmla="*/ 60102 h 3289726"/>
              <a:gd name="connsiteX1" fmla="*/ 60102 w 3850205"/>
              <a:gd name="connsiteY1" fmla="*/ 0 h 3289726"/>
              <a:gd name="connsiteX2" fmla="*/ 3785401 w 3850205"/>
              <a:gd name="connsiteY2" fmla="*/ 0 h 3289726"/>
              <a:gd name="connsiteX3" fmla="*/ 3845503 w 3850205"/>
              <a:gd name="connsiteY3" fmla="*/ 60102 h 3289726"/>
              <a:gd name="connsiteX4" fmla="*/ 3845504 w 3850205"/>
              <a:gd name="connsiteY4" fmla="*/ 2102735 h 3289726"/>
              <a:gd name="connsiteX5" fmla="*/ 3340256 w 3850205"/>
              <a:gd name="connsiteY5" fmla="*/ 2711019 h 3289726"/>
              <a:gd name="connsiteX6" fmla="*/ 2735916 w 3850205"/>
              <a:gd name="connsiteY6" fmla="*/ 3243932 h 3289726"/>
              <a:gd name="connsiteX7" fmla="*/ 2616441 w 3850205"/>
              <a:gd name="connsiteY7" fmla="*/ 3244022 h 3289726"/>
              <a:gd name="connsiteX8" fmla="*/ 60102 w 3850205"/>
              <a:gd name="connsiteY8" fmla="*/ 3240000 h 3289726"/>
              <a:gd name="connsiteX9" fmla="*/ 0 w 3850205"/>
              <a:gd name="connsiteY9" fmla="*/ 3179898 h 3289726"/>
              <a:gd name="connsiteX10" fmla="*/ 0 w 3850205"/>
              <a:gd name="connsiteY10" fmla="*/ 60102 h 3289726"/>
              <a:gd name="connsiteX0" fmla="*/ 0 w 3850205"/>
              <a:gd name="connsiteY0" fmla="*/ 60102 h 3289726"/>
              <a:gd name="connsiteX1" fmla="*/ 60102 w 3850205"/>
              <a:gd name="connsiteY1" fmla="*/ 0 h 3289726"/>
              <a:gd name="connsiteX2" fmla="*/ 3785401 w 3850205"/>
              <a:gd name="connsiteY2" fmla="*/ 0 h 3289726"/>
              <a:gd name="connsiteX3" fmla="*/ 3845503 w 3850205"/>
              <a:gd name="connsiteY3" fmla="*/ 60102 h 3289726"/>
              <a:gd name="connsiteX4" fmla="*/ 3845504 w 3850205"/>
              <a:gd name="connsiteY4" fmla="*/ 2102735 h 3289726"/>
              <a:gd name="connsiteX5" fmla="*/ 3340256 w 3850205"/>
              <a:gd name="connsiteY5" fmla="*/ 2711019 h 3289726"/>
              <a:gd name="connsiteX6" fmla="*/ 2735916 w 3850205"/>
              <a:gd name="connsiteY6" fmla="*/ 3243932 h 3289726"/>
              <a:gd name="connsiteX7" fmla="*/ 2616441 w 3850205"/>
              <a:gd name="connsiteY7" fmla="*/ 3244022 h 3289726"/>
              <a:gd name="connsiteX8" fmla="*/ 60102 w 3850205"/>
              <a:gd name="connsiteY8" fmla="*/ 3240000 h 3289726"/>
              <a:gd name="connsiteX9" fmla="*/ 0 w 3850205"/>
              <a:gd name="connsiteY9" fmla="*/ 3179898 h 3289726"/>
              <a:gd name="connsiteX10" fmla="*/ 0 w 3850205"/>
              <a:gd name="connsiteY10" fmla="*/ 60102 h 3289726"/>
              <a:gd name="connsiteX0" fmla="*/ 0 w 3850205"/>
              <a:gd name="connsiteY0" fmla="*/ 60102 h 3278881"/>
              <a:gd name="connsiteX1" fmla="*/ 60102 w 3850205"/>
              <a:gd name="connsiteY1" fmla="*/ 0 h 3278881"/>
              <a:gd name="connsiteX2" fmla="*/ 3785401 w 3850205"/>
              <a:gd name="connsiteY2" fmla="*/ 0 h 3278881"/>
              <a:gd name="connsiteX3" fmla="*/ 3845503 w 3850205"/>
              <a:gd name="connsiteY3" fmla="*/ 60102 h 3278881"/>
              <a:gd name="connsiteX4" fmla="*/ 3845504 w 3850205"/>
              <a:gd name="connsiteY4" fmla="*/ 2102735 h 3278881"/>
              <a:gd name="connsiteX5" fmla="*/ 3340256 w 3850205"/>
              <a:gd name="connsiteY5" fmla="*/ 2711019 h 3278881"/>
              <a:gd name="connsiteX6" fmla="*/ 2735916 w 3850205"/>
              <a:gd name="connsiteY6" fmla="*/ 3243932 h 3278881"/>
              <a:gd name="connsiteX7" fmla="*/ 2616441 w 3850205"/>
              <a:gd name="connsiteY7" fmla="*/ 3244022 h 3278881"/>
              <a:gd name="connsiteX8" fmla="*/ 60102 w 3850205"/>
              <a:gd name="connsiteY8" fmla="*/ 3240000 h 3278881"/>
              <a:gd name="connsiteX9" fmla="*/ 0 w 3850205"/>
              <a:gd name="connsiteY9" fmla="*/ 3179898 h 3278881"/>
              <a:gd name="connsiteX10" fmla="*/ 0 w 3850205"/>
              <a:gd name="connsiteY10" fmla="*/ 60102 h 3278881"/>
              <a:gd name="connsiteX0" fmla="*/ 0 w 3850205"/>
              <a:gd name="connsiteY0" fmla="*/ 60102 h 3278881"/>
              <a:gd name="connsiteX1" fmla="*/ 60102 w 3850205"/>
              <a:gd name="connsiteY1" fmla="*/ 0 h 3278881"/>
              <a:gd name="connsiteX2" fmla="*/ 3785401 w 3850205"/>
              <a:gd name="connsiteY2" fmla="*/ 0 h 3278881"/>
              <a:gd name="connsiteX3" fmla="*/ 3845503 w 3850205"/>
              <a:gd name="connsiteY3" fmla="*/ 60102 h 3278881"/>
              <a:gd name="connsiteX4" fmla="*/ 3845504 w 3850205"/>
              <a:gd name="connsiteY4" fmla="*/ 2102735 h 3278881"/>
              <a:gd name="connsiteX5" fmla="*/ 3340256 w 3850205"/>
              <a:gd name="connsiteY5" fmla="*/ 2711019 h 3278881"/>
              <a:gd name="connsiteX6" fmla="*/ 2735916 w 3850205"/>
              <a:gd name="connsiteY6" fmla="*/ 3243932 h 3278881"/>
              <a:gd name="connsiteX7" fmla="*/ 2616441 w 3850205"/>
              <a:gd name="connsiteY7" fmla="*/ 3244022 h 3278881"/>
              <a:gd name="connsiteX8" fmla="*/ 60102 w 3850205"/>
              <a:gd name="connsiteY8" fmla="*/ 3240000 h 3278881"/>
              <a:gd name="connsiteX9" fmla="*/ 0 w 3850205"/>
              <a:gd name="connsiteY9" fmla="*/ 3179898 h 3278881"/>
              <a:gd name="connsiteX10" fmla="*/ 0 w 3850205"/>
              <a:gd name="connsiteY10" fmla="*/ 60102 h 3278881"/>
              <a:gd name="connsiteX0" fmla="*/ 0 w 3850205"/>
              <a:gd name="connsiteY0" fmla="*/ 60102 h 3280714"/>
              <a:gd name="connsiteX1" fmla="*/ 60102 w 3850205"/>
              <a:gd name="connsiteY1" fmla="*/ 0 h 3280714"/>
              <a:gd name="connsiteX2" fmla="*/ 3785401 w 3850205"/>
              <a:gd name="connsiteY2" fmla="*/ 0 h 3280714"/>
              <a:gd name="connsiteX3" fmla="*/ 3845503 w 3850205"/>
              <a:gd name="connsiteY3" fmla="*/ 60102 h 3280714"/>
              <a:gd name="connsiteX4" fmla="*/ 3845504 w 3850205"/>
              <a:gd name="connsiteY4" fmla="*/ 2102735 h 3280714"/>
              <a:gd name="connsiteX5" fmla="*/ 3340256 w 3850205"/>
              <a:gd name="connsiteY5" fmla="*/ 2711019 h 3280714"/>
              <a:gd name="connsiteX6" fmla="*/ 2735916 w 3850205"/>
              <a:gd name="connsiteY6" fmla="*/ 3243932 h 3280714"/>
              <a:gd name="connsiteX7" fmla="*/ 2616441 w 3850205"/>
              <a:gd name="connsiteY7" fmla="*/ 3244022 h 3280714"/>
              <a:gd name="connsiteX8" fmla="*/ 60102 w 3850205"/>
              <a:gd name="connsiteY8" fmla="*/ 3240000 h 3280714"/>
              <a:gd name="connsiteX9" fmla="*/ 0 w 3850205"/>
              <a:gd name="connsiteY9" fmla="*/ 3179898 h 3280714"/>
              <a:gd name="connsiteX10" fmla="*/ 0 w 3850205"/>
              <a:gd name="connsiteY10" fmla="*/ 60102 h 3280714"/>
              <a:gd name="connsiteX0" fmla="*/ 0 w 3850205"/>
              <a:gd name="connsiteY0" fmla="*/ 60102 h 3280714"/>
              <a:gd name="connsiteX1" fmla="*/ 60102 w 3850205"/>
              <a:gd name="connsiteY1" fmla="*/ 0 h 3280714"/>
              <a:gd name="connsiteX2" fmla="*/ 3785401 w 3850205"/>
              <a:gd name="connsiteY2" fmla="*/ 0 h 3280714"/>
              <a:gd name="connsiteX3" fmla="*/ 3845503 w 3850205"/>
              <a:gd name="connsiteY3" fmla="*/ 60102 h 3280714"/>
              <a:gd name="connsiteX4" fmla="*/ 3845504 w 3850205"/>
              <a:gd name="connsiteY4" fmla="*/ 2102735 h 3280714"/>
              <a:gd name="connsiteX5" fmla="*/ 2735916 w 3850205"/>
              <a:gd name="connsiteY5" fmla="*/ 3243932 h 3280714"/>
              <a:gd name="connsiteX6" fmla="*/ 2616441 w 3850205"/>
              <a:gd name="connsiteY6" fmla="*/ 3244022 h 3280714"/>
              <a:gd name="connsiteX7" fmla="*/ 60102 w 3850205"/>
              <a:gd name="connsiteY7" fmla="*/ 3240000 h 3280714"/>
              <a:gd name="connsiteX8" fmla="*/ 0 w 3850205"/>
              <a:gd name="connsiteY8" fmla="*/ 3179898 h 3280714"/>
              <a:gd name="connsiteX9" fmla="*/ 0 w 3850205"/>
              <a:gd name="connsiteY9" fmla="*/ 60102 h 3280714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2616441 w 3850205"/>
              <a:gd name="connsiteY5" fmla="*/ 3244022 h 3244022"/>
              <a:gd name="connsiteX6" fmla="*/ 60102 w 3850205"/>
              <a:gd name="connsiteY6" fmla="*/ 3240000 h 3244022"/>
              <a:gd name="connsiteX7" fmla="*/ 0 w 3850205"/>
              <a:gd name="connsiteY7" fmla="*/ 3179898 h 3244022"/>
              <a:gd name="connsiteX8" fmla="*/ 0 w 3850205"/>
              <a:gd name="connsiteY8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2616441 w 3850205"/>
              <a:gd name="connsiteY5" fmla="*/ 3244022 h 3244022"/>
              <a:gd name="connsiteX6" fmla="*/ 60102 w 3850205"/>
              <a:gd name="connsiteY6" fmla="*/ 3240000 h 3244022"/>
              <a:gd name="connsiteX7" fmla="*/ 0 w 3850205"/>
              <a:gd name="connsiteY7" fmla="*/ 3179898 h 3244022"/>
              <a:gd name="connsiteX8" fmla="*/ 0 w 3850205"/>
              <a:gd name="connsiteY8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318033 w 3850205"/>
              <a:gd name="connsiteY5" fmla="*/ 2849724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47695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47695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47695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47695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47695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60484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60484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60484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60484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60484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260484 w 3853058"/>
              <a:gd name="connsiteY5" fmla="*/ 2776188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70731 w 3853058"/>
              <a:gd name="connsiteY5" fmla="*/ 2826483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7591"/>
              <a:gd name="connsiteY0" fmla="*/ 60102 h 3244022"/>
              <a:gd name="connsiteX1" fmla="*/ 60102 w 3857591"/>
              <a:gd name="connsiteY1" fmla="*/ 0 h 3244022"/>
              <a:gd name="connsiteX2" fmla="*/ 3785401 w 3857591"/>
              <a:gd name="connsiteY2" fmla="*/ 0 h 3244022"/>
              <a:gd name="connsiteX3" fmla="*/ 3845503 w 3857591"/>
              <a:gd name="connsiteY3" fmla="*/ 60102 h 3244022"/>
              <a:gd name="connsiteX4" fmla="*/ 3851989 w 3857591"/>
              <a:gd name="connsiteY4" fmla="*/ 2253619 h 3244022"/>
              <a:gd name="connsiteX5" fmla="*/ 3370731 w 3857591"/>
              <a:gd name="connsiteY5" fmla="*/ 2826483 h 3244022"/>
              <a:gd name="connsiteX6" fmla="*/ 2616441 w 3857591"/>
              <a:gd name="connsiteY6" fmla="*/ 3244022 h 3244022"/>
              <a:gd name="connsiteX7" fmla="*/ 60102 w 3857591"/>
              <a:gd name="connsiteY7" fmla="*/ 3240000 h 3244022"/>
              <a:gd name="connsiteX8" fmla="*/ 0 w 3857591"/>
              <a:gd name="connsiteY8" fmla="*/ 3179898 h 3244022"/>
              <a:gd name="connsiteX9" fmla="*/ 0 w 3857591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31821 w 3853058"/>
              <a:gd name="connsiteY5" fmla="*/ 2796307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31821 w 3853058"/>
              <a:gd name="connsiteY5" fmla="*/ 2796307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31821 w 3853058"/>
              <a:gd name="connsiteY5" fmla="*/ 2796307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6544"/>
              <a:gd name="connsiteX1" fmla="*/ 60102 w 3853058"/>
              <a:gd name="connsiteY1" fmla="*/ 0 h 3246544"/>
              <a:gd name="connsiteX2" fmla="*/ 3785401 w 3853058"/>
              <a:gd name="connsiteY2" fmla="*/ 0 h 3246544"/>
              <a:gd name="connsiteX3" fmla="*/ 3845503 w 3853058"/>
              <a:gd name="connsiteY3" fmla="*/ 60102 h 3246544"/>
              <a:gd name="connsiteX4" fmla="*/ 3851989 w 3853058"/>
              <a:gd name="connsiteY4" fmla="*/ 2253619 h 3246544"/>
              <a:gd name="connsiteX5" fmla="*/ 3331821 w 3853058"/>
              <a:gd name="connsiteY5" fmla="*/ 2796307 h 3246544"/>
              <a:gd name="connsiteX6" fmla="*/ 2616441 w 3853058"/>
              <a:gd name="connsiteY6" fmla="*/ 3244022 h 3246544"/>
              <a:gd name="connsiteX7" fmla="*/ 60102 w 3853058"/>
              <a:gd name="connsiteY7" fmla="*/ 3240000 h 3246544"/>
              <a:gd name="connsiteX8" fmla="*/ 0 w 3853058"/>
              <a:gd name="connsiteY8" fmla="*/ 3179898 h 3246544"/>
              <a:gd name="connsiteX9" fmla="*/ 0 w 3853058"/>
              <a:gd name="connsiteY9" fmla="*/ 60102 h 3246544"/>
              <a:gd name="connsiteX0" fmla="*/ 0 w 3853058"/>
              <a:gd name="connsiteY0" fmla="*/ 60102 h 3244336"/>
              <a:gd name="connsiteX1" fmla="*/ 60102 w 3853058"/>
              <a:gd name="connsiteY1" fmla="*/ 0 h 3244336"/>
              <a:gd name="connsiteX2" fmla="*/ 3785401 w 3853058"/>
              <a:gd name="connsiteY2" fmla="*/ 0 h 3244336"/>
              <a:gd name="connsiteX3" fmla="*/ 3845503 w 3853058"/>
              <a:gd name="connsiteY3" fmla="*/ 60102 h 3244336"/>
              <a:gd name="connsiteX4" fmla="*/ 3851989 w 3853058"/>
              <a:gd name="connsiteY4" fmla="*/ 2253619 h 3244336"/>
              <a:gd name="connsiteX5" fmla="*/ 3331821 w 3853058"/>
              <a:gd name="connsiteY5" fmla="*/ 2796307 h 3244336"/>
              <a:gd name="connsiteX6" fmla="*/ 2564560 w 3853058"/>
              <a:gd name="connsiteY6" fmla="*/ 3244022 h 3244336"/>
              <a:gd name="connsiteX7" fmla="*/ 60102 w 3853058"/>
              <a:gd name="connsiteY7" fmla="*/ 3240000 h 3244336"/>
              <a:gd name="connsiteX8" fmla="*/ 0 w 3853058"/>
              <a:gd name="connsiteY8" fmla="*/ 3179898 h 3244336"/>
              <a:gd name="connsiteX9" fmla="*/ 0 w 3853058"/>
              <a:gd name="connsiteY9" fmla="*/ 60102 h 3244336"/>
              <a:gd name="connsiteX0" fmla="*/ 0 w 3853058"/>
              <a:gd name="connsiteY0" fmla="*/ 60102 h 3244025"/>
              <a:gd name="connsiteX1" fmla="*/ 60102 w 3853058"/>
              <a:gd name="connsiteY1" fmla="*/ 0 h 3244025"/>
              <a:gd name="connsiteX2" fmla="*/ 3785401 w 3853058"/>
              <a:gd name="connsiteY2" fmla="*/ 0 h 3244025"/>
              <a:gd name="connsiteX3" fmla="*/ 3845503 w 3853058"/>
              <a:gd name="connsiteY3" fmla="*/ 60102 h 3244025"/>
              <a:gd name="connsiteX4" fmla="*/ 3851989 w 3853058"/>
              <a:gd name="connsiteY4" fmla="*/ 2253619 h 3244025"/>
              <a:gd name="connsiteX5" fmla="*/ 3331821 w 3853058"/>
              <a:gd name="connsiteY5" fmla="*/ 2796307 h 3244025"/>
              <a:gd name="connsiteX6" fmla="*/ 2564560 w 3853058"/>
              <a:gd name="connsiteY6" fmla="*/ 3244022 h 3244025"/>
              <a:gd name="connsiteX7" fmla="*/ 60102 w 3853058"/>
              <a:gd name="connsiteY7" fmla="*/ 3240000 h 3244025"/>
              <a:gd name="connsiteX8" fmla="*/ 0 w 3853058"/>
              <a:gd name="connsiteY8" fmla="*/ 3179898 h 3244025"/>
              <a:gd name="connsiteX9" fmla="*/ 0 w 3853058"/>
              <a:gd name="connsiteY9" fmla="*/ 60102 h 3244025"/>
              <a:gd name="connsiteX0" fmla="*/ 0 w 3853058"/>
              <a:gd name="connsiteY0" fmla="*/ 60102 h 3244025"/>
              <a:gd name="connsiteX1" fmla="*/ 60102 w 3853058"/>
              <a:gd name="connsiteY1" fmla="*/ 0 h 3244025"/>
              <a:gd name="connsiteX2" fmla="*/ 3785401 w 3853058"/>
              <a:gd name="connsiteY2" fmla="*/ 0 h 3244025"/>
              <a:gd name="connsiteX3" fmla="*/ 3845503 w 3853058"/>
              <a:gd name="connsiteY3" fmla="*/ 60102 h 3244025"/>
              <a:gd name="connsiteX4" fmla="*/ 3851989 w 3853058"/>
              <a:gd name="connsiteY4" fmla="*/ 2253619 h 3244025"/>
              <a:gd name="connsiteX5" fmla="*/ 3292910 w 3853058"/>
              <a:gd name="connsiteY5" fmla="*/ 2781219 h 3244025"/>
              <a:gd name="connsiteX6" fmla="*/ 2564560 w 3853058"/>
              <a:gd name="connsiteY6" fmla="*/ 3244022 h 3244025"/>
              <a:gd name="connsiteX7" fmla="*/ 60102 w 3853058"/>
              <a:gd name="connsiteY7" fmla="*/ 3240000 h 3244025"/>
              <a:gd name="connsiteX8" fmla="*/ 0 w 3853058"/>
              <a:gd name="connsiteY8" fmla="*/ 3179898 h 3244025"/>
              <a:gd name="connsiteX9" fmla="*/ 0 w 3853058"/>
              <a:gd name="connsiteY9" fmla="*/ 60102 h 3244025"/>
              <a:gd name="connsiteX0" fmla="*/ 0 w 3853058"/>
              <a:gd name="connsiteY0" fmla="*/ 60102 h 3244062"/>
              <a:gd name="connsiteX1" fmla="*/ 60102 w 3853058"/>
              <a:gd name="connsiteY1" fmla="*/ 0 h 3244062"/>
              <a:gd name="connsiteX2" fmla="*/ 3785401 w 3853058"/>
              <a:gd name="connsiteY2" fmla="*/ 0 h 3244062"/>
              <a:gd name="connsiteX3" fmla="*/ 3845503 w 3853058"/>
              <a:gd name="connsiteY3" fmla="*/ 60102 h 3244062"/>
              <a:gd name="connsiteX4" fmla="*/ 3851989 w 3853058"/>
              <a:gd name="connsiteY4" fmla="*/ 2253619 h 3244062"/>
              <a:gd name="connsiteX5" fmla="*/ 3292910 w 3853058"/>
              <a:gd name="connsiteY5" fmla="*/ 2781219 h 3244062"/>
              <a:gd name="connsiteX6" fmla="*/ 2564560 w 3853058"/>
              <a:gd name="connsiteY6" fmla="*/ 3244022 h 3244062"/>
              <a:gd name="connsiteX7" fmla="*/ 60102 w 3853058"/>
              <a:gd name="connsiteY7" fmla="*/ 3240000 h 3244062"/>
              <a:gd name="connsiteX8" fmla="*/ 0 w 3853058"/>
              <a:gd name="connsiteY8" fmla="*/ 3179898 h 3244062"/>
              <a:gd name="connsiteX9" fmla="*/ 0 w 3853058"/>
              <a:gd name="connsiteY9" fmla="*/ 60102 h 324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3058" h="3244062">
                <a:moveTo>
                  <a:pt x="0" y="60102"/>
                </a:moveTo>
                <a:cubicBezTo>
                  <a:pt x="0" y="26909"/>
                  <a:pt x="26909" y="0"/>
                  <a:pt x="60102" y="0"/>
                </a:cubicBezTo>
                <a:lnTo>
                  <a:pt x="3785401" y="0"/>
                </a:lnTo>
                <a:cubicBezTo>
                  <a:pt x="3818594" y="0"/>
                  <a:pt x="3845503" y="26909"/>
                  <a:pt x="3845503" y="60102"/>
                </a:cubicBezTo>
                <a:cubicBezTo>
                  <a:pt x="3855520" y="410558"/>
                  <a:pt x="3853070" y="210002"/>
                  <a:pt x="3851989" y="2253619"/>
                </a:cubicBezTo>
                <a:cubicBezTo>
                  <a:pt x="3847204" y="2402033"/>
                  <a:pt x="3883617" y="2339530"/>
                  <a:pt x="3292910" y="2781219"/>
                </a:cubicBezTo>
                <a:cubicBezTo>
                  <a:pt x="2702203" y="3222908"/>
                  <a:pt x="2708193" y="3245219"/>
                  <a:pt x="2564560" y="3244022"/>
                </a:cubicBezTo>
                <a:lnTo>
                  <a:pt x="60102" y="3240000"/>
                </a:lnTo>
                <a:cubicBezTo>
                  <a:pt x="26909" y="3240000"/>
                  <a:pt x="0" y="3213091"/>
                  <a:pt x="0" y="3179898"/>
                </a:cubicBezTo>
                <a:lnTo>
                  <a:pt x="0" y="60102"/>
                </a:lnTo>
                <a:close/>
              </a:path>
            </a:pathLst>
          </a:custGeom>
          <a:noFill/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pPr lvl="0"/>
            <a:r>
              <a:rPr lang="fi-FI" dirty="0"/>
              <a:t>Lisää kuva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6" name="Dian numero">
            <a:extLst>
              <a:ext uri="{FF2B5EF4-FFF2-40B4-BE49-F238E27FC236}">
                <a16:creationId xmlns:a16="http://schemas.microsoft.com/office/drawing/2014/main" id="{1A4DA1CD-0C0D-4A7B-B290-2C95E812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8" name="Päivämäärä">
            <a:extLst>
              <a:ext uri="{FF2B5EF4-FFF2-40B4-BE49-F238E27FC236}">
                <a16:creationId xmlns:a16="http://schemas.microsoft.com/office/drawing/2014/main" id="{D5D5E5EE-C22A-478A-A4D9-8F835C053D3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67CE0CE-8453-4B37-A5D0-1695CA054885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9" name="Alatunniste">
            <a:extLst>
              <a:ext uri="{FF2B5EF4-FFF2-40B4-BE49-F238E27FC236}">
                <a16:creationId xmlns:a16="http://schemas.microsoft.com/office/drawing/2014/main" id="{F4DEA8FA-61D0-4DC5-9879-84DA1B4AC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16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isältö">
            <a:extLst>
              <a:ext uri="{FF2B5EF4-FFF2-40B4-BE49-F238E27FC236}">
                <a16:creationId xmlns:a16="http://schemas.microsoft.com/office/drawing/2014/main" id="{38B48ED1-2C08-4CE1-B780-7602EFA75B9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30418" y="1694122"/>
            <a:ext cx="4667330" cy="2754711"/>
          </a:xfrm>
          <a:prstGeom prst="round2SameRect">
            <a:avLst>
              <a:gd name="adj1" fmla="val 0"/>
              <a:gd name="adj2" fmla="val 3335"/>
            </a:avLst>
          </a:prstGeom>
          <a:solidFill>
            <a:schemeClr val="bg2"/>
          </a:solidFill>
        </p:spPr>
        <p:txBody>
          <a:bodyPr lIns="180000" bIns="180000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1" name="Otsikko">
            <a:extLst>
              <a:ext uri="{FF2B5EF4-FFF2-40B4-BE49-F238E27FC236}">
                <a16:creationId xmlns:a16="http://schemas.microsoft.com/office/drawing/2014/main" id="{26B15F3F-5418-4E70-B1A0-A09866BC1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418" y="217188"/>
            <a:ext cx="4667330" cy="1476934"/>
          </a:xfrm>
          <a:prstGeom prst="round2SameRect">
            <a:avLst>
              <a:gd name="adj1" fmla="val 3208"/>
              <a:gd name="adj2" fmla="val 0"/>
            </a:avLst>
          </a:prstGeom>
          <a:solidFill>
            <a:schemeClr val="bg2"/>
          </a:solidFill>
        </p:spPr>
        <p:txBody>
          <a:bodyPr lIns="216000" tIns="216000" rIns="216000" anchor="t" anchorCtr="0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68919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">
    <p:bg>
      <p:bgPr>
        <a:gradFill>
          <a:gsLst>
            <a:gs pos="0">
              <a:schemeClr val="bg2"/>
            </a:gs>
            <a:gs pos="40000">
              <a:schemeClr val="tx2">
                <a:lumMod val="20000"/>
                <a:lumOff val="8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KV vesileima">
            <a:extLst>
              <a:ext uri="{FF2B5EF4-FFF2-40B4-BE49-F238E27FC236}">
                <a16:creationId xmlns:a16="http://schemas.microsoft.com/office/drawing/2014/main" id="{FEBBDBC4-D8D7-475F-A966-25578B492B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1163" y="208912"/>
            <a:ext cx="8640000" cy="3083103"/>
          </a:xfrm>
          <a:prstGeom prst="rect">
            <a:avLst/>
          </a:prstGeom>
        </p:spPr>
      </p:pic>
      <p:sp>
        <p:nvSpPr>
          <p:cNvPr id="10" name="Sometili">
            <a:extLst>
              <a:ext uri="{FF2B5EF4-FFF2-40B4-BE49-F238E27FC236}">
                <a16:creationId xmlns:a16="http://schemas.microsoft.com/office/drawing/2014/main" id="{352B3070-E5DB-41F8-B6C6-C95E2F14E7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10757" y="4674980"/>
            <a:ext cx="6581243" cy="331664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9875" indent="0">
              <a:buNone/>
              <a:defRPr/>
            </a:lvl2pPr>
            <a:lvl3pPr marL="539750" indent="0">
              <a:buNone/>
              <a:defRPr/>
            </a:lvl3pPr>
            <a:lvl4pPr marL="809625" indent="0">
              <a:buNone/>
              <a:defRPr/>
            </a:lvl4pPr>
            <a:lvl5pPr marL="1070062" indent="0">
              <a:buNone/>
              <a:defRPr/>
            </a:lvl5pPr>
          </a:lstStyle>
          <a:p>
            <a:pPr lvl="0"/>
            <a:r>
              <a:rPr lang="fi-FI" dirty="0"/>
              <a:t>Seuraa: @</a:t>
            </a:r>
            <a:r>
              <a:rPr lang="fi-FI" dirty="0" err="1"/>
              <a:t>OmaSomeTili</a:t>
            </a:r>
            <a:endParaRPr lang="fi-FI" dirty="0"/>
          </a:p>
        </p:txBody>
      </p:sp>
      <p:sp>
        <p:nvSpPr>
          <p:cNvPr id="11" name="Otsikko">
            <a:extLst>
              <a:ext uri="{FF2B5EF4-FFF2-40B4-BE49-F238E27FC236}">
                <a16:creationId xmlns:a16="http://schemas.microsoft.com/office/drawing/2014/main" id="{3844C142-C9D7-48F5-BF03-B18E408BCE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9632" y="3220627"/>
            <a:ext cx="8640000" cy="832036"/>
          </a:xfrm>
        </p:spPr>
        <p:txBody>
          <a:bodyPr tIns="0" rIns="0" anchor="ctr" anchorCtr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i-FI" dirty="0"/>
              <a:t>Kiitos!</a:t>
            </a:r>
          </a:p>
        </p:txBody>
      </p:sp>
      <p:pic>
        <p:nvPicPr>
          <p:cNvPr id="13" name="KKV logo">
            <a:extLst>
              <a:ext uri="{FF2B5EF4-FFF2-40B4-BE49-F238E27FC236}">
                <a16:creationId xmlns:a16="http://schemas.microsoft.com/office/drawing/2014/main" id="{6B9B4ABB-4316-41BC-8003-F49F62FBA9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auto">
          <a:xfrm>
            <a:off x="230418" y="4721815"/>
            <a:ext cx="2415609" cy="31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91595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video">
    <p:bg>
      <p:bgPr>
        <a:gradFill>
          <a:gsLst>
            <a:gs pos="0">
              <a:schemeClr val="bg2">
                <a:lumMod val="95000"/>
              </a:schemeClr>
            </a:gs>
            <a:gs pos="100000">
              <a:schemeClr val="bg2">
                <a:lumMod val="5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ityksen aihe"/>
          <p:cNvSpPr>
            <a:spLocks noGrp="1"/>
          </p:cNvSpPr>
          <p:nvPr>
            <p:ph type="ctrTitle" hasCustomPrompt="1"/>
          </p:nvPr>
        </p:nvSpPr>
        <p:spPr>
          <a:xfrm>
            <a:off x="252000" y="2572284"/>
            <a:ext cx="8640000" cy="1173095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>
              <a:lnSpc>
                <a:spcPct val="100000"/>
              </a:lnSpc>
              <a:defRPr sz="3600" spc="-50" baseline="0">
                <a:solidFill>
                  <a:schemeClr val="tx1"/>
                </a:solidFill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otsikko.</a:t>
            </a:r>
          </a:p>
        </p:txBody>
      </p:sp>
      <p:sp>
        <p:nvSpPr>
          <p:cNvPr id="3" name="Esittäjän nimi"/>
          <p:cNvSpPr>
            <a:spLocks noGrp="1"/>
          </p:cNvSpPr>
          <p:nvPr>
            <p:ph type="subTitle" idx="1" hasCustomPrompt="1"/>
          </p:nvPr>
        </p:nvSpPr>
        <p:spPr>
          <a:xfrm>
            <a:off x="252000" y="3780000"/>
            <a:ext cx="8640000" cy="2700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1600" b="1" baseline="0">
                <a:solidFill>
                  <a:schemeClr val="tx1"/>
                </a:solidFill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tittelisi</a:t>
            </a:r>
            <a:r>
              <a:rPr lang="en-US" dirty="0"/>
              <a:t> ja </a:t>
            </a:r>
            <a:r>
              <a:rPr lang="en-US" dirty="0" err="1"/>
              <a:t>nimesi</a:t>
            </a:r>
            <a:r>
              <a:rPr lang="en-US" dirty="0"/>
              <a:t>.</a:t>
            </a:r>
          </a:p>
        </p:txBody>
      </p:sp>
      <p:sp>
        <p:nvSpPr>
          <p:cNvPr id="12" name="Päivämäärä"/>
          <p:cNvSpPr>
            <a:spLocks noGrp="1"/>
          </p:cNvSpPr>
          <p:nvPr>
            <p:ph type="dt" sz="half" idx="10"/>
          </p:nvPr>
        </p:nvSpPr>
        <p:spPr>
          <a:xfrm>
            <a:off x="252000" y="4093408"/>
            <a:ext cx="1080000" cy="27146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0">
                <a:solidFill>
                  <a:schemeClr val="tx1"/>
                </a:solidFill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fld id="{91CD2CA3-3B35-42FE-BF5B-344A1A8D67CB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0" name="Tilaisuuden nimi"/>
          <p:cNvSpPr>
            <a:spLocks noGrp="1"/>
          </p:cNvSpPr>
          <p:nvPr>
            <p:ph type="body" sz="quarter" idx="11" hasCustomPrompt="1"/>
          </p:nvPr>
        </p:nvSpPr>
        <p:spPr>
          <a:xfrm>
            <a:off x="1340459" y="4093408"/>
            <a:ext cx="7560000" cy="27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lang="fi-FI" sz="1600" b="0" kern="1200" baseline="0" dirty="0" smtClean="0">
                <a:solidFill>
                  <a:schemeClr val="tx1"/>
                </a:solidFill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/>
              <a:t>Tilaisuuden</a:t>
            </a:r>
            <a:r>
              <a:rPr lang="en-US" dirty="0"/>
              <a:t> </a:t>
            </a:r>
            <a:r>
              <a:rPr lang="en-US" dirty="0" err="1"/>
              <a:t>nimi</a:t>
            </a:r>
            <a:r>
              <a:rPr lang="en-US" dirty="0"/>
              <a:t> ja/tai </a:t>
            </a:r>
            <a:r>
              <a:rPr lang="en-US" dirty="0" err="1"/>
              <a:t>paikka</a:t>
            </a:r>
            <a:endParaRPr lang="en-US" dirty="0"/>
          </a:p>
        </p:txBody>
      </p:sp>
      <p:sp>
        <p:nvSpPr>
          <p:cNvPr id="9" name="KKV logo">
            <a:extLst>
              <a:ext uri="{FF2B5EF4-FFF2-40B4-BE49-F238E27FC236}">
                <a16:creationId xmlns:a16="http://schemas.microsoft.com/office/drawing/2014/main" id="{6505ED7B-EC30-41AD-B6B3-8DCBC79318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30400" y="4723200"/>
            <a:ext cx="2415600" cy="3168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fi-FI" sz="900" dirty="0"/>
              <a:t>Lisää tähän </a:t>
            </a:r>
            <a:r>
              <a:rPr lang="fi-FI" sz="900" dirty="0" err="1"/>
              <a:t>KKV:n</a:t>
            </a:r>
            <a:r>
              <a:rPr lang="fi-FI" sz="900" dirty="0"/>
              <a:t> logo</a:t>
            </a:r>
            <a:endParaRPr lang="fi-FI" dirty="0"/>
          </a:p>
        </p:txBody>
      </p:sp>
      <p:sp>
        <p:nvSpPr>
          <p:cNvPr id="5" name="Median paikkamerkki 4">
            <a:extLst>
              <a:ext uri="{FF2B5EF4-FFF2-40B4-BE49-F238E27FC236}">
                <a16:creationId xmlns:a16="http://schemas.microsoft.com/office/drawing/2014/main" id="{B39931DB-133B-4751-8C34-20A7AD36234C}"/>
              </a:ext>
            </a:extLst>
          </p:cNvPr>
          <p:cNvSpPr>
            <a:spLocks noGrp="1"/>
          </p:cNvSpPr>
          <p:nvPr>
            <p:ph type="media" sz="quarter" idx="14" hasCustomPrompt="1"/>
          </p:nvPr>
        </p:nvSpPr>
        <p:spPr>
          <a:xfrm>
            <a:off x="0" y="0"/>
            <a:ext cx="9144000" cy="5143500"/>
          </a:xfrm>
        </p:spPr>
        <p:txBody>
          <a:bodyPr tIns="6120000" anchor="b" anchorCtr="1"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dirty="0"/>
              <a:t>▲</a:t>
            </a:r>
            <a:br>
              <a:rPr lang="fi-FI" dirty="0"/>
            </a:br>
            <a:r>
              <a:rPr lang="fi-FI" dirty="0"/>
              <a:t>Lisää video</a:t>
            </a:r>
          </a:p>
          <a:p>
            <a:endParaRPr lang="fi-FI" dirty="0"/>
          </a:p>
        </p:txBody>
      </p:sp>
      <p:sp>
        <p:nvSpPr>
          <p:cNvPr id="11" name="KKV logo iso">
            <a:extLst>
              <a:ext uri="{FF2B5EF4-FFF2-40B4-BE49-F238E27FC236}">
                <a16:creationId xmlns:a16="http://schemas.microsoft.com/office/drawing/2014/main" id="{DE459595-8CA7-4D94-9380-1461141710C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52000" y="259730"/>
            <a:ext cx="8640000" cy="303228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800" b="0">
                <a:latin typeface="+mj-lt"/>
              </a:defRPr>
            </a:lvl1pPr>
          </a:lstStyle>
          <a:p>
            <a:r>
              <a:rPr lang="fi-FI" dirty="0"/>
              <a:t>Lisää KKV vesileima ►</a:t>
            </a:r>
          </a:p>
        </p:txBody>
      </p:sp>
    </p:spTree>
    <p:extLst>
      <p:ext uri="{BB962C8B-B14F-4D97-AF65-F5344CB8AC3E}">
        <p14:creationId xmlns:p14="http://schemas.microsoft.com/office/powerpoint/2010/main" val="32972822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valokuva">
    <p:bg>
      <p:bgPr>
        <a:gradFill>
          <a:gsLst>
            <a:gs pos="0">
              <a:schemeClr val="bg2">
                <a:lumMod val="95000"/>
              </a:schemeClr>
            </a:gs>
            <a:gs pos="100000">
              <a:schemeClr val="bg2">
                <a:lumMod val="5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ustakuva">
            <a:extLst>
              <a:ext uri="{FF2B5EF4-FFF2-40B4-BE49-F238E27FC236}">
                <a16:creationId xmlns:a16="http://schemas.microsoft.com/office/drawing/2014/main" id="{BD649E39-86E0-4788-8683-0FD4486B949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</p:spPr>
        <p:txBody>
          <a:bodyPr tIns="0" anchor="b" anchorCtr="1">
            <a:normAutofit/>
          </a:bodyPr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r>
              <a:rPr lang="fi-FI" dirty="0"/>
              <a:t>▲</a:t>
            </a:r>
            <a:br>
              <a:rPr lang="fi-FI" dirty="0"/>
            </a:br>
            <a:r>
              <a:rPr lang="fi-FI" dirty="0"/>
              <a:t>Lisää valokuva</a:t>
            </a:r>
          </a:p>
        </p:txBody>
      </p:sp>
      <p:sp>
        <p:nvSpPr>
          <p:cNvPr id="2" name="Esityksen aihe"/>
          <p:cNvSpPr>
            <a:spLocks noGrp="1"/>
          </p:cNvSpPr>
          <p:nvPr>
            <p:ph type="ctrTitle" hasCustomPrompt="1"/>
          </p:nvPr>
        </p:nvSpPr>
        <p:spPr>
          <a:xfrm>
            <a:off x="252000" y="2572284"/>
            <a:ext cx="8640000" cy="1173095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>
              <a:lnSpc>
                <a:spcPct val="100000"/>
              </a:lnSpc>
              <a:defRPr sz="3600" spc="-50" baseline="0">
                <a:solidFill>
                  <a:schemeClr val="tx1"/>
                </a:solidFill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otsikko.</a:t>
            </a:r>
          </a:p>
        </p:txBody>
      </p:sp>
      <p:sp>
        <p:nvSpPr>
          <p:cNvPr id="3" name="Esittäjän nimi"/>
          <p:cNvSpPr>
            <a:spLocks noGrp="1"/>
          </p:cNvSpPr>
          <p:nvPr>
            <p:ph type="subTitle" idx="1" hasCustomPrompt="1"/>
          </p:nvPr>
        </p:nvSpPr>
        <p:spPr>
          <a:xfrm>
            <a:off x="252000" y="3780000"/>
            <a:ext cx="8640000" cy="2700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1600" b="1" baseline="0">
                <a:solidFill>
                  <a:schemeClr val="tx1"/>
                </a:solidFill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tittelisi</a:t>
            </a:r>
            <a:r>
              <a:rPr lang="en-US" dirty="0"/>
              <a:t> ja </a:t>
            </a:r>
            <a:r>
              <a:rPr lang="en-US" dirty="0" err="1"/>
              <a:t>nimesi</a:t>
            </a:r>
            <a:r>
              <a:rPr lang="en-US" dirty="0"/>
              <a:t>.</a:t>
            </a:r>
          </a:p>
        </p:txBody>
      </p:sp>
      <p:sp>
        <p:nvSpPr>
          <p:cNvPr id="12" name="Päivämäärä"/>
          <p:cNvSpPr>
            <a:spLocks noGrp="1"/>
          </p:cNvSpPr>
          <p:nvPr>
            <p:ph type="dt" sz="half" idx="10"/>
          </p:nvPr>
        </p:nvSpPr>
        <p:spPr>
          <a:xfrm>
            <a:off x="252000" y="4093408"/>
            <a:ext cx="1080000" cy="27146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0">
                <a:solidFill>
                  <a:schemeClr val="tx1"/>
                </a:solidFill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fld id="{9DBC9102-89F1-47EA-BB19-632537D3722D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0" name="Tilaisuuden nimi"/>
          <p:cNvSpPr>
            <a:spLocks noGrp="1"/>
          </p:cNvSpPr>
          <p:nvPr>
            <p:ph type="body" sz="quarter" idx="11" hasCustomPrompt="1"/>
          </p:nvPr>
        </p:nvSpPr>
        <p:spPr>
          <a:xfrm>
            <a:off x="1340459" y="4093408"/>
            <a:ext cx="7560000" cy="27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lang="fi-FI" sz="1600" b="0" kern="1200" baseline="0" dirty="0" smtClean="0">
                <a:solidFill>
                  <a:schemeClr val="tx1"/>
                </a:solidFill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/>
              <a:t>Tilaisuuden</a:t>
            </a:r>
            <a:r>
              <a:rPr lang="en-US" dirty="0"/>
              <a:t> </a:t>
            </a:r>
            <a:r>
              <a:rPr lang="en-US" dirty="0" err="1"/>
              <a:t>nimi</a:t>
            </a:r>
            <a:r>
              <a:rPr lang="en-US" dirty="0"/>
              <a:t> ja/tai </a:t>
            </a:r>
            <a:r>
              <a:rPr lang="en-US" dirty="0" err="1"/>
              <a:t>paikka</a:t>
            </a:r>
            <a:endParaRPr lang="en-US" dirty="0"/>
          </a:p>
        </p:txBody>
      </p:sp>
      <p:sp>
        <p:nvSpPr>
          <p:cNvPr id="9" name="KKV logo">
            <a:extLst>
              <a:ext uri="{FF2B5EF4-FFF2-40B4-BE49-F238E27FC236}">
                <a16:creationId xmlns:a16="http://schemas.microsoft.com/office/drawing/2014/main" id="{6505ED7B-EC30-41AD-B6B3-8DCBC79318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30400" y="4723200"/>
            <a:ext cx="2415600" cy="3168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effectLst>
                  <a:outerShdw blurRad="139700" dir="5400000" sx="101000" sy="101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fi-FI" sz="900" dirty="0"/>
              <a:t>Lisää tähän </a:t>
            </a:r>
            <a:r>
              <a:rPr lang="fi-FI" sz="900" dirty="0" err="1"/>
              <a:t>KKV:n</a:t>
            </a:r>
            <a:r>
              <a:rPr lang="fi-FI" sz="900" dirty="0"/>
              <a:t> logo</a:t>
            </a:r>
            <a:endParaRPr lang="fi-FI" dirty="0"/>
          </a:p>
        </p:txBody>
      </p:sp>
      <p:sp>
        <p:nvSpPr>
          <p:cNvPr id="11" name="KKV logo iso">
            <a:extLst>
              <a:ext uri="{FF2B5EF4-FFF2-40B4-BE49-F238E27FC236}">
                <a16:creationId xmlns:a16="http://schemas.microsoft.com/office/drawing/2014/main" id="{075C79BD-6284-4781-AD5B-5ACC0A6E5E4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52000" y="259730"/>
            <a:ext cx="8640000" cy="303228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800" b="0">
                <a:latin typeface="+mj-lt"/>
              </a:defRPr>
            </a:lvl1pPr>
          </a:lstStyle>
          <a:p>
            <a:r>
              <a:rPr lang="fi-FI" dirty="0"/>
              <a:t>Lisää KKV vesileima ►</a:t>
            </a:r>
          </a:p>
        </p:txBody>
      </p:sp>
    </p:spTree>
    <p:extLst>
      <p:ext uri="{BB962C8B-B14F-4D97-AF65-F5344CB8AC3E}">
        <p14:creationId xmlns:p14="http://schemas.microsoft.com/office/powerpoint/2010/main" val="412266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olmio">
            <a:extLst>
              <a:ext uri="{FF2B5EF4-FFF2-40B4-BE49-F238E27FC236}">
                <a16:creationId xmlns:a16="http://schemas.microsoft.com/office/drawing/2014/main" id="{BCE0AC45-196F-4B97-B730-9976000C33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952" y="4457195"/>
            <a:ext cx="57127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/>
          <p:cNvSpPr>
            <a:spLocks noGrp="1"/>
          </p:cNvSpPr>
          <p:nvPr>
            <p:ph type="title"/>
          </p:nvPr>
        </p:nvSpPr>
        <p:spPr>
          <a:xfrm>
            <a:off x="252000" y="84306"/>
            <a:ext cx="8640000" cy="743694"/>
          </a:xfrm>
          <a:prstGeom prst="rect">
            <a:avLst/>
          </a:prstGeom>
        </p:spPr>
        <p:txBody>
          <a:bodyPr wrap="square" numCol="1">
            <a:normAutofit/>
          </a:bodyPr>
          <a:lstStyle>
            <a:lvl1pPr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isältö vasen palsta"/>
          <p:cNvSpPr>
            <a:spLocks noGrp="1"/>
          </p:cNvSpPr>
          <p:nvPr>
            <p:ph sz="quarter" idx="13"/>
          </p:nvPr>
        </p:nvSpPr>
        <p:spPr>
          <a:xfrm>
            <a:off x="252000" y="1080000"/>
            <a:ext cx="4176000" cy="324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Sisältö oikea palsta">
            <a:extLst>
              <a:ext uri="{FF2B5EF4-FFF2-40B4-BE49-F238E27FC236}">
                <a16:creationId xmlns:a16="http://schemas.microsoft.com/office/drawing/2014/main" id="{BD8B575D-E898-42AD-B894-FB901FFA78D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711112" y="1080000"/>
            <a:ext cx="4176000" cy="324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">
            <a:extLst>
              <a:ext uri="{FF2B5EF4-FFF2-40B4-BE49-F238E27FC236}">
                <a16:creationId xmlns:a16="http://schemas.microsoft.com/office/drawing/2014/main" id="{34A2270C-0C01-40E6-AB15-2448CEF7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2" name="KKV logo">
            <a:extLst>
              <a:ext uri="{FF2B5EF4-FFF2-40B4-BE49-F238E27FC236}">
                <a16:creationId xmlns:a16="http://schemas.microsoft.com/office/drawing/2014/main" id="{30F83027-47B4-439C-A1FB-A847F5744C6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äivämäärä">
            <a:extLst>
              <a:ext uri="{FF2B5EF4-FFF2-40B4-BE49-F238E27FC236}">
                <a16:creationId xmlns:a16="http://schemas.microsoft.com/office/drawing/2014/main" id="{870C25AB-857C-4C8B-8DA1-83F8BA05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23A89122-2C82-436A-B928-EC0BC2AB4597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4" name="Alatunniste">
            <a:extLst>
              <a:ext uri="{FF2B5EF4-FFF2-40B4-BE49-F238E27FC236}">
                <a16:creationId xmlns:a16="http://schemas.microsoft.com/office/drawing/2014/main" id="{FD36D6ED-965E-49F8-8728-8E288B35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3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lokuva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5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ustakuva">
            <a:extLst>
              <a:ext uri="{FF2B5EF4-FFF2-40B4-BE49-F238E27FC236}">
                <a16:creationId xmlns:a16="http://schemas.microsoft.com/office/drawing/2014/main" id="{BD649E39-86E0-4788-8683-0FD4486B949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2">
                  <a:lumMod val="50000"/>
                </a:schemeClr>
              </a:gs>
            </a:gsLst>
            <a:lin ang="16200000" scaled="0"/>
          </a:gradFill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fi-FI" dirty="0"/>
              <a:t>Lisää valokuva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5" name="Dian numero">
            <a:extLst>
              <a:ext uri="{FF2B5EF4-FFF2-40B4-BE49-F238E27FC236}">
                <a16:creationId xmlns:a16="http://schemas.microsoft.com/office/drawing/2014/main" id="{3F2B88A7-83E7-4E23-AD17-25F5F047422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 b="0"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7" name="Päivämäärä">
            <a:extLst>
              <a:ext uri="{FF2B5EF4-FFF2-40B4-BE49-F238E27FC236}">
                <a16:creationId xmlns:a16="http://schemas.microsoft.com/office/drawing/2014/main" id="{B085326A-9554-4FF5-AB7A-0A773459533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 b="0"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88162E9-180B-41D5-A3DB-7E3E653862BD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8" name="Alatunniste">
            <a:extLst>
              <a:ext uri="{FF2B5EF4-FFF2-40B4-BE49-F238E27FC236}">
                <a16:creationId xmlns:a16="http://schemas.microsoft.com/office/drawing/2014/main" id="{E1D105A9-A314-4000-912C-849B972DF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16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="0"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9" name="Sisältö">
            <a:extLst>
              <a:ext uri="{FF2B5EF4-FFF2-40B4-BE49-F238E27FC236}">
                <a16:creationId xmlns:a16="http://schemas.microsoft.com/office/drawing/2014/main" id="{8720A58B-3249-4FD1-AC4B-BA35288087B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52000" y="1934508"/>
            <a:ext cx="4320000" cy="2510492"/>
          </a:xfrm>
          <a:prstGeom prst="round2SameRect">
            <a:avLst>
              <a:gd name="adj1" fmla="val 0"/>
              <a:gd name="adj2" fmla="val 5253"/>
            </a:avLst>
          </a:prstGeom>
          <a:gradFill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0000"/>
                </a:schemeClr>
              </a:gs>
            </a:gsLst>
            <a:lin ang="540000" scaled="0"/>
          </a:gradFill>
        </p:spPr>
        <p:txBody>
          <a:bodyPr lIns="180000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Otsikko">
            <a:extLst>
              <a:ext uri="{FF2B5EF4-FFF2-40B4-BE49-F238E27FC236}">
                <a16:creationId xmlns:a16="http://schemas.microsoft.com/office/drawing/2014/main" id="{39DF320C-5223-499F-B19D-6B28DC6CF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38667"/>
            <a:ext cx="4320000" cy="1595841"/>
          </a:xfrm>
          <a:prstGeom prst="round2SameRect">
            <a:avLst>
              <a:gd name="adj1" fmla="val 5363"/>
              <a:gd name="adj2" fmla="val 0"/>
            </a:avLst>
          </a:prstGeom>
          <a:gradFill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0000"/>
                </a:schemeClr>
              </a:gs>
            </a:gsLst>
            <a:lin ang="540000" scaled="0"/>
          </a:gradFill>
        </p:spPr>
        <p:txBody>
          <a:bodyPr lIns="216000" tIns="216000" rIns="216000" anchor="ctr" anchorCtr="0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Kuvan paikkamerkki 3">
            <a:extLst>
              <a:ext uri="{FF2B5EF4-FFF2-40B4-BE49-F238E27FC236}">
                <a16:creationId xmlns:a16="http://schemas.microsoft.com/office/drawing/2014/main" id="{D2D3A086-FB24-473F-9BF4-0E4E1C6C45E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52000" y="4718412"/>
            <a:ext cx="702000" cy="2448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600"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i-FI" dirty="0"/>
              <a:t>Lisää KKV vesileima</a:t>
            </a:r>
          </a:p>
        </p:txBody>
      </p:sp>
    </p:spTree>
    <p:extLst>
      <p:ext uri="{BB962C8B-B14F-4D97-AF65-F5344CB8AC3E}">
        <p14:creationId xmlns:p14="http://schemas.microsoft.com/office/powerpoint/2010/main" val="1213489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ideo">
    <p:bg>
      <p:bgPr>
        <a:gradFill>
          <a:gsLst>
            <a:gs pos="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dian paikkamerkki 6">
            <a:extLst>
              <a:ext uri="{FF2B5EF4-FFF2-40B4-BE49-F238E27FC236}">
                <a16:creationId xmlns:a16="http://schemas.microsoft.com/office/drawing/2014/main" id="{95D04A1E-6BBE-4CEB-B01D-1F04DF98CE2A}"/>
              </a:ext>
            </a:extLst>
          </p:cNvPr>
          <p:cNvSpPr>
            <a:spLocks noGrp="1"/>
          </p:cNvSpPr>
          <p:nvPr>
            <p:ph type="media" sz="quarter" idx="14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dirty="0"/>
              <a:t>Lisää video</a:t>
            </a:r>
            <a:br>
              <a:rPr lang="fi-FI" dirty="0"/>
            </a:br>
            <a:r>
              <a:rPr lang="fi-FI" dirty="0"/>
              <a:t>▼</a:t>
            </a:r>
          </a:p>
          <a:p>
            <a:endParaRPr lang="fi-FI" dirty="0"/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93C1D14E-F463-4EA2-9495-46761B09F15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52000" y="1934508"/>
            <a:ext cx="4320000" cy="2510492"/>
          </a:xfrm>
          <a:prstGeom prst="round2SameRect">
            <a:avLst>
              <a:gd name="adj1" fmla="val 0"/>
              <a:gd name="adj2" fmla="val 5253"/>
            </a:avLst>
          </a:prstGeom>
          <a:gradFill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0000"/>
                </a:schemeClr>
              </a:gs>
            </a:gsLst>
            <a:lin ang="540000" scaled="0"/>
          </a:gradFill>
        </p:spPr>
        <p:txBody>
          <a:bodyPr lIns="180000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3" name="Otsikko 12">
            <a:extLst>
              <a:ext uri="{FF2B5EF4-FFF2-40B4-BE49-F238E27FC236}">
                <a16:creationId xmlns:a16="http://schemas.microsoft.com/office/drawing/2014/main" id="{FD91AF9D-30AF-4B32-B9C4-60416993A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38667"/>
            <a:ext cx="4320000" cy="1595841"/>
          </a:xfrm>
          <a:prstGeom prst="round2SameRect">
            <a:avLst>
              <a:gd name="adj1" fmla="val 5363"/>
              <a:gd name="adj2" fmla="val 0"/>
            </a:avLst>
          </a:prstGeom>
          <a:gradFill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0000"/>
                </a:schemeClr>
              </a:gs>
            </a:gsLst>
            <a:lin ang="540000" scaled="0"/>
          </a:gradFill>
        </p:spPr>
        <p:txBody>
          <a:bodyPr lIns="216000" tIns="216000" rIns="216000" anchor="ctr" anchorCtr="0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">
            <a:extLst>
              <a:ext uri="{FF2B5EF4-FFF2-40B4-BE49-F238E27FC236}">
                <a16:creationId xmlns:a16="http://schemas.microsoft.com/office/drawing/2014/main" id="{1DB70FBF-28FB-42BF-89CD-0253D12F0CB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 b="0"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Päivämäärä">
            <a:extLst>
              <a:ext uri="{FF2B5EF4-FFF2-40B4-BE49-F238E27FC236}">
                <a16:creationId xmlns:a16="http://schemas.microsoft.com/office/drawing/2014/main" id="{F9ED8B92-B2A4-45DE-9865-A82869C95B32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 b="0"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0F6871B-3692-479A-BF9F-7BB4866F165C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7" name="Alatunniste">
            <a:extLst>
              <a:ext uri="{FF2B5EF4-FFF2-40B4-BE49-F238E27FC236}">
                <a16:creationId xmlns:a16="http://schemas.microsoft.com/office/drawing/2014/main" id="{2D98CB6C-1530-41AF-8C5E-103063FE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16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="0"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2" name="Kuvan paikkamerkki 3">
            <a:extLst>
              <a:ext uri="{FF2B5EF4-FFF2-40B4-BE49-F238E27FC236}">
                <a16:creationId xmlns:a16="http://schemas.microsoft.com/office/drawing/2014/main" id="{367B66CB-20BF-491A-99EF-6C3BABA9D44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252000" y="4718412"/>
            <a:ext cx="702000" cy="2448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600"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i-FI" dirty="0"/>
              <a:t>Lisää KKV vesileima</a:t>
            </a:r>
          </a:p>
        </p:txBody>
      </p:sp>
    </p:spTree>
    <p:extLst>
      <p:ext uri="{BB962C8B-B14F-4D97-AF65-F5344CB8AC3E}">
        <p14:creationId xmlns:p14="http://schemas.microsoft.com/office/powerpoint/2010/main" val="15224945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 valokuva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5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ustakuva">
            <a:extLst>
              <a:ext uri="{FF2B5EF4-FFF2-40B4-BE49-F238E27FC236}">
                <a16:creationId xmlns:a16="http://schemas.microsoft.com/office/drawing/2014/main" id="{0ECB65C2-792B-4818-A39B-FFE039C2181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2">
                  <a:lumMod val="50000"/>
                </a:schemeClr>
              </a:gs>
            </a:gsLst>
            <a:lin ang="16200000" scaled="0"/>
          </a:gradFill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fi-FI" dirty="0"/>
              <a:t>Lisää valokuva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8" name="Sometili">
            <a:extLst>
              <a:ext uri="{FF2B5EF4-FFF2-40B4-BE49-F238E27FC236}">
                <a16:creationId xmlns:a16="http://schemas.microsoft.com/office/drawing/2014/main" id="{773E3214-7ED7-42B0-A167-3ABA67C07F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10757" y="4674980"/>
            <a:ext cx="6581243" cy="331664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600"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269875" indent="0">
              <a:buNone/>
              <a:defRPr/>
            </a:lvl2pPr>
            <a:lvl3pPr marL="539750" indent="0">
              <a:buNone/>
              <a:defRPr/>
            </a:lvl3pPr>
            <a:lvl4pPr marL="809625" indent="0">
              <a:buNone/>
              <a:defRPr/>
            </a:lvl4pPr>
            <a:lvl5pPr marL="1070062" indent="0">
              <a:buNone/>
              <a:defRPr/>
            </a:lvl5pPr>
          </a:lstStyle>
          <a:p>
            <a:pPr lvl="0"/>
            <a:r>
              <a:rPr lang="fi-FI" dirty="0"/>
              <a:t>Seuraa: @</a:t>
            </a:r>
            <a:r>
              <a:rPr lang="fi-FI" dirty="0" err="1"/>
              <a:t>OmaSomeTili</a:t>
            </a:r>
            <a:endParaRPr lang="fi-FI" dirty="0"/>
          </a:p>
        </p:txBody>
      </p:sp>
      <p:sp>
        <p:nvSpPr>
          <p:cNvPr id="9" name="Otsikko">
            <a:extLst>
              <a:ext uri="{FF2B5EF4-FFF2-40B4-BE49-F238E27FC236}">
                <a16:creationId xmlns:a16="http://schemas.microsoft.com/office/drawing/2014/main" id="{95C3F0CC-26F7-47B9-99B3-61B2551AAD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000" y="2428015"/>
            <a:ext cx="4320000" cy="864000"/>
          </a:xfrm>
        </p:spPr>
        <p:txBody>
          <a:bodyPr tIns="0" rIns="0" anchor="ctr" anchorCtr="0"/>
          <a:lstStyle>
            <a:lvl1pPr>
              <a:defRPr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i-FI" dirty="0"/>
              <a:t>Kiitos!</a:t>
            </a:r>
          </a:p>
        </p:txBody>
      </p:sp>
      <p:sp>
        <p:nvSpPr>
          <p:cNvPr id="11" name="Kuvan paikkamerkki 3">
            <a:extLst>
              <a:ext uri="{FF2B5EF4-FFF2-40B4-BE49-F238E27FC236}">
                <a16:creationId xmlns:a16="http://schemas.microsoft.com/office/drawing/2014/main" id="{7F13E5D0-4AEC-4CF1-9551-1EC76A62E4A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52000" y="4718412"/>
            <a:ext cx="702000" cy="2448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600"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i-FI" dirty="0"/>
              <a:t>Lisää KKV vesileima</a:t>
            </a:r>
          </a:p>
        </p:txBody>
      </p:sp>
    </p:spTree>
    <p:extLst>
      <p:ext uri="{BB962C8B-B14F-4D97-AF65-F5344CB8AC3E}">
        <p14:creationId xmlns:p14="http://schemas.microsoft.com/office/powerpoint/2010/main" val="5265918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 video">
    <p:bg>
      <p:bgPr>
        <a:gradFill>
          <a:gsLst>
            <a:gs pos="0">
              <a:schemeClr val="bg2">
                <a:lumMod val="85000"/>
              </a:schemeClr>
            </a:gs>
            <a:gs pos="100000">
              <a:schemeClr val="bg2">
                <a:lumMod val="5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deo">
            <a:extLst>
              <a:ext uri="{FF2B5EF4-FFF2-40B4-BE49-F238E27FC236}">
                <a16:creationId xmlns:a16="http://schemas.microsoft.com/office/drawing/2014/main" id="{2BC15FF0-47BE-4FA1-8274-5D0F7B8EF3E9}"/>
              </a:ext>
            </a:extLst>
          </p:cNvPr>
          <p:cNvSpPr>
            <a:spLocks noGrp="1"/>
          </p:cNvSpPr>
          <p:nvPr>
            <p:ph type="media" sz="quarter" idx="14" hasCustomPrompt="1"/>
          </p:nvPr>
        </p:nvSpPr>
        <p:spPr>
          <a:xfrm>
            <a:off x="0" y="0"/>
            <a:ext cx="9144000" cy="5143500"/>
          </a:xfrm>
        </p:spPr>
        <p:txBody>
          <a:bodyPr anchor="b" anchorCtr="0"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>
                <a:latin typeface="+mj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dirty="0"/>
              <a:t>▲</a:t>
            </a:r>
            <a:br>
              <a:rPr lang="fi-FI" dirty="0"/>
            </a:br>
            <a:r>
              <a:rPr lang="fi-FI" dirty="0"/>
              <a:t>Lisää video</a:t>
            </a:r>
          </a:p>
        </p:txBody>
      </p:sp>
      <p:sp>
        <p:nvSpPr>
          <p:cNvPr id="10" name="KKV logo iso">
            <a:extLst>
              <a:ext uri="{FF2B5EF4-FFF2-40B4-BE49-F238E27FC236}">
                <a16:creationId xmlns:a16="http://schemas.microsoft.com/office/drawing/2014/main" id="{82B2CEBD-A403-4F76-84C3-6A1966CFBC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52000" y="259730"/>
            <a:ext cx="8640000" cy="303228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800" b="0">
                <a:latin typeface="+mj-lt"/>
              </a:defRPr>
            </a:lvl1pPr>
          </a:lstStyle>
          <a:p>
            <a:r>
              <a:rPr lang="fi-FI" dirty="0"/>
              <a:t>Lisää KKV vesileima ►</a:t>
            </a:r>
          </a:p>
        </p:txBody>
      </p:sp>
      <p:sp>
        <p:nvSpPr>
          <p:cNvPr id="8" name="Sometili">
            <a:extLst>
              <a:ext uri="{FF2B5EF4-FFF2-40B4-BE49-F238E27FC236}">
                <a16:creationId xmlns:a16="http://schemas.microsoft.com/office/drawing/2014/main" id="{773E3214-7ED7-42B0-A167-3ABA67C07F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10757" y="4674980"/>
            <a:ext cx="6581243" cy="331664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600"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269875" indent="0">
              <a:buNone/>
              <a:defRPr/>
            </a:lvl2pPr>
            <a:lvl3pPr marL="539750" indent="0">
              <a:buNone/>
              <a:defRPr/>
            </a:lvl3pPr>
            <a:lvl4pPr marL="809625" indent="0">
              <a:buNone/>
              <a:defRPr/>
            </a:lvl4pPr>
            <a:lvl5pPr marL="1070062" indent="0">
              <a:buNone/>
              <a:defRPr/>
            </a:lvl5pPr>
          </a:lstStyle>
          <a:p>
            <a:pPr lvl="0"/>
            <a:r>
              <a:rPr lang="fi-FI" dirty="0"/>
              <a:t>Seuraa: @</a:t>
            </a:r>
            <a:r>
              <a:rPr lang="fi-FI" dirty="0" err="1"/>
              <a:t>OmaSomeTili</a:t>
            </a:r>
            <a:endParaRPr lang="fi-FI" dirty="0"/>
          </a:p>
        </p:txBody>
      </p:sp>
      <p:sp>
        <p:nvSpPr>
          <p:cNvPr id="9" name="Otsikko">
            <a:extLst>
              <a:ext uri="{FF2B5EF4-FFF2-40B4-BE49-F238E27FC236}">
                <a16:creationId xmlns:a16="http://schemas.microsoft.com/office/drawing/2014/main" id="{95C3F0CC-26F7-47B9-99B3-61B2551AAD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000" y="2428015"/>
            <a:ext cx="4216238" cy="864000"/>
          </a:xfrm>
        </p:spPr>
        <p:txBody>
          <a:bodyPr tIns="0" rIns="0" anchor="ctr" anchorCtr="0"/>
          <a:lstStyle>
            <a:lvl1pPr>
              <a:defRPr>
                <a:solidFill>
                  <a:schemeClr val="bg2"/>
                </a:solidFill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i-FI" dirty="0"/>
              <a:t>Kiitos!</a:t>
            </a:r>
          </a:p>
        </p:txBody>
      </p:sp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B3AEECC2-42C3-488F-94C7-7099296EF0E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52000" y="4718412"/>
            <a:ext cx="702000" cy="2448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600">
                <a:effectLst>
                  <a:outerShdw blurRad="63500" dist="381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i-FI" dirty="0"/>
              <a:t>Lisää KKV vesileima</a:t>
            </a:r>
          </a:p>
        </p:txBody>
      </p:sp>
    </p:spTree>
    <p:extLst>
      <p:ext uri="{BB962C8B-B14F-4D97-AF65-F5344CB8AC3E}">
        <p14:creationId xmlns:p14="http://schemas.microsoft.com/office/powerpoint/2010/main" val="374191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-palstaa kuv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olmio">
            <a:extLst>
              <a:ext uri="{FF2B5EF4-FFF2-40B4-BE49-F238E27FC236}">
                <a16:creationId xmlns:a16="http://schemas.microsoft.com/office/drawing/2014/main" id="{BCE0AC45-196F-4B97-B730-9976000C33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952" y="4457195"/>
            <a:ext cx="57127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/>
          <p:cNvSpPr>
            <a:spLocks noGrp="1"/>
          </p:cNvSpPr>
          <p:nvPr>
            <p:ph type="title"/>
          </p:nvPr>
        </p:nvSpPr>
        <p:spPr>
          <a:xfrm>
            <a:off x="252000" y="84306"/>
            <a:ext cx="8640000" cy="743694"/>
          </a:xfrm>
          <a:prstGeom prst="rect">
            <a:avLst/>
          </a:prstGeom>
        </p:spPr>
        <p:txBody>
          <a:bodyPr wrap="square" numCol="1">
            <a:normAutofit/>
          </a:bodyPr>
          <a:lstStyle>
            <a:lvl1pPr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isältö vasen palsta"/>
          <p:cNvSpPr>
            <a:spLocks noGrp="1"/>
          </p:cNvSpPr>
          <p:nvPr>
            <p:ph sz="quarter" idx="13"/>
          </p:nvPr>
        </p:nvSpPr>
        <p:spPr>
          <a:xfrm>
            <a:off x="252000" y="1080000"/>
            <a:ext cx="5220000" cy="3240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">
            <a:extLst>
              <a:ext uri="{FF2B5EF4-FFF2-40B4-BE49-F238E27FC236}">
                <a16:creationId xmlns:a16="http://schemas.microsoft.com/office/drawing/2014/main" id="{34A2270C-0C01-40E6-AB15-2448CEF7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2" name="KKV logo">
            <a:extLst>
              <a:ext uri="{FF2B5EF4-FFF2-40B4-BE49-F238E27FC236}">
                <a16:creationId xmlns:a16="http://schemas.microsoft.com/office/drawing/2014/main" id="{30F83027-47B4-439C-A1FB-A847F5744C6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äivämäärä">
            <a:extLst>
              <a:ext uri="{FF2B5EF4-FFF2-40B4-BE49-F238E27FC236}">
                <a16:creationId xmlns:a16="http://schemas.microsoft.com/office/drawing/2014/main" id="{870C25AB-857C-4C8B-8DA1-83F8BA05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B04D81EA-55F5-48FC-91A5-4A58DF504193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4" name="Alatunniste">
            <a:extLst>
              <a:ext uri="{FF2B5EF4-FFF2-40B4-BE49-F238E27FC236}">
                <a16:creationId xmlns:a16="http://schemas.microsoft.com/office/drawing/2014/main" id="{FD36D6ED-965E-49F8-8728-8E288B35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5C7BA9B9-79DE-49A0-A7D0-6EFCE88CDAB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48325" y="1079500"/>
            <a:ext cx="3105812" cy="32405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+mj-lt"/>
              <a:buNone/>
              <a:tabLst/>
              <a:defRPr sz="2000"/>
            </a:lvl1pPr>
          </a:lstStyle>
          <a:p>
            <a:pPr marL="457200" marR="0" lvl="0" indent="-45720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tabLst/>
              <a:defRPr/>
            </a:pPr>
            <a:r>
              <a:rPr lang="fi-FI" dirty="0"/>
              <a:t>Lisää kuva tai kuvake</a:t>
            </a:r>
            <a:br>
              <a:rPr lang="fi-FI" dirty="0"/>
            </a:br>
            <a:r>
              <a:rPr lang="fi-FI" dirty="0"/>
              <a:t>▼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800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-palstaa taulukko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olmio">
            <a:extLst>
              <a:ext uri="{FF2B5EF4-FFF2-40B4-BE49-F238E27FC236}">
                <a16:creationId xmlns:a16="http://schemas.microsoft.com/office/drawing/2014/main" id="{BCE0AC45-196F-4B97-B730-9976000C33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952" y="4457195"/>
            <a:ext cx="57127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/>
          <p:cNvSpPr>
            <a:spLocks noGrp="1"/>
          </p:cNvSpPr>
          <p:nvPr>
            <p:ph type="title"/>
          </p:nvPr>
        </p:nvSpPr>
        <p:spPr>
          <a:xfrm>
            <a:off x="252000" y="84306"/>
            <a:ext cx="8640000" cy="743694"/>
          </a:xfrm>
          <a:prstGeom prst="rect">
            <a:avLst/>
          </a:prstGeom>
        </p:spPr>
        <p:txBody>
          <a:bodyPr wrap="square" numCol="1">
            <a:normAutofit/>
          </a:bodyPr>
          <a:lstStyle>
            <a:lvl1pPr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isältö vasen palsta"/>
          <p:cNvSpPr>
            <a:spLocks noGrp="1"/>
          </p:cNvSpPr>
          <p:nvPr>
            <p:ph sz="quarter" idx="13"/>
          </p:nvPr>
        </p:nvSpPr>
        <p:spPr>
          <a:xfrm>
            <a:off x="252000" y="1079999"/>
            <a:ext cx="3240000" cy="337719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Sisältö oikea palsta">
            <a:extLst>
              <a:ext uri="{FF2B5EF4-FFF2-40B4-BE49-F238E27FC236}">
                <a16:creationId xmlns:a16="http://schemas.microsoft.com/office/drawing/2014/main" id="{BD8B575D-E898-42AD-B894-FB901FFA78D8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667112" y="1079999"/>
            <a:ext cx="5220000" cy="29178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Lisää taulukko, graafi tai muu elementti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10" name="Dian numero">
            <a:extLst>
              <a:ext uri="{FF2B5EF4-FFF2-40B4-BE49-F238E27FC236}">
                <a16:creationId xmlns:a16="http://schemas.microsoft.com/office/drawing/2014/main" id="{34A2270C-0C01-40E6-AB15-2448CEF7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2" name="KKV logo">
            <a:extLst>
              <a:ext uri="{FF2B5EF4-FFF2-40B4-BE49-F238E27FC236}">
                <a16:creationId xmlns:a16="http://schemas.microsoft.com/office/drawing/2014/main" id="{30F83027-47B4-439C-A1FB-A847F5744C6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äivämäärä">
            <a:extLst>
              <a:ext uri="{FF2B5EF4-FFF2-40B4-BE49-F238E27FC236}">
                <a16:creationId xmlns:a16="http://schemas.microsoft.com/office/drawing/2014/main" id="{986A7BE3-5DED-4D20-9F5B-183D7F5F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C17F8BD4-0240-4914-B16C-6537B5DF829E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2" name="Alatunniste">
            <a:extLst>
              <a:ext uri="{FF2B5EF4-FFF2-40B4-BE49-F238E27FC236}">
                <a16:creationId xmlns:a16="http://schemas.microsoft.com/office/drawing/2014/main" id="{8473C770-50EF-48AF-AB4F-52BE82FC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CFBA2C7-8FB2-460C-8438-DB5F785B313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667112" y="4184343"/>
            <a:ext cx="5220000" cy="252000"/>
          </a:xfrm>
        </p:spPr>
        <p:txBody>
          <a:bodyPr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 sz="1000" b="1"/>
            </a:lvl1pPr>
            <a:lvl2pPr marL="269875" indent="0">
              <a:buNone/>
              <a:defRPr/>
            </a:lvl2pPr>
            <a:lvl3pPr marL="539750" indent="0">
              <a:buNone/>
              <a:defRPr/>
            </a:lvl3pPr>
            <a:lvl4pPr marL="809625" indent="0">
              <a:buNone/>
              <a:defRPr/>
            </a:lvl4pPr>
            <a:lvl5pPr marL="1070062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sz="1000" dirty="0"/>
              <a:t>Taulukon, graafin tai muun elementin otsikko (Lähde: Kuvan lähde)</a:t>
            </a:r>
          </a:p>
        </p:txBody>
      </p:sp>
      <p:sp>
        <p:nvSpPr>
          <p:cNvPr id="16" name="Otsikko">
            <a:extLst>
              <a:ext uri="{FF2B5EF4-FFF2-40B4-BE49-F238E27FC236}">
                <a16:creationId xmlns:a16="http://schemas.microsoft.com/office/drawing/2014/main" id="{04FE463B-3B04-49C1-B7BB-1441EAD46D16}"/>
              </a:ext>
            </a:extLst>
          </p:cNvPr>
          <p:cNvSpPr txBox="1">
            <a:spLocks/>
          </p:cNvSpPr>
          <p:nvPr userDrawn="1"/>
        </p:nvSpPr>
        <p:spPr>
          <a:xfrm>
            <a:off x="3771901" y="4076124"/>
            <a:ext cx="5115212" cy="24436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1200" b="1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138909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taulukko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olmio">
            <a:extLst>
              <a:ext uri="{FF2B5EF4-FFF2-40B4-BE49-F238E27FC236}">
                <a16:creationId xmlns:a16="http://schemas.microsoft.com/office/drawing/2014/main" id="{02104C3B-04FD-4895-BE9E-D4DA20699B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952" y="4457195"/>
            <a:ext cx="57127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">
            <a:extLst>
              <a:ext uri="{FF2B5EF4-FFF2-40B4-BE49-F238E27FC236}">
                <a16:creationId xmlns:a16="http://schemas.microsoft.com/office/drawing/2014/main" id="{59859579-18F3-49F8-BA67-BFF6811EC2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413" y="4327636"/>
            <a:ext cx="8639588" cy="252000"/>
          </a:xfrm>
        </p:spPr>
        <p:txBody>
          <a:bodyPr tIns="0" rIns="0" anchor="ctr" anchorCtr="0">
            <a:noAutofit/>
          </a:bodyPr>
          <a:lstStyle>
            <a:lvl1pPr>
              <a:lnSpc>
                <a:spcPct val="85000"/>
              </a:lnSpc>
              <a:defRPr sz="1200" b="1"/>
            </a:lvl1pPr>
          </a:lstStyle>
          <a:p>
            <a:r>
              <a:rPr lang="fi-FI" dirty="0"/>
              <a:t>Taulukon, graafin tai muun elementin otsikko (Lähde: Kuvan lähde )</a:t>
            </a:r>
          </a:p>
        </p:txBody>
      </p:sp>
      <p:sp>
        <p:nvSpPr>
          <p:cNvPr id="5" name="Dian numero">
            <a:extLst>
              <a:ext uri="{FF2B5EF4-FFF2-40B4-BE49-F238E27FC236}">
                <a16:creationId xmlns:a16="http://schemas.microsoft.com/office/drawing/2014/main" id="{681E7D64-15A2-4F90-BF54-7B1866C7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bg2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9" name="Sisältä">
            <a:extLst>
              <a:ext uri="{FF2B5EF4-FFF2-40B4-BE49-F238E27FC236}">
                <a16:creationId xmlns:a16="http://schemas.microsoft.com/office/drawing/2014/main" id="{126FB0C0-A2F8-46CA-A4B8-24E69B1A3F4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52413" y="246955"/>
            <a:ext cx="8639175" cy="3964625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dirty="0"/>
              <a:t>Lisää taulukko, graafi tai muu elementti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11" name="Päivämäärä">
            <a:extLst>
              <a:ext uri="{FF2B5EF4-FFF2-40B4-BE49-F238E27FC236}">
                <a16:creationId xmlns:a16="http://schemas.microsoft.com/office/drawing/2014/main" id="{8FB59200-CDC9-41EF-82A5-D8E9BA9C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7BA814A0-325A-48CC-A648-7A1D5E447849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12" name="Alatunniste">
            <a:extLst>
              <a:ext uri="{FF2B5EF4-FFF2-40B4-BE49-F238E27FC236}">
                <a16:creationId xmlns:a16="http://schemas.microsoft.com/office/drawing/2014/main" id="{563DB3B0-EBA3-4282-A033-4724F0CB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62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3" name="KKV logo">
            <a:extLst>
              <a:ext uri="{FF2B5EF4-FFF2-40B4-BE49-F238E27FC236}">
                <a16:creationId xmlns:a16="http://schemas.microsoft.com/office/drawing/2014/main" id="{F9F0BA4D-DB1D-4262-8956-7B67DC78A85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61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video"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49600">
              <a:schemeClr val="tx1">
                <a:lumMod val="75000"/>
                <a:lumOff val="2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n paikkamerkki 5">
            <a:extLst>
              <a:ext uri="{FF2B5EF4-FFF2-40B4-BE49-F238E27FC236}">
                <a16:creationId xmlns:a16="http://schemas.microsoft.com/office/drawing/2014/main" id="{7D5E0EC7-F796-4D4B-9752-BF8A0A790F05}"/>
              </a:ext>
            </a:extLst>
          </p:cNvPr>
          <p:cNvSpPr>
            <a:spLocks noGrp="1"/>
          </p:cNvSpPr>
          <p:nvPr>
            <p:ph type="media" sz="quarter" idx="14" hasCustomPrompt="1"/>
          </p:nvPr>
        </p:nvSpPr>
        <p:spPr>
          <a:xfrm>
            <a:off x="0" y="0"/>
            <a:ext cx="9144000" cy="5143500"/>
          </a:xfrm>
        </p:spPr>
        <p:txBody>
          <a:bodyPr anchor="t" anchorCtr="0"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 Black" panose="020B0A04020102020204" pitchFamily="34" charset="0"/>
              <a:buNone/>
              <a:tabLst/>
              <a:defRPr/>
            </a:pPr>
            <a:r>
              <a:rPr lang="fi-FI" dirty="0"/>
              <a:t>Lisää video</a:t>
            </a:r>
            <a:br>
              <a:rPr lang="fi-FI" dirty="0"/>
            </a:br>
            <a:r>
              <a:rPr lang="fi-FI" dirty="0"/>
              <a:t>▼</a:t>
            </a:r>
          </a:p>
          <a:p>
            <a:endParaRPr lang="fi-FI" dirty="0"/>
          </a:p>
        </p:txBody>
      </p:sp>
      <p:sp>
        <p:nvSpPr>
          <p:cNvPr id="2" name="Otsikko">
            <a:extLst>
              <a:ext uri="{FF2B5EF4-FFF2-40B4-BE49-F238E27FC236}">
                <a16:creationId xmlns:a16="http://schemas.microsoft.com/office/drawing/2014/main" id="{59859579-18F3-49F8-BA67-BFF6811EC2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463" y="4859263"/>
            <a:ext cx="8965653" cy="223100"/>
          </a:xfrm>
        </p:spPr>
        <p:txBody>
          <a:bodyPr tIns="0" rIns="0" anchor="ctr" anchorCtr="0">
            <a:noAutofit/>
          </a:bodyPr>
          <a:lstStyle>
            <a:lvl1pPr algn="l">
              <a:lnSpc>
                <a:spcPct val="85000"/>
              </a:lnSpc>
              <a:defRPr sz="1200" b="1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Videon otsikko (Lähde: videon lähde)</a:t>
            </a:r>
          </a:p>
        </p:txBody>
      </p:sp>
    </p:spTree>
    <p:extLst>
      <p:ext uri="{BB962C8B-B14F-4D97-AF65-F5344CB8AC3E}">
        <p14:creationId xmlns:p14="http://schemas.microsoft.com/office/powerpoint/2010/main" val="66350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gradFill>
          <a:gsLst>
            <a:gs pos="0">
              <a:schemeClr val="bg2"/>
            </a:gs>
            <a:gs pos="40000">
              <a:schemeClr val="accent1">
                <a:lumMod val="60000"/>
                <a:lumOff val="40000"/>
              </a:schemeClr>
            </a:gs>
            <a:gs pos="100000">
              <a:schemeClr val="accent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KV logo">
            <a:extLst>
              <a:ext uri="{FF2B5EF4-FFF2-40B4-BE49-F238E27FC236}">
                <a16:creationId xmlns:a16="http://schemas.microsoft.com/office/drawing/2014/main" id="{2AE7F680-871B-4678-A692-21858B1F66B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6017" r="68925"/>
          <a:stretch/>
        </p:blipFill>
        <p:spPr bwMode="auto">
          <a:xfrm>
            <a:off x="230418" y="4740879"/>
            <a:ext cx="750657" cy="29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1F529CB1-E2B4-43AF-BA67-0C303C78992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65034" y="217187"/>
            <a:ext cx="3853058" cy="4231647"/>
          </a:xfrm>
          <a:custGeom>
            <a:avLst/>
            <a:gdLst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45503 w 3845503"/>
              <a:gd name="connsiteY4" fmla="*/ 3179898 h 3240000"/>
              <a:gd name="connsiteX5" fmla="*/ 3785401 w 3845503"/>
              <a:gd name="connsiteY5" fmla="*/ 3240000 h 3240000"/>
              <a:gd name="connsiteX6" fmla="*/ 60102 w 3845503"/>
              <a:gd name="connsiteY6" fmla="*/ 3240000 h 3240000"/>
              <a:gd name="connsiteX7" fmla="*/ 0 w 3845503"/>
              <a:gd name="connsiteY7" fmla="*/ 3179898 h 3240000"/>
              <a:gd name="connsiteX8" fmla="*/ 0 w 3845503"/>
              <a:gd name="connsiteY8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45503 w 3845503"/>
              <a:gd name="connsiteY4" fmla="*/ 3179898 h 3240000"/>
              <a:gd name="connsiteX5" fmla="*/ 3785401 w 3845503"/>
              <a:gd name="connsiteY5" fmla="*/ 3240000 h 3240000"/>
              <a:gd name="connsiteX6" fmla="*/ 2691155 w 3845503"/>
              <a:gd name="connsiteY6" fmla="*/ 3231144 h 3240000"/>
              <a:gd name="connsiteX7" fmla="*/ 60102 w 3845503"/>
              <a:gd name="connsiteY7" fmla="*/ 3240000 h 3240000"/>
              <a:gd name="connsiteX8" fmla="*/ 0 w 3845503"/>
              <a:gd name="connsiteY8" fmla="*/ 3179898 h 3240000"/>
              <a:gd name="connsiteX9" fmla="*/ 0 w 3845503"/>
              <a:gd name="connsiteY9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39019 w 3845503"/>
              <a:gd name="connsiteY4" fmla="*/ 2161101 h 3240000"/>
              <a:gd name="connsiteX5" fmla="*/ 3845503 w 3845503"/>
              <a:gd name="connsiteY5" fmla="*/ 3179898 h 3240000"/>
              <a:gd name="connsiteX6" fmla="*/ 3785401 w 3845503"/>
              <a:gd name="connsiteY6" fmla="*/ 3240000 h 3240000"/>
              <a:gd name="connsiteX7" fmla="*/ 2691155 w 3845503"/>
              <a:gd name="connsiteY7" fmla="*/ 3231144 h 3240000"/>
              <a:gd name="connsiteX8" fmla="*/ 60102 w 3845503"/>
              <a:gd name="connsiteY8" fmla="*/ 3240000 h 3240000"/>
              <a:gd name="connsiteX9" fmla="*/ 0 w 3845503"/>
              <a:gd name="connsiteY9" fmla="*/ 3179898 h 3240000"/>
              <a:gd name="connsiteX10" fmla="*/ 0 w 3845503"/>
              <a:gd name="connsiteY10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39019 w 3845503"/>
              <a:gd name="connsiteY4" fmla="*/ 2161101 h 3240000"/>
              <a:gd name="connsiteX5" fmla="*/ 3845503 w 3845503"/>
              <a:gd name="connsiteY5" fmla="*/ 3179898 h 3240000"/>
              <a:gd name="connsiteX6" fmla="*/ 3402780 w 3845503"/>
              <a:gd name="connsiteY6" fmla="*/ 2591489 h 3240000"/>
              <a:gd name="connsiteX7" fmla="*/ 2691155 w 3845503"/>
              <a:gd name="connsiteY7" fmla="*/ 3231144 h 3240000"/>
              <a:gd name="connsiteX8" fmla="*/ 60102 w 3845503"/>
              <a:gd name="connsiteY8" fmla="*/ 3240000 h 3240000"/>
              <a:gd name="connsiteX9" fmla="*/ 0 w 3845503"/>
              <a:gd name="connsiteY9" fmla="*/ 3179898 h 3240000"/>
              <a:gd name="connsiteX10" fmla="*/ 0 w 3845503"/>
              <a:gd name="connsiteY10" fmla="*/ 60102 h 3240000"/>
              <a:gd name="connsiteX0" fmla="*/ 0 w 3845503"/>
              <a:gd name="connsiteY0" fmla="*/ 60102 h 3240000"/>
              <a:gd name="connsiteX1" fmla="*/ 60102 w 3845503"/>
              <a:gd name="connsiteY1" fmla="*/ 0 h 3240000"/>
              <a:gd name="connsiteX2" fmla="*/ 3785401 w 3845503"/>
              <a:gd name="connsiteY2" fmla="*/ 0 h 3240000"/>
              <a:gd name="connsiteX3" fmla="*/ 3845503 w 3845503"/>
              <a:gd name="connsiteY3" fmla="*/ 60102 h 3240000"/>
              <a:gd name="connsiteX4" fmla="*/ 3839019 w 3845503"/>
              <a:gd name="connsiteY4" fmla="*/ 2161101 h 3240000"/>
              <a:gd name="connsiteX5" fmla="*/ 3845503 w 3845503"/>
              <a:gd name="connsiteY5" fmla="*/ 3179898 h 3240000"/>
              <a:gd name="connsiteX6" fmla="*/ 3402780 w 3845503"/>
              <a:gd name="connsiteY6" fmla="*/ 2591489 h 3240000"/>
              <a:gd name="connsiteX7" fmla="*/ 2691155 w 3845503"/>
              <a:gd name="connsiteY7" fmla="*/ 3231144 h 3240000"/>
              <a:gd name="connsiteX8" fmla="*/ 2606849 w 3845503"/>
              <a:gd name="connsiteY8" fmla="*/ 3237629 h 3240000"/>
              <a:gd name="connsiteX9" fmla="*/ 60102 w 3845503"/>
              <a:gd name="connsiteY9" fmla="*/ 3240000 h 3240000"/>
              <a:gd name="connsiteX10" fmla="*/ 0 w 3845503"/>
              <a:gd name="connsiteY10" fmla="*/ 3179898 h 3240000"/>
              <a:gd name="connsiteX11" fmla="*/ 0 w 3845503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39019 w 3850205"/>
              <a:gd name="connsiteY5" fmla="*/ 2161101 h 3240000"/>
              <a:gd name="connsiteX6" fmla="*/ 3845503 w 3850205"/>
              <a:gd name="connsiteY6" fmla="*/ 3179898 h 3240000"/>
              <a:gd name="connsiteX7" fmla="*/ 3402780 w 3850205"/>
              <a:gd name="connsiteY7" fmla="*/ 2591489 h 3240000"/>
              <a:gd name="connsiteX8" fmla="*/ 2691155 w 3850205"/>
              <a:gd name="connsiteY8" fmla="*/ 3231144 h 3240000"/>
              <a:gd name="connsiteX9" fmla="*/ 2606849 w 3850205"/>
              <a:gd name="connsiteY9" fmla="*/ 3237629 h 3240000"/>
              <a:gd name="connsiteX10" fmla="*/ 60102 w 3850205"/>
              <a:gd name="connsiteY10" fmla="*/ 3240000 h 3240000"/>
              <a:gd name="connsiteX11" fmla="*/ 0 w 3850205"/>
              <a:gd name="connsiteY11" fmla="*/ 3179898 h 3240000"/>
              <a:gd name="connsiteX12" fmla="*/ 0 w 3850205"/>
              <a:gd name="connsiteY12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39019 w 3850205"/>
              <a:gd name="connsiteY5" fmla="*/ 2161101 h 3240000"/>
              <a:gd name="connsiteX6" fmla="*/ 3402780 w 3850205"/>
              <a:gd name="connsiteY6" fmla="*/ 2591489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402780 w 3850205"/>
              <a:gd name="connsiteY6" fmla="*/ 2591489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402780 w 3850205"/>
              <a:gd name="connsiteY6" fmla="*/ 2591489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553049 w 3850205"/>
              <a:gd name="connsiteY6" fmla="*/ 2652236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553049 w 3850205"/>
              <a:gd name="connsiteY6" fmla="*/ 2652236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205"/>
              <a:gd name="connsiteY0" fmla="*/ 60102 h 3240000"/>
              <a:gd name="connsiteX1" fmla="*/ 60102 w 3850205"/>
              <a:gd name="connsiteY1" fmla="*/ 0 h 3240000"/>
              <a:gd name="connsiteX2" fmla="*/ 3785401 w 3850205"/>
              <a:gd name="connsiteY2" fmla="*/ 0 h 3240000"/>
              <a:gd name="connsiteX3" fmla="*/ 3845503 w 3850205"/>
              <a:gd name="connsiteY3" fmla="*/ 60102 h 3240000"/>
              <a:gd name="connsiteX4" fmla="*/ 3845504 w 3850205"/>
              <a:gd name="connsiteY4" fmla="*/ 2102735 h 3240000"/>
              <a:gd name="connsiteX5" fmla="*/ 3848611 w 3850205"/>
              <a:gd name="connsiteY5" fmla="*/ 2170692 h 3240000"/>
              <a:gd name="connsiteX6" fmla="*/ 3553049 w 3850205"/>
              <a:gd name="connsiteY6" fmla="*/ 2652236 h 3240000"/>
              <a:gd name="connsiteX7" fmla="*/ 2691155 w 3850205"/>
              <a:gd name="connsiteY7" fmla="*/ 3231144 h 3240000"/>
              <a:gd name="connsiteX8" fmla="*/ 2606849 w 3850205"/>
              <a:gd name="connsiteY8" fmla="*/ 3237629 h 3240000"/>
              <a:gd name="connsiteX9" fmla="*/ 60102 w 3850205"/>
              <a:gd name="connsiteY9" fmla="*/ 3240000 h 3240000"/>
              <a:gd name="connsiteX10" fmla="*/ 0 w 3850205"/>
              <a:gd name="connsiteY10" fmla="*/ 3179898 h 3240000"/>
              <a:gd name="connsiteX11" fmla="*/ 0 w 3850205"/>
              <a:gd name="connsiteY11" fmla="*/ 60102 h 3240000"/>
              <a:gd name="connsiteX0" fmla="*/ 0 w 3850336"/>
              <a:gd name="connsiteY0" fmla="*/ 60102 h 3240000"/>
              <a:gd name="connsiteX1" fmla="*/ 60102 w 3850336"/>
              <a:gd name="connsiteY1" fmla="*/ 0 h 3240000"/>
              <a:gd name="connsiteX2" fmla="*/ 3785401 w 3850336"/>
              <a:gd name="connsiteY2" fmla="*/ 0 h 3240000"/>
              <a:gd name="connsiteX3" fmla="*/ 3845503 w 3850336"/>
              <a:gd name="connsiteY3" fmla="*/ 60102 h 3240000"/>
              <a:gd name="connsiteX4" fmla="*/ 3845504 w 3850336"/>
              <a:gd name="connsiteY4" fmla="*/ 2102735 h 3240000"/>
              <a:gd name="connsiteX5" fmla="*/ 3835822 w 3850336"/>
              <a:gd name="connsiteY5" fmla="*/ 2304975 h 3240000"/>
              <a:gd name="connsiteX6" fmla="*/ 3553049 w 3850336"/>
              <a:gd name="connsiteY6" fmla="*/ 2652236 h 3240000"/>
              <a:gd name="connsiteX7" fmla="*/ 2691155 w 3850336"/>
              <a:gd name="connsiteY7" fmla="*/ 3231144 h 3240000"/>
              <a:gd name="connsiteX8" fmla="*/ 2606849 w 3850336"/>
              <a:gd name="connsiteY8" fmla="*/ 3237629 h 3240000"/>
              <a:gd name="connsiteX9" fmla="*/ 60102 w 3850336"/>
              <a:gd name="connsiteY9" fmla="*/ 3240000 h 3240000"/>
              <a:gd name="connsiteX10" fmla="*/ 0 w 3850336"/>
              <a:gd name="connsiteY10" fmla="*/ 3179898 h 3240000"/>
              <a:gd name="connsiteX11" fmla="*/ 0 w 3850336"/>
              <a:gd name="connsiteY11" fmla="*/ 60102 h 3240000"/>
              <a:gd name="connsiteX0" fmla="*/ 0 w 3854093"/>
              <a:gd name="connsiteY0" fmla="*/ 60102 h 3240000"/>
              <a:gd name="connsiteX1" fmla="*/ 60102 w 3854093"/>
              <a:gd name="connsiteY1" fmla="*/ 0 h 3240000"/>
              <a:gd name="connsiteX2" fmla="*/ 3785401 w 3854093"/>
              <a:gd name="connsiteY2" fmla="*/ 0 h 3240000"/>
              <a:gd name="connsiteX3" fmla="*/ 3845503 w 3854093"/>
              <a:gd name="connsiteY3" fmla="*/ 60102 h 3240000"/>
              <a:gd name="connsiteX4" fmla="*/ 3845504 w 3854093"/>
              <a:gd name="connsiteY4" fmla="*/ 2102735 h 3240000"/>
              <a:gd name="connsiteX5" fmla="*/ 3768681 w 3854093"/>
              <a:gd name="connsiteY5" fmla="*/ 2301778 h 3240000"/>
              <a:gd name="connsiteX6" fmla="*/ 3553049 w 3854093"/>
              <a:gd name="connsiteY6" fmla="*/ 2652236 h 3240000"/>
              <a:gd name="connsiteX7" fmla="*/ 2691155 w 3854093"/>
              <a:gd name="connsiteY7" fmla="*/ 3231144 h 3240000"/>
              <a:gd name="connsiteX8" fmla="*/ 2606849 w 3854093"/>
              <a:gd name="connsiteY8" fmla="*/ 3237629 h 3240000"/>
              <a:gd name="connsiteX9" fmla="*/ 60102 w 3854093"/>
              <a:gd name="connsiteY9" fmla="*/ 3240000 h 3240000"/>
              <a:gd name="connsiteX10" fmla="*/ 0 w 3854093"/>
              <a:gd name="connsiteY10" fmla="*/ 3179898 h 3240000"/>
              <a:gd name="connsiteX11" fmla="*/ 0 w 3854093"/>
              <a:gd name="connsiteY11" fmla="*/ 60102 h 3240000"/>
              <a:gd name="connsiteX0" fmla="*/ 0 w 3866293"/>
              <a:gd name="connsiteY0" fmla="*/ 60102 h 3240000"/>
              <a:gd name="connsiteX1" fmla="*/ 60102 w 3866293"/>
              <a:gd name="connsiteY1" fmla="*/ 0 h 3240000"/>
              <a:gd name="connsiteX2" fmla="*/ 3785401 w 3866293"/>
              <a:gd name="connsiteY2" fmla="*/ 0 h 3240000"/>
              <a:gd name="connsiteX3" fmla="*/ 3845503 w 3866293"/>
              <a:gd name="connsiteY3" fmla="*/ 60102 h 3240000"/>
              <a:gd name="connsiteX4" fmla="*/ 3845504 w 3866293"/>
              <a:gd name="connsiteY4" fmla="*/ 2102735 h 3240000"/>
              <a:gd name="connsiteX5" fmla="*/ 3768681 w 3866293"/>
              <a:gd name="connsiteY5" fmla="*/ 2301778 h 3240000"/>
              <a:gd name="connsiteX6" fmla="*/ 3553049 w 3866293"/>
              <a:gd name="connsiteY6" fmla="*/ 2652236 h 3240000"/>
              <a:gd name="connsiteX7" fmla="*/ 2691155 w 3866293"/>
              <a:gd name="connsiteY7" fmla="*/ 3231144 h 3240000"/>
              <a:gd name="connsiteX8" fmla="*/ 2606849 w 3866293"/>
              <a:gd name="connsiteY8" fmla="*/ 3237629 h 3240000"/>
              <a:gd name="connsiteX9" fmla="*/ 60102 w 3866293"/>
              <a:gd name="connsiteY9" fmla="*/ 3240000 h 3240000"/>
              <a:gd name="connsiteX10" fmla="*/ 0 w 3866293"/>
              <a:gd name="connsiteY10" fmla="*/ 3179898 h 3240000"/>
              <a:gd name="connsiteX11" fmla="*/ 0 w 3866293"/>
              <a:gd name="connsiteY11" fmla="*/ 60102 h 3240000"/>
              <a:gd name="connsiteX0" fmla="*/ 0 w 3862403"/>
              <a:gd name="connsiteY0" fmla="*/ 60102 h 3240000"/>
              <a:gd name="connsiteX1" fmla="*/ 60102 w 3862403"/>
              <a:gd name="connsiteY1" fmla="*/ 0 h 3240000"/>
              <a:gd name="connsiteX2" fmla="*/ 3785401 w 3862403"/>
              <a:gd name="connsiteY2" fmla="*/ 0 h 3240000"/>
              <a:gd name="connsiteX3" fmla="*/ 3845503 w 3862403"/>
              <a:gd name="connsiteY3" fmla="*/ 60102 h 3240000"/>
              <a:gd name="connsiteX4" fmla="*/ 3845504 w 3862403"/>
              <a:gd name="connsiteY4" fmla="*/ 2102735 h 3240000"/>
              <a:gd name="connsiteX5" fmla="*/ 3762287 w 3862403"/>
              <a:gd name="connsiteY5" fmla="*/ 2372116 h 3240000"/>
              <a:gd name="connsiteX6" fmla="*/ 3553049 w 3862403"/>
              <a:gd name="connsiteY6" fmla="*/ 2652236 h 3240000"/>
              <a:gd name="connsiteX7" fmla="*/ 2691155 w 3862403"/>
              <a:gd name="connsiteY7" fmla="*/ 3231144 h 3240000"/>
              <a:gd name="connsiteX8" fmla="*/ 2606849 w 3862403"/>
              <a:gd name="connsiteY8" fmla="*/ 3237629 h 3240000"/>
              <a:gd name="connsiteX9" fmla="*/ 60102 w 3862403"/>
              <a:gd name="connsiteY9" fmla="*/ 3240000 h 3240000"/>
              <a:gd name="connsiteX10" fmla="*/ 0 w 3862403"/>
              <a:gd name="connsiteY10" fmla="*/ 3179898 h 3240000"/>
              <a:gd name="connsiteX11" fmla="*/ 0 w 3862403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54518"/>
              <a:gd name="connsiteY0" fmla="*/ 60102 h 3240000"/>
              <a:gd name="connsiteX1" fmla="*/ 60102 w 3854518"/>
              <a:gd name="connsiteY1" fmla="*/ 0 h 3240000"/>
              <a:gd name="connsiteX2" fmla="*/ 3785401 w 3854518"/>
              <a:gd name="connsiteY2" fmla="*/ 0 h 3240000"/>
              <a:gd name="connsiteX3" fmla="*/ 3845503 w 3854518"/>
              <a:gd name="connsiteY3" fmla="*/ 60102 h 3240000"/>
              <a:gd name="connsiteX4" fmla="*/ 3845504 w 3854518"/>
              <a:gd name="connsiteY4" fmla="*/ 2102735 h 3240000"/>
              <a:gd name="connsiteX5" fmla="*/ 3762287 w 3854518"/>
              <a:gd name="connsiteY5" fmla="*/ 2372116 h 3240000"/>
              <a:gd name="connsiteX6" fmla="*/ 3553049 w 3854518"/>
              <a:gd name="connsiteY6" fmla="*/ 2652236 h 3240000"/>
              <a:gd name="connsiteX7" fmla="*/ 2691155 w 3854518"/>
              <a:gd name="connsiteY7" fmla="*/ 3231144 h 3240000"/>
              <a:gd name="connsiteX8" fmla="*/ 2606849 w 3854518"/>
              <a:gd name="connsiteY8" fmla="*/ 3237629 h 3240000"/>
              <a:gd name="connsiteX9" fmla="*/ 60102 w 3854518"/>
              <a:gd name="connsiteY9" fmla="*/ 3240000 h 3240000"/>
              <a:gd name="connsiteX10" fmla="*/ 0 w 3854518"/>
              <a:gd name="connsiteY10" fmla="*/ 3179898 h 3240000"/>
              <a:gd name="connsiteX11" fmla="*/ 0 w 3854518"/>
              <a:gd name="connsiteY11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2287 w 3848984"/>
              <a:gd name="connsiteY5" fmla="*/ 2372116 h 3240000"/>
              <a:gd name="connsiteX6" fmla="*/ 3553049 w 3848984"/>
              <a:gd name="connsiteY6" fmla="*/ 2652236 h 3240000"/>
              <a:gd name="connsiteX7" fmla="*/ 2691155 w 3848984"/>
              <a:gd name="connsiteY7" fmla="*/ 3231144 h 3240000"/>
              <a:gd name="connsiteX8" fmla="*/ 2606849 w 3848984"/>
              <a:gd name="connsiteY8" fmla="*/ 3237629 h 3240000"/>
              <a:gd name="connsiteX9" fmla="*/ 60102 w 3848984"/>
              <a:gd name="connsiteY9" fmla="*/ 3240000 h 3240000"/>
              <a:gd name="connsiteX10" fmla="*/ 0 w 3848984"/>
              <a:gd name="connsiteY10" fmla="*/ 3179898 h 3240000"/>
              <a:gd name="connsiteX11" fmla="*/ 0 w 3848984"/>
              <a:gd name="connsiteY11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2287 w 3848984"/>
              <a:gd name="connsiteY5" fmla="*/ 2372116 h 3240000"/>
              <a:gd name="connsiteX6" fmla="*/ 3553049 w 3848984"/>
              <a:gd name="connsiteY6" fmla="*/ 2652236 h 3240000"/>
              <a:gd name="connsiteX7" fmla="*/ 2691155 w 3848984"/>
              <a:gd name="connsiteY7" fmla="*/ 3231144 h 3240000"/>
              <a:gd name="connsiteX8" fmla="*/ 2606849 w 3848984"/>
              <a:gd name="connsiteY8" fmla="*/ 3237629 h 3240000"/>
              <a:gd name="connsiteX9" fmla="*/ 60102 w 3848984"/>
              <a:gd name="connsiteY9" fmla="*/ 3240000 h 3240000"/>
              <a:gd name="connsiteX10" fmla="*/ 0 w 3848984"/>
              <a:gd name="connsiteY10" fmla="*/ 3179898 h 3240000"/>
              <a:gd name="connsiteX11" fmla="*/ 0 w 3848984"/>
              <a:gd name="connsiteY11" fmla="*/ 60102 h 3240000"/>
              <a:gd name="connsiteX0" fmla="*/ 0 w 3877099"/>
              <a:gd name="connsiteY0" fmla="*/ 60102 h 3240000"/>
              <a:gd name="connsiteX1" fmla="*/ 60102 w 3877099"/>
              <a:gd name="connsiteY1" fmla="*/ 0 h 3240000"/>
              <a:gd name="connsiteX2" fmla="*/ 3785401 w 3877099"/>
              <a:gd name="connsiteY2" fmla="*/ 0 h 3240000"/>
              <a:gd name="connsiteX3" fmla="*/ 3845503 w 3877099"/>
              <a:gd name="connsiteY3" fmla="*/ 60102 h 3240000"/>
              <a:gd name="connsiteX4" fmla="*/ 3845504 w 3877099"/>
              <a:gd name="connsiteY4" fmla="*/ 2102735 h 3240000"/>
              <a:gd name="connsiteX5" fmla="*/ 3762287 w 3877099"/>
              <a:gd name="connsiteY5" fmla="*/ 2372116 h 3240000"/>
              <a:gd name="connsiteX6" fmla="*/ 2691155 w 3877099"/>
              <a:gd name="connsiteY6" fmla="*/ 3231144 h 3240000"/>
              <a:gd name="connsiteX7" fmla="*/ 2606849 w 3877099"/>
              <a:gd name="connsiteY7" fmla="*/ 3237629 h 3240000"/>
              <a:gd name="connsiteX8" fmla="*/ 60102 w 3877099"/>
              <a:gd name="connsiteY8" fmla="*/ 3240000 h 3240000"/>
              <a:gd name="connsiteX9" fmla="*/ 0 w 3877099"/>
              <a:gd name="connsiteY9" fmla="*/ 3179898 h 3240000"/>
              <a:gd name="connsiteX10" fmla="*/ 0 w 3877099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2287 w 3848984"/>
              <a:gd name="connsiteY5" fmla="*/ 2372116 h 3240000"/>
              <a:gd name="connsiteX6" fmla="*/ 2691155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70873"/>
              <a:gd name="connsiteY0" fmla="*/ 60102 h 3240000"/>
              <a:gd name="connsiteX1" fmla="*/ 60102 w 3870873"/>
              <a:gd name="connsiteY1" fmla="*/ 0 h 3240000"/>
              <a:gd name="connsiteX2" fmla="*/ 3785401 w 3870873"/>
              <a:gd name="connsiteY2" fmla="*/ 0 h 3240000"/>
              <a:gd name="connsiteX3" fmla="*/ 3845503 w 3870873"/>
              <a:gd name="connsiteY3" fmla="*/ 60102 h 3240000"/>
              <a:gd name="connsiteX4" fmla="*/ 3845504 w 3870873"/>
              <a:gd name="connsiteY4" fmla="*/ 2102735 h 3240000"/>
              <a:gd name="connsiteX5" fmla="*/ 3762287 w 3870873"/>
              <a:gd name="connsiteY5" fmla="*/ 2372116 h 3240000"/>
              <a:gd name="connsiteX6" fmla="*/ 2787071 w 3870873"/>
              <a:gd name="connsiteY6" fmla="*/ 3224750 h 3240000"/>
              <a:gd name="connsiteX7" fmla="*/ 2606849 w 3870873"/>
              <a:gd name="connsiteY7" fmla="*/ 3237629 h 3240000"/>
              <a:gd name="connsiteX8" fmla="*/ 60102 w 3870873"/>
              <a:gd name="connsiteY8" fmla="*/ 3240000 h 3240000"/>
              <a:gd name="connsiteX9" fmla="*/ 0 w 3870873"/>
              <a:gd name="connsiteY9" fmla="*/ 3179898 h 3240000"/>
              <a:gd name="connsiteX10" fmla="*/ 0 w 3870873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637596 w 3848984"/>
              <a:gd name="connsiteY5" fmla="*/ 2477624 h 3240000"/>
              <a:gd name="connsiteX6" fmla="*/ 2787071 w 3848984"/>
              <a:gd name="connsiteY6" fmla="*/ 3224750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520"/>
              <a:gd name="connsiteX1" fmla="*/ 60102 w 3848984"/>
              <a:gd name="connsiteY1" fmla="*/ 0 h 3240520"/>
              <a:gd name="connsiteX2" fmla="*/ 3785401 w 3848984"/>
              <a:gd name="connsiteY2" fmla="*/ 0 h 3240520"/>
              <a:gd name="connsiteX3" fmla="*/ 3845503 w 3848984"/>
              <a:gd name="connsiteY3" fmla="*/ 60102 h 3240520"/>
              <a:gd name="connsiteX4" fmla="*/ 3845504 w 3848984"/>
              <a:gd name="connsiteY4" fmla="*/ 2102735 h 3240520"/>
              <a:gd name="connsiteX5" fmla="*/ 3637596 w 3848984"/>
              <a:gd name="connsiteY5" fmla="*/ 2477624 h 3240520"/>
              <a:gd name="connsiteX6" fmla="*/ 2783874 w 3848984"/>
              <a:gd name="connsiteY6" fmla="*/ 3231144 h 3240520"/>
              <a:gd name="connsiteX7" fmla="*/ 2606849 w 3848984"/>
              <a:gd name="connsiteY7" fmla="*/ 3237629 h 3240520"/>
              <a:gd name="connsiteX8" fmla="*/ 60102 w 3848984"/>
              <a:gd name="connsiteY8" fmla="*/ 3240000 h 3240520"/>
              <a:gd name="connsiteX9" fmla="*/ 0 w 3848984"/>
              <a:gd name="connsiteY9" fmla="*/ 3179898 h 3240520"/>
              <a:gd name="connsiteX10" fmla="*/ 0 w 3848984"/>
              <a:gd name="connsiteY10" fmla="*/ 60102 h 3240520"/>
              <a:gd name="connsiteX0" fmla="*/ 0 w 3848984"/>
              <a:gd name="connsiteY0" fmla="*/ 60102 h 3262655"/>
              <a:gd name="connsiteX1" fmla="*/ 60102 w 3848984"/>
              <a:gd name="connsiteY1" fmla="*/ 0 h 3262655"/>
              <a:gd name="connsiteX2" fmla="*/ 3785401 w 3848984"/>
              <a:gd name="connsiteY2" fmla="*/ 0 h 3262655"/>
              <a:gd name="connsiteX3" fmla="*/ 3845503 w 3848984"/>
              <a:gd name="connsiteY3" fmla="*/ 60102 h 3262655"/>
              <a:gd name="connsiteX4" fmla="*/ 3845504 w 3848984"/>
              <a:gd name="connsiteY4" fmla="*/ 2102735 h 3262655"/>
              <a:gd name="connsiteX5" fmla="*/ 3637596 w 3848984"/>
              <a:gd name="connsiteY5" fmla="*/ 2477624 h 3262655"/>
              <a:gd name="connsiteX6" fmla="*/ 2783874 w 3848984"/>
              <a:gd name="connsiteY6" fmla="*/ 3231144 h 3262655"/>
              <a:gd name="connsiteX7" fmla="*/ 2606849 w 3848984"/>
              <a:gd name="connsiteY7" fmla="*/ 3237629 h 3262655"/>
              <a:gd name="connsiteX8" fmla="*/ 60102 w 3848984"/>
              <a:gd name="connsiteY8" fmla="*/ 3240000 h 3262655"/>
              <a:gd name="connsiteX9" fmla="*/ 0 w 3848984"/>
              <a:gd name="connsiteY9" fmla="*/ 3179898 h 3262655"/>
              <a:gd name="connsiteX10" fmla="*/ 0 w 3848984"/>
              <a:gd name="connsiteY10" fmla="*/ 60102 h 3262655"/>
              <a:gd name="connsiteX0" fmla="*/ 0 w 3848984"/>
              <a:gd name="connsiteY0" fmla="*/ 60102 h 3240520"/>
              <a:gd name="connsiteX1" fmla="*/ 60102 w 3848984"/>
              <a:gd name="connsiteY1" fmla="*/ 0 h 3240520"/>
              <a:gd name="connsiteX2" fmla="*/ 3785401 w 3848984"/>
              <a:gd name="connsiteY2" fmla="*/ 0 h 3240520"/>
              <a:gd name="connsiteX3" fmla="*/ 3845503 w 3848984"/>
              <a:gd name="connsiteY3" fmla="*/ 60102 h 3240520"/>
              <a:gd name="connsiteX4" fmla="*/ 3845504 w 3848984"/>
              <a:gd name="connsiteY4" fmla="*/ 2102735 h 3240520"/>
              <a:gd name="connsiteX5" fmla="*/ 3637596 w 3848984"/>
              <a:gd name="connsiteY5" fmla="*/ 2477624 h 3240520"/>
              <a:gd name="connsiteX6" fmla="*/ 2783874 w 3848984"/>
              <a:gd name="connsiteY6" fmla="*/ 3231144 h 3240520"/>
              <a:gd name="connsiteX7" fmla="*/ 2606849 w 3848984"/>
              <a:gd name="connsiteY7" fmla="*/ 3237629 h 3240520"/>
              <a:gd name="connsiteX8" fmla="*/ 60102 w 3848984"/>
              <a:gd name="connsiteY8" fmla="*/ 3240000 h 3240520"/>
              <a:gd name="connsiteX9" fmla="*/ 0 w 3848984"/>
              <a:gd name="connsiteY9" fmla="*/ 3179898 h 3240520"/>
              <a:gd name="connsiteX10" fmla="*/ 0 w 3848984"/>
              <a:gd name="connsiteY10" fmla="*/ 60102 h 3240520"/>
              <a:gd name="connsiteX0" fmla="*/ 0 w 3848984"/>
              <a:gd name="connsiteY0" fmla="*/ 60102 h 3288180"/>
              <a:gd name="connsiteX1" fmla="*/ 60102 w 3848984"/>
              <a:gd name="connsiteY1" fmla="*/ 0 h 3288180"/>
              <a:gd name="connsiteX2" fmla="*/ 3785401 w 3848984"/>
              <a:gd name="connsiteY2" fmla="*/ 0 h 3288180"/>
              <a:gd name="connsiteX3" fmla="*/ 3845503 w 3848984"/>
              <a:gd name="connsiteY3" fmla="*/ 60102 h 3288180"/>
              <a:gd name="connsiteX4" fmla="*/ 3845504 w 3848984"/>
              <a:gd name="connsiteY4" fmla="*/ 2102735 h 3288180"/>
              <a:gd name="connsiteX5" fmla="*/ 3637596 w 3848984"/>
              <a:gd name="connsiteY5" fmla="*/ 2477624 h 3288180"/>
              <a:gd name="connsiteX6" fmla="*/ 2783874 w 3848984"/>
              <a:gd name="connsiteY6" fmla="*/ 3231144 h 3288180"/>
              <a:gd name="connsiteX7" fmla="*/ 2606849 w 3848984"/>
              <a:gd name="connsiteY7" fmla="*/ 3237629 h 3288180"/>
              <a:gd name="connsiteX8" fmla="*/ 60102 w 3848984"/>
              <a:gd name="connsiteY8" fmla="*/ 3240000 h 3288180"/>
              <a:gd name="connsiteX9" fmla="*/ 0 w 3848984"/>
              <a:gd name="connsiteY9" fmla="*/ 3179898 h 3288180"/>
              <a:gd name="connsiteX10" fmla="*/ 0 w 3848984"/>
              <a:gd name="connsiteY10" fmla="*/ 60102 h 3288180"/>
              <a:gd name="connsiteX0" fmla="*/ 0 w 3848984"/>
              <a:gd name="connsiteY0" fmla="*/ 60102 h 3288180"/>
              <a:gd name="connsiteX1" fmla="*/ 60102 w 3848984"/>
              <a:gd name="connsiteY1" fmla="*/ 0 h 3288180"/>
              <a:gd name="connsiteX2" fmla="*/ 3785401 w 3848984"/>
              <a:gd name="connsiteY2" fmla="*/ 0 h 3288180"/>
              <a:gd name="connsiteX3" fmla="*/ 3845503 w 3848984"/>
              <a:gd name="connsiteY3" fmla="*/ 60102 h 3288180"/>
              <a:gd name="connsiteX4" fmla="*/ 3845504 w 3848984"/>
              <a:gd name="connsiteY4" fmla="*/ 2102735 h 3288180"/>
              <a:gd name="connsiteX5" fmla="*/ 3637596 w 3848984"/>
              <a:gd name="connsiteY5" fmla="*/ 2477624 h 3288180"/>
              <a:gd name="connsiteX6" fmla="*/ 2783874 w 3848984"/>
              <a:gd name="connsiteY6" fmla="*/ 3231144 h 3288180"/>
              <a:gd name="connsiteX7" fmla="*/ 2606849 w 3848984"/>
              <a:gd name="connsiteY7" fmla="*/ 3237629 h 3288180"/>
              <a:gd name="connsiteX8" fmla="*/ 60102 w 3848984"/>
              <a:gd name="connsiteY8" fmla="*/ 3240000 h 3288180"/>
              <a:gd name="connsiteX9" fmla="*/ 0 w 3848984"/>
              <a:gd name="connsiteY9" fmla="*/ 3179898 h 3288180"/>
              <a:gd name="connsiteX10" fmla="*/ 0 w 3848984"/>
              <a:gd name="connsiteY10" fmla="*/ 60102 h 3288180"/>
              <a:gd name="connsiteX0" fmla="*/ 0 w 3848984"/>
              <a:gd name="connsiteY0" fmla="*/ 60102 h 3300256"/>
              <a:gd name="connsiteX1" fmla="*/ 60102 w 3848984"/>
              <a:gd name="connsiteY1" fmla="*/ 0 h 3300256"/>
              <a:gd name="connsiteX2" fmla="*/ 3785401 w 3848984"/>
              <a:gd name="connsiteY2" fmla="*/ 0 h 3300256"/>
              <a:gd name="connsiteX3" fmla="*/ 3845503 w 3848984"/>
              <a:gd name="connsiteY3" fmla="*/ 60102 h 3300256"/>
              <a:gd name="connsiteX4" fmla="*/ 3845504 w 3848984"/>
              <a:gd name="connsiteY4" fmla="*/ 2102735 h 3300256"/>
              <a:gd name="connsiteX5" fmla="*/ 3768681 w 3848984"/>
              <a:gd name="connsiteY5" fmla="*/ 2314566 h 3300256"/>
              <a:gd name="connsiteX6" fmla="*/ 2783874 w 3848984"/>
              <a:gd name="connsiteY6" fmla="*/ 3231144 h 3300256"/>
              <a:gd name="connsiteX7" fmla="*/ 2606849 w 3848984"/>
              <a:gd name="connsiteY7" fmla="*/ 3237629 h 3300256"/>
              <a:gd name="connsiteX8" fmla="*/ 60102 w 3848984"/>
              <a:gd name="connsiteY8" fmla="*/ 3240000 h 3300256"/>
              <a:gd name="connsiteX9" fmla="*/ 0 w 3848984"/>
              <a:gd name="connsiteY9" fmla="*/ 3179898 h 3300256"/>
              <a:gd name="connsiteX10" fmla="*/ 0 w 3848984"/>
              <a:gd name="connsiteY10" fmla="*/ 60102 h 3300256"/>
              <a:gd name="connsiteX0" fmla="*/ 0 w 3848984"/>
              <a:gd name="connsiteY0" fmla="*/ 60102 h 3300256"/>
              <a:gd name="connsiteX1" fmla="*/ 60102 w 3848984"/>
              <a:gd name="connsiteY1" fmla="*/ 0 h 3300256"/>
              <a:gd name="connsiteX2" fmla="*/ 3785401 w 3848984"/>
              <a:gd name="connsiteY2" fmla="*/ 0 h 3300256"/>
              <a:gd name="connsiteX3" fmla="*/ 3845503 w 3848984"/>
              <a:gd name="connsiteY3" fmla="*/ 60102 h 3300256"/>
              <a:gd name="connsiteX4" fmla="*/ 3845504 w 3848984"/>
              <a:gd name="connsiteY4" fmla="*/ 2102735 h 3300256"/>
              <a:gd name="connsiteX5" fmla="*/ 3768681 w 3848984"/>
              <a:gd name="connsiteY5" fmla="*/ 2314566 h 3300256"/>
              <a:gd name="connsiteX6" fmla="*/ 2783874 w 3848984"/>
              <a:gd name="connsiteY6" fmla="*/ 3231144 h 3300256"/>
              <a:gd name="connsiteX7" fmla="*/ 2606849 w 3848984"/>
              <a:gd name="connsiteY7" fmla="*/ 3237629 h 3300256"/>
              <a:gd name="connsiteX8" fmla="*/ 60102 w 3848984"/>
              <a:gd name="connsiteY8" fmla="*/ 3240000 h 3300256"/>
              <a:gd name="connsiteX9" fmla="*/ 0 w 3848984"/>
              <a:gd name="connsiteY9" fmla="*/ 3179898 h 3300256"/>
              <a:gd name="connsiteX10" fmla="*/ 0 w 3848984"/>
              <a:gd name="connsiteY10" fmla="*/ 60102 h 3300256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8681 w 3848984"/>
              <a:gd name="connsiteY5" fmla="*/ 2314566 h 3240000"/>
              <a:gd name="connsiteX6" fmla="*/ 2783874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8681 w 3848984"/>
              <a:gd name="connsiteY5" fmla="*/ 2314566 h 3240000"/>
              <a:gd name="connsiteX6" fmla="*/ 2783874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48984"/>
              <a:gd name="connsiteY0" fmla="*/ 60102 h 3240000"/>
              <a:gd name="connsiteX1" fmla="*/ 60102 w 3848984"/>
              <a:gd name="connsiteY1" fmla="*/ 0 h 3240000"/>
              <a:gd name="connsiteX2" fmla="*/ 3785401 w 3848984"/>
              <a:gd name="connsiteY2" fmla="*/ 0 h 3240000"/>
              <a:gd name="connsiteX3" fmla="*/ 3845503 w 3848984"/>
              <a:gd name="connsiteY3" fmla="*/ 60102 h 3240000"/>
              <a:gd name="connsiteX4" fmla="*/ 3845504 w 3848984"/>
              <a:gd name="connsiteY4" fmla="*/ 2102735 h 3240000"/>
              <a:gd name="connsiteX5" fmla="*/ 3768681 w 3848984"/>
              <a:gd name="connsiteY5" fmla="*/ 2314566 h 3240000"/>
              <a:gd name="connsiteX6" fmla="*/ 2783874 w 3848984"/>
              <a:gd name="connsiteY6" fmla="*/ 3231144 h 3240000"/>
              <a:gd name="connsiteX7" fmla="*/ 2606849 w 3848984"/>
              <a:gd name="connsiteY7" fmla="*/ 3237629 h 3240000"/>
              <a:gd name="connsiteX8" fmla="*/ 60102 w 3848984"/>
              <a:gd name="connsiteY8" fmla="*/ 3240000 h 3240000"/>
              <a:gd name="connsiteX9" fmla="*/ 0 w 3848984"/>
              <a:gd name="connsiteY9" fmla="*/ 3179898 h 3240000"/>
              <a:gd name="connsiteX10" fmla="*/ 0 w 3848984"/>
              <a:gd name="connsiteY10" fmla="*/ 60102 h 3240000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6789"/>
              <a:gd name="connsiteY0" fmla="*/ 60102 h 3240748"/>
              <a:gd name="connsiteX1" fmla="*/ 60102 w 3876789"/>
              <a:gd name="connsiteY1" fmla="*/ 0 h 3240748"/>
              <a:gd name="connsiteX2" fmla="*/ 3785401 w 3876789"/>
              <a:gd name="connsiteY2" fmla="*/ 0 h 3240748"/>
              <a:gd name="connsiteX3" fmla="*/ 3845503 w 3876789"/>
              <a:gd name="connsiteY3" fmla="*/ 60102 h 3240748"/>
              <a:gd name="connsiteX4" fmla="*/ 3845504 w 3876789"/>
              <a:gd name="connsiteY4" fmla="*/ 2102735 h 3240748"/>
              <a:gd name="connsiteX5" fmla="*/ 3768681 w 3876789"/>
              <a:gd name="connsiteY5" fmla="*/ 2314566 h 3240748"/>
              <a:gd name="connsiteX6" fmla="*/ 2748705 w 3876789"/>
              <a:gd name="connsiteY6" fmla="*/ 3240735 h 3240748"/>
              <a:gd name="connsiteX7" fmla="*/ 2606849 w 3876789"/>
              <a:gd name="connsiteY7" fmla="*/ 3237629 h 3240748"/>
              <a:gd name="connsiteX8" fmla="*/ 60102 w 3876789"/>
              <a:gd name="connsiteY8" fmla="*/ 3240000 h 3240748"/>
              <a:gd name="connsiteX9" fmla="*/ 0 w 3876789"/>
              <a:gd name="connsiteY9" fmla="*/ 3179898 h 3240748"/>
              <a:gd name="connsiteX10" fmla="*/ 0 w 3876789"/>
              <a:gd name="connsiteY10" fmla="*/ 60102 h 3240748"/>
              <a:gd name="connsiteX0" fmla="*/ 0 w 3877641"/>
              <a:gd name="connsiteY0" fmla="*/ 60102 h 3243941"/>
              <a:gd name="connsiteX1" fmla="*/ 60102 w 3877641"/>
              <a:gd name="connsiteY1" fmla="*/ 0 h 3243941"/>
              <a:gd name="connsiteX2" fmla="*/ 3785401 w 3877641"/>
              <a:gd name="connsiteY2" fmla="*/ 0 h 3243941"/>
              <a:gd name="connsiteX3" fmla="*/ 3845503 w 3877641"/>
              <a:gd name="connsiteY3" fmla="*/ 60102 h 3243941"/>
              <a:gd name="connsiteX4" fmla="*/ 3845504 w 3877641"/>
              <a:gd name="connsiteY4" fmla="*/ 2102735 h 3243941"/>
              <a:gd name="connsiteX5" fmla="*/ 3768681 w 3877641"/>
              <a:gd name="connsiteY5" fmla="*/ 2314566 h 3243941"/>
              <a:gd name="connsiteX6" fmla="*/ 2735916 w 3877641"/>
              <a:gd name="connsiteY6" fmla="*/ 3243932 h 3243941"/>
              <a:gd name="connsiteX7" fmla="*/ 2606849 w 3877641"/>
              <a:gd name="connsiteY7" fmla="*/ 3237629 h 3243941"/>
              <a:gd name="connsiteX8" fmla="*/ 60102 w 3877641"/>
              <a:gd name="connsiteY8" fmla="*/ 3240000 h 3243941"/>
              <a:gd name="connsiteX9" fmla="*/ 0 w 3877641"/>
              <a:gd name="connsiteY9" fmla="*/ 3179898 h 3243941"/>
              <a:gd name="connsiteX10" fmla="*/ 0 w 3877641"/>
              <a:gd name="connsiteY10" fmla="*/ 60102 h 3243941"/>
              <a:gd name="connsiteX0" fmla="*/ 0 w 3877641"/>
              <a:gd name="connsiteY0" fmla="*/ 60102 h 3312915"/>
              <a:gd name="connsiteX1" fmla="*/ 60102 w 3877641"/>
              <a:gd name="connsiteY1" fmla="*/ 0 h 3312915"/>
              <a:gd name="connsiteX2" fmla="*/ 3785401 w 3877641"/>
              <a:gd name="connsiteY2" fmla="*/ 0 h 3312915"/>
              <a:gd name="connsiteX3" fmla="*/ 3845503 w 3877641"/>
              <a:gd name="connsiteY3" fmla="*/ 60102 h 3312915"/>
              <a:gd name="connsiteX4" fmla="*/ 3845504 w 3877641"/>
              <a:gd name="connsiteY4" fmla="*/ 2102735 h 3312915"/>
              <a:gd name="connsiteX5" fmla="*/ 3768681 w 3877641"/>
              <a:gd name="connsiteY5" fmla="*/ 2314566 h 3312915"/>
              <a:gd name="connsiteX6" fmla="*/ 2735916 w 3877641"/>
              <a:gd name="connsiteY6" fmla="*/ 3243932 h 3312915"/>
              <a:gd name="connsiteX7" fmla="*/ 2619638 w 3877641"/>
              <a:gd name="connsiteY7" fmla="*/ 3247220 h 3312915"/>
              <a:gd name="connsiteX8" fmla="*/ 60102 w 3877641"/>
              <a:gd name="connsiteY8" fmla="*/ 3240000 h 3312915"/>
              <a:gd name="connsiteX9" fmla="*/ 0 w 3877641"/>
              <a:gd name="connsiteY9" fmla="*/ 3179898 h 3312915"/>
              <a:gd name="connsiteX10" fmla="*/ 0 w 3877641"/>
              <a:gd name="connsiteY10" fmla="*/ 60102 h 3312915"/>
              <a:gd name="connsiteX0" fmla="*/ 0 w 3877641"/>
              <a:gd name="connsiteY0" fmla="*/ 60102 h 3311858"/>
              <a:gd name="connsiteX1" fmla="*/ 60102 w 3877641"/>
              <a:gd name="connsiteY1" fmla="*/ 0 h 3311858"/>
              <a:gd name="connsiteX2" fmla="*/ 3785401 w 3877641"/>
              <a:gd name="connsiteY2" fmla="*/ 0 h 3311858"/>
              <a:gd name="connsiteX3" fmla="*/ 3845503 w 3877641"/>
              <a:gd name="connsiteY3" fmla="*/ 60102 h 3311858"/>
              <a:gd name="connsiteX4" fmla="*/ 3845504 w 3877641"/>
              <a:gd name="connsiteY4" fmla="*/ 2102735 h 3311858"/>
              <a:gd name="connsiteX5" fmla="*/ 3768681 w 3877641"/>
              <a:gd name="connsiteY5" fmla="*/ 2314566 h 3311858"/>
              <a:gd name="connsiteX6" fmla="*/ 2735916 w 3877641"/>
              <a:gd name="connsiteY6" fmla="*/ 3243932 h 3311858"/>
              <a:gd name="connsiteX7" fmla="*/ 2616441 w 3877641"/>
              <a:gd name="connsiteY7" fmla="*/ 3244022 h 3311858"/>
              <a:gd name="connsiteX8" fmla="*/ 60102 w 3877641"/>
              <a:gd name="connsiteY8" fmla="*/ 3240000 h 3311858"/>
              <a:gd name="connsiteX9" fmla="*/ 0 w 3877641"/>
              <a:gd name="connsiteY9" fmla="*/ 3179898 h 3311858"/>
              <a:gd name="connsiteX10" fmla="*/ 0 w 3877641"/>
              <a:gd name="connsiteY10" fmla="*/ 60102 h 3311858"/>
              <a:gd name="connsiteX0" fmla="*/ 0 w 3877641"/>
              <a:gd name="connsiteY0" fmla="*/ 60102 h 3311858"/>
              <a:gd name="connsiteX1" fmla="*/ 60102 w 3877641"/>
              <a:gd name="connsiteY1" fmla="*/ 0 h 3311858"/>
              <a:gd name="connsiteX2" fmla="*/ 3785401 w 3877641"/>
              <a:gd name="connsiteY2" fmla="*/ 0 h 3311858"/>
              <a:gd name="connsiteX3" fmla="*/ 3845503 w 3877641"/>
              <a:gd name="connsiteY3" fmla="*/ 60102 h 3311858"/>
              <a:gd name="connsiteX4" fmla="*/ 3845504 w 3877641"/>
              <a:gd name="connsiteY4" fmla="*/ 2102735 h 3311858"/>
              <a:gd name="connsiteX5" fmla="*/ 3768681 w 3877641"/>
              <a:gd name="connsiteY5" fmla="*/ 2314566 h 3311858"/>
              <a:gd name="connsiteX6" fmla="*/ 2735916 w 3877641"/>
              <a:gd name="connsiteY6" fmla="*/ 3243932 h 3311858"/>
              <a:gd name="connsiteX7" fmla="*/ 2616441 w 3877641"/>
              <a:gd name="connsiteY7" fmla="*/ 3244022 h 3311858"/>
              <a:gd name="connsiteX8" fmla="*/ 60102 w 3877641"/>
              <a:gd name="connsiteY8" fmla="*/ 3240000 h 3311858"/>
              <a:gd name="connsiteX9" fmla="*/ 0 w 3877641"/>
              <a:gd name="connsiteY9" fmla="*/ 3179898 h 3311858"/>
              <a:gd name="connsiteX10" fmla="*/ 0 w 3877641"/>
              <a:gd name="connsiteY10" fmla="*/ 60102 h 3311858"/>
              <a:gd name="connsiteX0" fmla="*/ 0 w 3877641"/>
              <a:gd name="connsiteY0" fmla="*/ 60102 h 3313102"/>
              <a:gd name="connsiteX1" fmla="*/ 60102 w 3877641"/>
              <a:gd name="connsiteY1" fmla="*/ 0 h 3313102"/>
              <a:gd name="connsiteX2" fmla="*/ 3785401 w 3877641"/>
              <a:gd name="connsiteY2" fmla="*/ 0 h 3313102"/>
              <a:gd name="connsiteX3" fmla="*/ 3845503 w 3877641"/>
              <a:gd name="connsiteY3" fmla="*/ 60102 h 3313102"/>
              <a:gd name="connsiteX4" fmla="*/ 3845504 w 3877641"/>
              <a:gd name="connsiteY4" fmla="*/ 2102735 h 3313102"/>
              <a:gd name="connsiteX5" fmla="*/ 3768681 w 3877641"/>
              <a:gd name="connsiteY5" fmla="*/ 2314566 h 3313102"/>
              <a:gd name="connsiteX6" fmla="*/ 2735916 w 3877641"/>
              <a:gd name="connsiteY6" fmla="*/ 3243932 h 3313102"/>
              <a:gd name="connsiteX7" fmla="*/ 2616441 w 3877641"/>
              <a:gd name="connsiteY7" fmla="*/ 3244022 h 3313102"/>
              <a:gd name="connsiteX8" fmla="*/ 60102 w 3877641"/>
              <a:gd name="connsiteY8" fmla="*/ 3240000 h 3313102"/>
              <a:gd name="connsiteX9" fmla="*/ 0 w 3877641"/>
              <a:gd name="connsiteY9" fmla="*/ 3179898 h 3313102"/>
              <a:gd name="connsiteX10" fmla="*/ 0 w 3877641"/>
              <a:gd name="connsiteY10" fmla="*/ 60102 h 3313102"/>
              <a:gd name="connsiteX0" fmla="*/ 0 w 3877641"/>
              <a:gd name="connsiteY0" fmla="*/ 60102 h 3313102"/>
              <a:gd name="connsiteX1" fmla="*/ 60102 w 3877641"/>
              <a:gd name="connsiteY1" fmla="*/ 0 h 3313102"/>
              <a:gd name="connsiteX2" fmla="*/ 3785401 w 3877641"/>
              <a:gd name="connsiteY2" fmla="*/ 0 h 3313102"/>
              <a:gd name="connsiteX3" fmla="*/ 3845503 w 3877641"/>
              <a:gd name="connsiteY3" fmla="*/ 60102 h 3313102"/>
              <a:gd name="connsiteX4" fmla="*/ 3845504 w 3877641"/>
              <a:gd name="connsiteY4" fmla="*/ 2102735 h 3313102"/>
              <a:gd name="connsiteX5" fmla="*/ 3768681 w 3877641"/>
              <a:gd name="connsiteY5" fmla="*/ 2314566 h 3313102"/>
              <a:gd name="connsiteX6" fmla="*/ 2735916 w 3877641"/>
              <a:gd name="connsiteY6" fmla="*/ 3243932 h 3313102"/>
              <a:gd name="connsiteX7" fmla="*/ 2616441 w 3877641"/>
              <a:gd name="connsiteY7" fmla="*/ 3244022 h 3313102"/>
              <a:gd name="connsiteX8" fmla="*/ 60102 w 3877641"/>
              <a:gd name="connsiteY8" fmla="*/ 3240000 h 3313102"/>
              <a:gd name="connsiteX9" fmla="*/ 0 w 3877641"/>
              <a:gd name="connsiteY9" fmla="*/ 3179898 h 3313102"/>
              <a:gd name="connsiteX10" fmla="*/ 0 w 3877641"/>
              <a:gd name="connsiteY10" fmla="*/ 60102 h 3313102"/>
              <a:gd name="connsiteX0" fmla="*/ 0 w 3877641"/>
              <a:gd name="connsiteY0" fmla="*/ 60102 h 3318817"/>
              <a:gd name="connsiteX1" fmla="*/ 60102 w 3877641"/>
              <a:gd name="connsiteY1" fmla="*/ 0 h 3318817"/>
              <a:gd name="connsiteX2" fmla="*/ 3785401 w 3877641"/>
              <a:gd name="connsiteY2" fmla="*/ 0 h 3318817"/>
              <a:gd name="connsiteX3" fmla="*/ 3845503 w 3877641"/>
              <a:gd name="connsiteY3" fmla="*/ 60102 h 3318817"/>
              <a:gd name="connsiteX4" fmla="*/ 3845504 w 3877641"/>
              <a:gd name="connsiteY4" fmla="*/ 2102735 h 3318817"/>
              <a:gd name="connsiteX5" fmla="*/ 3768681 w 3877641"/>
              <a:gd name="connsiteY5" fmla="*/ 2314566 h 3318817"/>
              <a:gd name="connsiteX6" fmla="*/ 2735916 w 3877641"/>
              <a:gd name="connsiteY6" fmla="*/ 3243932 h 3318817"/>
              <a:gd name="connsiteX7" fmla="*/ 2616441 w 3877641"/>
              <a:gd name="connsiteY7" fmla="*/ 3244022 h 3318817"/>
              <a:gd name="connsiteX8" fmla="*/ 60102 w 3877641"/>
              <a:gd name="connsiteY8" fmla="*/ 3240000 h 3318817"/>
              <a:gd name="connsiteX9" fmla="*/ 0 w 3877641"/>
              <a:gd name="connsiteY9" fmla="*/ 3179898 h 3318817"/>
              <a:gd name="connsiteX10" fmla="*/ 0 w 3877641"/>
              <a:gd name="connsiteY10" fmla="*/ 60102 h 3318817"/>
              <a:gd name="connsiteX0" fmla="*/ 0 w 3877641"/>
              <a:gd name="connsiteY0" fmla="*/ 60102 h 3318817"/>
              <a:gd name="connsiteX1" fmla="*/ 60102 w 3877641"/>
              <a:gd name="connsiteY1" fmla="*/ 0 h 3318817"/>
              <a:gd name="connsiteX2" fmla="*/ 3785401 w 3877641"/>
              <a:gd name="connsiteY2" fmla="*/ 0 h 3318817"/>
              <a:gd name="connsiteX3" fmla="*/ 3845503 w 3877641"/>
              <a:gd name="connsiteY3" fmla="*/ 60102 h 3318817"/>
              <a:gd name="connsiteX4" fmla="*/ 3845504 w 3877641"/>
              <a:gd name="connsiteY4" fmla="*/ 2102735 h 3318817"/>
              <a:gd name="connsiteX5" fmla="*/ 3768681 w 3877641"/>
              <a:gd name="connsiteY5" fmla="*/ 2314566 h 3318817"/>
              <a:gd name="connsiteX6" fmla="*/ 2735916 w 3877641"/>
              <a:gd name="connsiteY6" fmla="*/ 3243932 h 3318817"/>
              <a:gd name="connsiteX7" fmla="*/ 2616441 w 3877641"/>
              <a:gd name="connsiteY7" fmla="*/ 3244022 h 3318817"/>
              <a:gd name="connsiteX8" fmla="*/ 60102 w 3877641"/>
              <a:gd name="connsiteY8" fmla="*/ 3240000 h 3318817"/>
              <a:gd name="connsiteX9" fmla="*/ 0 w 3877641"/>
              <a:gd name="connsiteY9" fmla="*/ 3179898 h 3318817"/>
              <a:gd name="connsiteX10" fmla="*/ 0 w 3877641"/>
              <a:gd name="connsiteY10" fmla="*/ 60102 h 3318817"/>
              <a:gd name="connsiteX0" fmla="*/ 0 w 3877641"/>
              <a:gd name="connsiteY0" fmla="*/ 60102 h 3261302"/>
              <a:gd name="connsiteX1" fmla="*/ 60102 w 3877641"/>
              <a:gd name="connsiteY1" fmla="*/ 0 h 3261302"/>
              <a:gd name="connsiteX2" fmla="*/ 3785401 w 3877641"/>
              <a:gd name="connsiteY2" fmla="*/ 0 h 3261302"/>
              <a:gd name="connsiteX3" fmla="*/ 3845503 w 3877641"/>
              <a:gd name="connsiteY3" fmla="*/ 60102 h 3261302"/>
              <a:gd name="connsiteX4" fmla="*/ 3845504 w 3877641"/>
              <a:gd name="connsiteY4" fmla="*/ 2102735 h 3261302"/>
              <a:gd name="connsiteX5" fmla="*/ 3768681 w 3877641"/>
              <a:gd name="connsiteY5" fmla="*/ 2314566 h 3261302"/>
              <a:gd name="connsiteX6" fmla="*/ 2735916 w 3877641"/>
              <a:gd name="connsiteY6" fmla="*/ 3243932 h 3261302"/>
              <a:gd name="connsiteX7" fmla="*/ 2616441 w 3877641"/>
              <a:gd name="connsiteY7" fmla="*/ 3244022 h 3261302"/>
              <a:gd name="connsiteX8" fmla="*/ 60102 w 3877641"/>
              <a:gd name="connsiteY8" fmla="*/ 3240000 h 3261302"/>
              <a:gd name="connsiteX9" fmla="*/ 0 w 3877641"/>
              <a:gd name="connsiteY9" fmla="*/ 3179898 h 3261302"/>
              <a:gd name="connsiteX10" fmla="*/ 0 w 3877641"/>
              <a:gd name="connsiteY10" fmla="*/ 60102 h 3261302"/>
              <a:gd name="connsiteX0" fmla="*/ 0 w 3877641"/>
              <a:gd name="connsiteY0" fmla="*/ 60102 h 3257033"/>
              <a:gd name="connsiteX1" fmla="*/ 60102 w 3877641"/>
              <a:gd name="connsiteY1" fmla="*/ 0 h 3257033"/>
              <a:gd name="connsiteX2" fmla="*/ 3785401 w 3877641"/>
              <a:gd name="connsiteY2" fmla="*/ 0 h 3257033"/>
              <a:gd name="connsiteX3" fmla="*/ 3845503 w 3877641"/>
              <a:gd name="connsiteY3" fmla="*/ 60102 h 3257033"/>
              <a:gd name="connsiteX4" fmla="*/ 3845504 w 3877641"/>
              <a:gd name="connsiteY4" fmla="*/ 2102735 h 3257033"/>
              <a:gd name="connsiteX5" fmla="*/ 3768681 w 3877641"/>
              <a:gd name="connsiteY5" fmla="*/ 2314566 h 3257033"/>
              <a:gd name="connsiteX6" fmla="*/ 2735916 w 3877641"/>
              <a:gd name="connsiteY6" fmla="*/ 3243932 h 3257033"/>
              <a:gd name="connsiteX7" fmla="*/ 2616441 w 3877641"/>
              <a:gd name="connsiteY7" fmla="*/ 3244022 h 3257033"/>
              <a:gd name="connsiteX8" fmla="*/ 60102 w 3877641"/>
              <a:gd name="connsiteY8" fmla="*/ 3240000 h 3257033"/>
              <a:gd name="connsiteX9" fmla="*/ 0 w 3877641"/>
              <a:gd name="connsiteY9" fmla="*/ 3179898 h 3257033"/>
              <a:gd name="connsiteX10" fmla="*/ 0 w 3877641"/>
              <a:gd name="connsiteY10" fmla="*/ 60102 h 3257033"/>
              <a:gd name="connsiteX0" fmla="*/ 0 w 3877641"/>
              <a:gd name="connsiteY0" fmla="*/ 60102 h 3257931"/>
              <a:gd name="connsiteX1" fmla="*/ 60102 w 3877641"/>
              <a:gd name="connsiteY1" fmla="*/ 0 h 3257931"/>
              <a:gd name="connsiteX2" fmla="*/ 3785401 w 3877641"/>
              <a:gd name="connsiteY2" fmla="*/ 0 h 3257931"/>
              <a:gd name="connsiteX3" fmla="*/ 3845503 w 3877641"/>
              <a:gd name="connsiteY3" fmla="*/ 60102 h 3257931"/>
              <a:gd name="connsiteX4" fmla="*/ 3845504 w 3877641"/>
              <a:gd name="connsiteY4" fmla="*/ 2102735 h 3257931"/>
              <a:gd name="connsiteX5" fmla="*/ 3768681 w 3877641"/>
              <a:gd name="connsiteY5" fmla="*/ 2314566 h 3257931"/>
              <a:gd name="connsiteX6" fmla="*/ 2735916 w 3877641"/>
              <a:gd name="connsiteY6" fmla="*/ 3243932 h 3257931"/>
              <a:gd name="connsiteX7" fmla="*/ 2616441 w 3877641"/>
              <a:gd name="connsiteY7" fmla="*/ 3244022 h 3257931"/>
              <a:gd name="connsiteX8" fmla="*/ 60102 w 3877641"/>
              <a:gd name="connsiteY8" fmla="*/ 3240000 h 3257931"/>
              <a:gd name="connsiteX9" fmla="*/ 0 w 3877641"/>
              <a:gd name="connsiteY9" fmla="*/ 3179898 h 3257931"/>
              <a:gd name="connsiteX10" fmla="*/ 0 w 3877641"/>
              <a:gd name="connsiteY10" fmla="*/ 60102 h 3257931"/>
              <a:gd name="connsiteX0" fmla="*/ 0 w 3877641"/>
              <a:gd name="connsiteY0" fmla="*/ 60102 h 3257931"/>
              <a:gd name="connsiteX1" fmla="*/ 60102 w 3877641"/>
              <a:gd name="connsiteY1" fmla="*/ 0 h 3257931"/>
              <a:gd name="connsiteX2" fmla="*/ 3785401 w 3877641"/>
              <a:gd name="connsiteY2" fmla="*/ 0 h 3257931"/>
              <a:gd name="connsiteX3" fmla="*/ 3845503 w 3877641"/>
              <a:gd name="connsiteY3" fmla="*/ 60102 h 3257931"/>
              <a:gd name="connsiteX4" fmla="*/ 3845504 w 3877641"/>
              <a:gd name="connsiteY4" fmla="*/ 2102735 h 3257931"/>
              <a:gd name="connsiteX5" fmla="*/ 3768681 w 3877641"/>
              <a:gd name="connsiteY5" fmla="*/ 2314566 h 3257931"/>
              <a:gd name="connsiteX6" fmla="*/ 2735916 w 3877641"/>
              <a:gd name="connsiteY6" fmla="*/ 3243932 h 3257931"/>
              <a:gd name="connsiteX7" fmla="*/ 2616441 w 3877641"/>
              <a:gd name="connsiteY7" fmla="*/ 3244022 h 3257931"/>
              <a:gd name="connsiteX8" fmla="*/ 60102 w 3877641"/>
              <a:gd name="connsiteY8" fmla="*/ 3240000 h 3257931"/>
              <a:gd name="connsiteX9" fmla="*/ 0 w 3877641"/>
              <a:gd name="connsiteY9" fmla="*/ 3179898 h 3257931"/>
              <a:gd name="connsiteX10" fmla="*/ 0 w 3877641"/>
              <a:gd name="connsiteY10" fmla="*/ 60102 h 3257931"/>
              <a:gd name="connsiteX0" fmla="*/ 0 w 3877641"/>
              <a:gd name="connsiteY0" fmla="*/ 60102 h 3256207"/>
              <a:gd name="connsiteX1" fmla="*/ 60102 w 3877641"/>
              <a:gd name="connsiteY1" fmla="*/ 0 h 3256207"/>
              <a:gd name="connsiteX2" fmla="*/ 3785401 w 3877641"/>
              <a:gd name="connsiteY2" fmla="*/ 0 h 3256207"/>
              <a:gd name="connsiteX3" fmla="*/ 3845503 w 3877641"/>
              <a:gd name="connsiteY3" fmla="*/ 60102 h 3256207"/>
              <a:gd name="connsiteX4" fmla="*/ 3845504 w 3877641"/>
              <a:gd name="connsiteY4" fmla="*/ 2102735 h 3256207"/>
              <a:gd name="connsiteX5" fmla="*/ 3768681 w 3877641"/>
              <a:gd name="connsiteY5" fmla="*/ 2314566 h 3256207"/>
              <a:gd name="connsiteX6" fmla="*/ 2735916 w 3877641"/>
              <a:gd name="connsiteY6" fmla="*/ 3243932 h 3256207"/>
              <a:gd name="connsiteX7" fmla="*/ 2616441 w 3877641"/>
              <a:gd name="connsiteY7" fmla="*/ 3244022 h 3256207"/>
              <a:gd name="connsiteX8" fmla="*/ 60102 w 3877641"/>
              <a:gd name="connsiteY8" fmla="*/ 3240000 h 3256207"/>
              <a:gd name="connsiteX9" fmla="*/ 0 w 3877641"/>
              <a:gd name="connsiteY9" fmla="*/ 3179898 h 3256207"/>
              <a:gd name="connsiteX10" fmla="*/ 0 w 3877641"/>
              <a:gd name="connsiteY10" fmla="*/ 60102 h 3256207"/>
              <a:gd name="connsiteX0" fmla="*/ 0 w 3877641"/>
              <a:gd name="connsiteY0" fmla="*/ 60102 h 3256207"/>
              <a:gd name="connsiteX1" fmla="*/ 60102 w 3877641"/>
              <a:gd name="connsiteY1" fmla="*/ 0 h 3256207"/>
              <a:gd name="connsiteX2" fmla="*/ 3785401 w 3877641"/>
              <a:gd name="connsiteY2" fmla="*/ 0 h 3256207"/>
              <a:gd name="connsiteX3" fmla="*/ 3845503 w 3877641"/>
              <a:gd name="connsiteY3" fmla="*/ 60102 h 3256207"/>
              <a:gd name="connsiteX4" fmla="*/ 3845504 w 3877641"/>
              <a:gd name="connsiteY4" fmla="*/ 2102735 h 3256207"/>
              <a:gd name="connsiteX5" fmla="*/ 3768681 w 3877641"/>
              <a:gd name="connsiteY5" fmla="*/ 2314566 h 3256207"/>
              <a:gd name="connsiteX6" fmla="*/ 2735916 w 3877641"/>
              <a:gd name="connsiteY6" fmla="*/ 3243932 h 3256207"/>
              <a:gd name="connsiteX7" fmla="*/ 2616441 w 3877641"/>
              <a:gd name="connsiteY7" fmla="*/ 3244022 h 3256207"/>
              <a:gd name="connsiteX8" fmla="*/ 60102 w 3877641"/>
              <a:gd name="connsiteY8" fmla="*/ 3240000 h 3256207"/>
              <a:gd name="connsiteX9" fmla="*/ 0 w 3877641"/>
              <a:gd name="connsiteY9" fmla="*/ 3179898 h 3256207"/>
              <a:gd name="connsiteX10" fmla="*/ 0 w 3877641"/>
              <a:gd name="connsiteY10" fmla="*/ 60102 h 3256207"/>
              <a:gd name="connsiteX0" fmla="*/ 0 w 3885256"/>
              <a:gd name="connsiteY0" fmla="*/ 60102 h 3289726"/>
              <a:gd name="connsiteX1" fmla="*/ 60102 w 3885256"/>
              <a:gd name="connsiteY1" fmla="*/ 0 h 3289726"/>
              <a:gd name="connsiteX2" fmla="*/ 3785401 w 3885256"/>
              <a:gd name="connsiteY2" fmla="*/ 0 h 3289726"/>
              <a:gd name="connsiteX3" fmla="*/ 3845503 w 3885256"/>
              <a:gd name="connsiteY3" fmla="*/ 60102 h 3289726"/>
              <a:gd name="connsiteX4" fmla="*/ 3845504 w 3885256"/>
              <a:gd name="connsiteY4" fmla="*/ 2102735 h 3289726"/>
              <a:gd name="connsiteX5" fmla="*/ 3340256 w 3885256"/>
              <a:gd name="connsiteY5" fmla="*/ 2711019 h 3289726"/>
              <a:gd name="connsiteX6" fmla="*/ 2735916 w 3885256"/>
              <a:gd name="connsiteY6" fmla="*/ 3243932 h 3289726"/>
              <a:gd name="connsiteX7" fmla="*/ 2616441 w 3885256"/>
              <a:gd name="connsiteY7" fmla="*/ 3244022 h 3289726"/>
              <a:gd name="connsiteX8" fmla="*/ 60102 w 3885256"/>
              <a:gd name="connsiteY8" fmla="*/ 3240000 h 3289726"/>
              <a:gd name="connsiteX9" fmla="*/ 0 w 3885256"/>
              <a:gd name="connsiteY9" fmla="*/ 3179898 h 3289726"/>
              <a:gd name="connsiteX10" fmla="*/ 0 w 3885256"/>
              <a:gd name="connsiteY10" fmla="*/ 60102 h 3289726"/>
              <a:gd name="connsiteX0" fmla="*/ 0 w 3885256"/>
              <a:gd name="connsiteY0" fmla="*/ 60102 h 3289726"/>
              <a:gd name="connsiteX1" fmla="*/ 60102 w 3885256"/>
              <a:gd name="connsiteY1" fmla="*/ 0 h 3289726"/>
              <a:gd name="connsiteX2" fmla="*/ 3785401 w 3885256"/>
              <a:gd name="connsiteY2" fmla="*/ 0 h 3289726"/>
              <a:gd name="connsiteX3" fmla="*/ 3845503 w 3885256"/>
              <a:gd name="connsiteY3" fmla="*/ 60102 h 3289726"/>
              <a:gd name="connsiteX4" fmla="*/ 3845504 w 3885256"/>
              <a:gd name="connsiteY4" fmla="*/ 2102735 h 3289726"/>
              <a:gd name="connsiteX5" fmla="*/ 3340256 w 3885256"/>
              <a:gd name="connsiteY5" fmla="*/ 2711019 h 3289726"/>
              <a:gd name="connsiteX6" fmla="*/ 2735916 w 3885256"/>
              <a:gd name="connsiteY6" fmla="*/ 3243932 h 3289726"/>
              <a:gd name="connsiteX7" fmla="*/ 2616441 w 3885256"/>
              <a:gd name="connsiteY7" fmla="*/ 3244022 h 3289726"/>
              <a:gd name="connsiteX8" fmla="*/ 60102 w 3885256"/>
              <a:gd name="connsiteY8" fmla="*/ 3240000 h 3289726"/>
              <a:gd name="connsiteX9" fmla="*/ 0 w 3885256"/>
              <a:gd name="connsiteY9" fmla="*/ 3179898 h 3289726"/>
              <a:gd name="connsiteX10" fmla="*/ 0 w 3885256"/>
              <a:gd name="connsiteY10" fmla="*/ 60102 h 3289726"/>
              <a:gd name="connsiteX0" fmla="*/ 0 w 3850205"/>
              <a:gd name="connsiteY0" fmla="*/ 60102 h 3289726"/>
              <a:gd name="connsiteX1" fmla="*/ 60102 w 3850205"/>
              <a:gd name="connsiteY1" fmla="*/ 0 h 3289726"/>
              <a:gd name="connsiteX2" fmla="*/ 3785401 w 3850205"/>
              <a:gd name="connsiteY2" fmla="*/ 0 h 3289726"/>
              <a:gd name="connsiteX3" fmla="*/ 3845503 w 3850205"/>
              <a:gd name="connsiteY3" fmla="*/ 60102 h 3289726"/>
              <a:gd name="connsiteX4" fmla="*/ 3845504 w 3850205"/>
              <a:gd name="connsiteY4" fmla="*/ 2102735 h 3289726"/>
              <a:gd name="connsiteX5" fmla="*/ 3340256 w 3850205"/>
              <a:gd name="connsiteY5" fmla="*/ 2711019 h 3289726"/>
              <a:gd name="connsiteX6" fmla="*/ 2735916 w 3850205"/>
              <a:gd name="connsiteY6" fmla="*/ 3243932 h 3289726"/>
              <a:gd name="connsiteX7" fmla="*/ 2616441 w 3850205"/>
              <a:gd name="connsiteY7" fmla="*/ 3244022 h 3289726"/>
              <a:gd name="connsiteX8" fmla="*/ 60102 w 3850205"/>
              <a:gd name="connsiteY8" fmla="*/ 3240000 h 3289726"/>
              <a:gd name="connsiteX9" fmla="*/ 0 w 3850205"/>
              <a:gd name="connsiteY9" fmla="*/ 3179898 h 3289726"/>
              <a:gd name="connsiteX10" fmla="*/ 0 w 3850205"/>
              <a:gd name="connsiteY10" fmla="*/ 60102 h 3289726"/>
              <a:gd name="connsiteX0" fmla="*/ 0 w 3850205"/>
              <a:gd name="connsiteY0" fmla="*/ 60102 h 3289726"/>
              <a:gd name="connsiteX1" fmla="*/ 60102 w 3850205"/>
              <a:gd name="connsiteY1" fmla="*/ 0 h 3289726"/>
              <a:gd name="connsiteX2" fmla="*/ 3785401 w 3850205"/>
              <a:gd name="connsiteY2" fmla="*/ 0 h 3289726"/>
              <a:gd name="connsiteX3" fmla="*/ 3845503 w 3850205"/>
              <a:gd name="connsiteY3" fmla="*/ 60102 h 3289726"/>
              <a:gd name="connsiteX4" fmla="*/ 3845504 w 3850205"/>
              <a:gd name="connsiteY4" fmla="*/ 2102735 h 3289726"/>
              <a:gd name="connsiteX5" fmla="*/ 3340256 w 3850205"/>
              <a:gd name="connsiteY5" fmla="*/ 2711019 h 3289726"/>
              <a:gd name="connsiteX6" fmla="*/ 2735916 w 3850205"/>
              <a:gd name="connsiteY6" fmla="*/ 3243932 h 3289726"/>
              <a:gd name="connsiteX7" fmla="*/ 2616441 w 3850205"/>
              <a:gd name="connsiteY7" fmla="*/ 3244022 h 3289726"/>
              <a:gd name="connsiteX8" fmla="*/ 60102 w 3850205"/>
              <a:gd name="connsiteY8" fmla="*/ 3240000 h 3289726"/>
              <a:gd name="connsiteX9" fmla="*/ 0 w 3850205"/>
              <a:gd name="connsiteY9" fmla="*/ 3179898 h 3289726"/>
              <a:gd name="connsiteX10" fmla="*/ 0 w 3850205"/>
              <a:gd name="connsiteY10" fmla="*/ 60102 h 3289726"/>
              <a:gd name="connsiteX0" fmla="*/ 0 w 3850205"/>
              <a:gd name="connsiteY0" fmla="*/ 60102 h 3289726"/>
              <a:gd name="connsiteX1" fmla="*/ 60102 w 3850205"/>
              <a:gd name="connsiteY1" fmla="*/ 0 h 3289726"/>
              <a:gd name="connsiteX2" fmla="*/ 3785401 w 3850205"/>
              <a:gd name="connsiteY2" fmla="*/ 0 h 3289726"/>
              <a:gd name="connsiteX3" fmla="*/ 3845503 w 3850205"/>
              <a:gd name="connsiteY3" fmla="*/ 60102 h 3289726"/>
              <a:gd name="connsiteX4" fmla="*/ 3845504 w 3850205"/>
              <a:gd name="connsiteY4" fmla="*/ 2102735 h 3289726"/>
              <a:gd name="connsiteX5" fmla="*/ 3340256 w 3850205"/>
              <a:gd name="connsiteY5" fmla="*/ 2711019 h 3289726"/>
              <a:gd name="connsiteX6" fmla="*/ 2735916 w 3850205"/>
              <a:gd name="connsiteY6" fmla="*/ 3243932 h 3289726"/>
              <a:gd name="connsiteX7" fmla="*/ 2616441 w 3850205"/>
              <a:gd name="connsiteY7" fmla="*/ 3244022 h 3289726"/>
              <a:gd name="connsiteX8" fmla="*/ 60102 w 3850205"/>
              <a:gd name="connsiteY8" fmla="*/ 3240000 h 3289726"/>
              <a:gd name="connsiteX9" fmla="*/ 0 w 3850205"/>
              <a:gd name="connsiteY9" fmla="*/ 3179898 h 3289726"/>
              <a:gd name="connsiteX10" fmla="*/ 0 w 3850205"/>
              <a:gd name="connsiteY10" fmla="*/ 60102 h 3289726"/>
              <a:gd name="connsiteX0" fmla="*/ 0 w 3850205"/>
              <a:gd name="connsiteY0" fmla="*/ 60102 h 3278881"/>
              <a:gd name="connsiteX1" fmla="*/ 60102 w 3850205"/>
              <a:gd name="connsiteY1" fmla="*/ 0 h 3278881"/>
              <a:gd name="connsiteX2" fmla="*/ 3785401 w 3850205"/>
              <a:gd name="connsiteY2" fmla="*/ 0 h 3278881"/>
              <a:gd name="connsiteX3" fmla="*/ 3845503 w 3850205"/>
              <a:gd name="connsiteY3" fmla="*/ 60102 h 3278881"/>
              <a:gd name="connsiteX4" fmla="*/ 3845504 w 3850205"/>
              <a:gd name="connsiteY4" fmla="*/ 2102735 h 3278881"/>
              <a:gd name="connsiteX5" fmla="*/ 3340256 w 3850205"/>
              <a:gd name="connsiteY5" fmla="*/ 2711019 h 3278881"/>
              <a:gd name="connsiteX6" fmla="*/ 2735916 w 3850205"/>
              <a:gd name="connsiteY6" fmla="*/ 3243932 h 3278881"/>
              <a:gd name="connsiteX7" fmla="*/ 2616441 w 3850205"/>
              <a:gd name="connsiteY7" fmla="*/ 3244022 h 3278881"/>
              <a:gd name="connsiteX8" fmla="*/ 60102 w 3850205"/>
              <a:gd name="connsiteY8" fmla="*/ 3240000 h 3278881"/>
              <a:gd name="connsiteX9" fmla="*/ 0 w 3850205"/>
              <a:gd name="connsiteY9" fmla="*/ 3179898 h 3278881"/>
              <a:gd name="connsiteX10" fmla="*/ 0 w 3850205"/>
              <a:gd name="connsiteY10" fmla="*/ 60102 h 3278881"/>
              <a:gd name="connsiteX0" fmla="*/ 0 w 3850205"/>
              <a:gd name="connsiteY0" fmla="*/ 60102 h 3278881"/>
              <a:gd name="connsiteX1" fmla="*/ 60102 w 3850205"/>
              <a:gd name="connsiteY1" fmla="*/ 0 h 3278881"/>
              <a:gd name="connsiteX2" fmla="*/ 3785401 w 3850205"/>
              <a:gd name="connsiteY2" fmla="*/ 0 h 3278881"/>
              <a:gd name="connsiteX3" fmla="*/ 3845503 w 3850205"/>
              <a:gd name="connsiteY3" fmla="*/ 60102 h 3278881"/>
              <a:gd name="connsiteX4" fmla="*/ 3845504 w 3850205"/>
              <a:gd name="connsiteY4" fmla="*/ 2102735 h 3278881"/>
              <a:gd name="connsiteX5" fmla="*/ 3340256 w 3850205"/>
              <a:gd name="connsiteY5" fmla="*/ 2711019 h 3278881"/>
              <a:gd name="connsiteX6" fmla="*/ 2735916 w 3850205"/>
              <a:gd name="connsiteY6" fmla="*/ 3243932 h 3278881"/>
              <a:gd name="connsiteX7" fmla="*/ 2616441 w 3850205"/>
              <a:gd name="connsiteY7" fmla="*/ 3244022 h 3278881"/>
              <a:gd name="connsiteX8" fmla="*/ 60102 w 3850205"/>
              <a:gd name="connsiteY8" fmla="*/ 3240000 h 3278881"/>
              <a:gd name="connsiteX9" fmla="*/ 0 w 3850205"/>
              <a:gd name="connsiteY9" fmla="*/ 3179898 h 3278881"/>
              <a:gd name="connsiteX10" fmla="*/ 0 w 3850205"/>
              <a:gd name="connsiteY10" fmla="*/ 60102 h 3278881"/>
              <a:gd name="connsiteX0" fmla="*/ 0 w 3850205"/>
              <a:gd name="connsiteY0" fmla="*/ 60102 h 3280714"/>
              <a:gd name="connsiteX1" fmla="*/ 60102 w 3850205"/>
              <a:gd name="connsiteY1" fmla="*/ 0 h 3280714"/>
              <a:gd name="connsiteX2" fmla="*/ 3785401 w 3850205"/>
              <a:gd name="connsiteY2" fmla="*/ 0 h 3280714"/>
              <a:gd name="connsiteX3" fmla="*/ 3845503 w 3850205"/>
              <a:gd name="connsiteY3" fmla="*/ 60102 h 3280714"/>
              <a:gd name="connsiteX4" fmla="*/ 3845504 w 3850205"/>
              <a:gd name="connsiteY4" fmla="*/ 2102735 h 3280714"/>
              <a:gd name="connsiteX5" fmla="*/ 3340256 w 3850205"/>
              <a:gd name="connsiteY5" fmla="*/ 2711019 h 3280714"/>
              <a:gd name="connsiteX6" fmla="*/ 2735916 w 3850205"/>
              <a:gd name="connsiteY6" fmla="*/ 3243932 h 3280714"/>
              <a:gd name="connsiteX7" fmla="*/ 2616441 w 3850205"/>
              <a:gd name="connsiteY7" fmla="*/ 3244022 h 3280714"/>
              <a:gd name="connsiteX8" fmla="*/ 60102 w 3850205"/>
              <a:gd name="connsiteY8" fmla="*/ 3240000 h 3280714"/>
              <a:gd name="connsiteX9" fmla="*/ 0 w 3850205"/>
              <a:gd name="connsiteY9" fmla="*/ 3179898 h 3280714"/>
              <a:gd name="connsiteX10" fmla="*/ 0 w 3850205"/>
              <a:gd name="connsiteY10" fmla="*/ 60102 h 3280714"/>
              <a:gd name="connsiteX0" fmla="*/ 0 w 3850205"/>
              <a:gd name="connsiteY0" fmla="*/ 60102 h 3280714"/>
              <a:gd name="connsiteX1" fmla="*/ 60102 w 3850205"/>
              <a:gd name="connsiteY1" fmla="*/ 0 h 3280714"/>
              <a:gd name="connsiteX2" fmla="*/ 3785401 w 3850205"/>
              <a:gd name="connsiteY2" fmla="*/ 0 h 3280714"/>
              <a:gd name="connsiteX3" fmla="*/ 3845503 w 3850205"/>
              <a:gd name="connsiteY3" fmla="*/ 60102 h 3280714"/>
              <a:gd name="connsiteX4" fmla="*/ 3845504 w 3850205"/>
              <a:gd name="connsiteY4" fmla="*/ 2102735 h 3280714"/>
              <a:gd name="connsiteX5" fmla="*/ 2735916 w 3850205"/>
              <a:gd name="connsiteY5" fmla="*/ 3243932 h 3280714"/>
              <a:gd name="connsiteX6" fmla="*/ 2616441 w 3850205"/>
              <a:gd name="connsiteY6" fmla="*/ 3244022 h 3280714"/>
              <a:gd name="connsiteX7" fmla="*/ 60102 w 3850205"/>
              <a:gd name="connsiteY7" fmla="*/ 3240000 h 3280714"/>
              <a:gd name="connsiteX8" fmla="*/ 0 w 3850205"/>
              <a:gd name="connsiteY8" fmla="*/ 3179898 h 3280714"/>
              <a:gd name="connsiteX9" fmla="*/ 0 w 3850205"/>
              <a:gd name="connsiteY9" fmla="*/ 60102 h 3280714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2616441 w 3850205"/>
              <a:gd name="connsiteY5" fmla="*/ 3244022 h 3244022"/>
              <a:gd name="connsiteX6" fmla="*/ 60102 w 3850205"/>
              <a:gd name="connsiteY6" fmla="*/ 3240000 h 3244022"/>
              <a:gd name="connsiteX7" fmla="*/ 0 w 3850205"/>
              <a:gd name="connsiteY7" fmla="*/ 3179898 h 3244022"/>
              <a:gd name="connsiteX8" fmla="*/ 0 w 3850205"/>
              <a:gd name="connsiteY8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2616441 w 3850205"/>
              <a:gd name="connsiteY5" fmla="*/ 3244022 h 3244022"/>
              <a:gd name="connsiteX6" fmla="*/ 60102 w 3850205"/>
              <a:gd name="connsiteY6" fmla="*/ 3240000 h 3244022"/>
              <a:gd name="connsiteX7" fmla="*/ 0 w 3850205"/>
              <a:gd name="connsiteY7" fmla="*/ 3179898 h 3244022"/>
              <a:gd name="connsiteX8" fmla="*/ 0 w 3850205"/>
              <a:gd name="connsiteY8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318033 w 3850205"/>
              <a:gd name="connsiteY5" fmla="*/ 2849724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47695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47695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47695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47695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47695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60484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445"/>
              <a:gd name="connsiteX1" fmla="*/ 60102 w 3850205"/>
              <a:gd name="connsiteY1" fmla="*/ 0 h 3244445"/>
              <a:gd name="connsiteX2" fmla="*/ 3785401 w 3850205"/>
              <a:gd name="connsiteY2" fmla="*/ 0 h 3244445"/>
              <a:gd name="connsiteX3" fmla="*/ 3845503 w 3850205"/>
              <a:gd name="connsiteY3" fmla="*/ 60102 h 3244445"/>
              <a:gd name="connsiteX4" fmla="*/ 3845504 w 3850205"/>
              <a:gd name="connsiteY4" fmla="*/ 2102735 h 3244445"/>
              <a:gd name="connsiteX5" fmla="*/ 3260484 w 3850205"/>
              <a:gd name="connsiteY5" fmla="*/ 2776188 h 3244445"/>
              <a:gd name="connsiteX6" fmla="*/ 2616441 w 3850205"/>
              <a:gd name="connsiteY6" fmla="*/ 3244022 h 3244445"/>
              <a:gd name="connsiteX7" fmla="*/ 60102 w 3850205"/>
              <a:gd name="connsiteY7" fmla="*/ 3240000 h 3244445"/>
              <a:gd name="connsiteX8" fmla="*/ 0 w 3850205"/>
              <a:gd name="connsiteY8" fmla="*/ 3179898 h 3244445"/>
              <a:gd name="connsiteX9" fmla="*/ 0 w 3850205"/>
              <a:gd name="connsiteY9" fmla="*/ 60102 h 3244445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60484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60484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0205"/>
              <a:gd name="connsiteY0" fmla="*/ 60102 h 3244022"/>
              <a:gd name="connsiteX1" fmla="*/ 60102 w 3850205"/>
              <a:gd name="connsiteY1" fmla="*/ 0 h 3244022"/>
              <a:gd name="connsiteX2" fmla="*/ 3785401 w 3850205"/>
              <a:gd name="connsiteY2" fmla="*/ 0 h 3244022"/>
              <a:gd name="connsiteX3" fmla="*/ 3845503 w 3850205"/>
              <a:gd name="connsiteY3" fmla="*/ 60102 h 3244022"/>
              <a:gd name="connsiteX4" fmla="*/ 3845504 w 3850205"/>
              <a:gd name="connsiteY4" fmla="*/ 2102735 h 3244022"/>
              <a:gd name="connsiteX5" fmla="*/ 3260484 w 3850205"/>
              <a:gd name="connsiteY5" fmla="*/ 2776188 h 3244022"/>
              <a:gd name="connsiteX6" fmla="*/ 2616441 w 3850205"/>
              <a:gd name="connsiteY6" fmla="*/ 3244022 h 3244022"/>
              <a:gd name="connsiteX7" fmla="*/ 60102 w 3850205"/>
              <a:gd name="connsiteY7" fmla="*/ 3240000 h 3244022"/>
              <a:gd name="connsiteX8" fmla="*/ 0 w 3850205"/>
              <a:gd name="connsiteY8" fmla="*/ 3179898 h 3244022"/>
              <a:gd name="connsiteX9" fmla="*/ 0 w 3850205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260484 w 3853058"/>
              <a:gd name="connsiteY5" fmla="*/ 2776188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70731 w 3853058"/>
              <a:gd name="connsiteY5" fmla="*/ 2826483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7591"/>
              <a:gd name="connsiteY0" fmla="*/ 60102 h 3244022"/>
              <a:gd name="connsiteX1" fmla="*/ 60102 w 3857591"/>
              <a:gd name="connsiteY1" fmla="*/ 0 h 3244022"/>
              <a:gd name="connsiteX2" fmla="*/ 3785401 w 3857591"/>
              <a:gd name="connsiteY2" fmla="*/ 0 h 3244022"/>
              <a:gd name="connsiteX3" fmla="*/ 3845503 w 3857591"/>
              <a:gd name="connsiteY3" fmla="*/ 60102 h 3244022"/>
              <a:gd name="connsiteX4" fmla="*/ 3851989 w 3857591"/>
              <a:gd name="connsiteY4" fmla="*/ 2253619 h 3244022"/>
              <a:gd name="connsiteX5" fmla="*/ 3370731 w 3857591"/>
              <a:gd name="connsiteY5" fmla="*/ 2826483 h 3244022"/>
              <a:gd name="connsiteX6" fmla="*/ 2616441 w 3857591"/>
              <a:gd name="connsiteY6" fmla="*/ 3244022 h 3244022"/>
              <a:gd name="connsiteX7" fmla="*/ 60102 w 3857591"/>
              <a:gd name="connsiteY7" fmla="*/ 3240000 h 3244022"/>
              <a:gd name="connsiteX8" fmla="*/ 0 w 3857591"/>
              <a:gd name="connsiteY8" fmla="*/ 3179898 h 3244022"/>
              <a:gd name="connsiteX9" fmla="*/ 0 w 3857591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31821 w 3853058"/>
              <a:gd name="connsiteY5" fmla="*/ 2796307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31821 w 3853058"/>
              <a:gd name="connsiteY5" fmla="*/ 2796307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4022"/>
              <a:gd name="connsiteX1" fmla="*/ 60102 w 3853058"/>
              <a:gd name="connsiteY1" fmla="*/ 0 h 3244022"/>
              <a:gd name="connsiteX2" fmla="*/ 3785401 w 3853058"/>
              <a:gd name="connsiteY2" fmla="*/ 0 h 3244022"/>
              <a:gd name="connsiteX3" fmla="*/ 3845503 w 3853058"/>
              <a:gd name="connsiteY3" fmla="*/ 60102 h 3244022"/>
              <a:gd name="connsiteX4" fmla="*/ 3851989 w 3853058"/>
              <a:gd name="connsiteY4" fmla="*/ 2253619 h 3244022"/>
              <a:gd name="connsiteX5" fmla="*/ 3331821 w 3853058"/>
              <a:gd name="connsiteY5" fmla="*/ 2796307 h 3244022"/>
              <a:gd name="connsiteX6" fmla="*/ 2616441 w 3853058"/>
              <a:gd name="connsiteY6" fmla="*/ 3244022 h 3244022"/>
              <a:gd name="connsiteX7" fmla="*/ 60102 w 3853058"/>
              <a:gd name="connsiteY7" fmla="*/ 3240000 h 3244022"/>
              <a:gd name="connsiteX8" fmla="*/ 0 w 3853058"/>
              <a:gd name="connsiteY8" fmla="*/ 3179898 h 3244022"/>
              <a:gd name="connsiteX9" fmla="*/ 0 w 3853058"/>
              <a:gd name="connsiteY9" fmla="*/ 60102 h 3244022"/>
              <a:gd name="connsiteX0" fmla="*/ 0 w 3853058"/>
              <a:gd name="connsiteY0" fmla="*/ 60102 h 3246544"/>
              <a:gd name="connsiteX1" fmla="*/ 60102 w 3853058"/>
              <a:gd name="connsiteY1" fmla="*/ 0 h 3246544"/>
              <a:gd name="connsiteX2" fmla="*/ 3785401 w 3853058"/>
              <a:gd name="connsiteY2" fmla="*/ 0 h 3246544"/>
              <a:gd name="connsiteX3" fmla="*/ 3845503 w 3853058"/>
              <a:gd name="connsiteY3" fmla="*/ 60102 h 3246544"/>
              <a:gd name="connsiteX4" fmla="*/ 3851989 w 3853058"/>
              <a:gd name="connsiteY4" fmla="*/ 2253619 h 3246544"/>
              <a:gd name="connsiteX5" fmla="*/ 3331821 w 3853058"/>
              <a:gd name="connsiteY5" fmla="*/ 2796307 h 3246544"/>
              <a:gd name="connsiteX6" fmla="*/ 2616441 w 3853058"/>
              <a:gd name="connsiteY6" fmla="*/ 3244022 h 3246544"/>
              <a:gd name="connsiteX7" fmla="*/ 60102 w 3853058"/>
              <a:gd name="connsiteY7" fmla="*/ 3240000 h 3246544"/>
              <a:gd name="connsiteX8" fmla="*/ 0 w 3853058"/>
              <a:gd name="connsiteY8" fmla="*/ 3179898 h 3246544"/>
              <a:gd name="connsiteX9" fmla="*/ 0 w 3853058"/>
              <a:gd name="connsiteY9" fmla="*/ 60102 h 3246544"/>
              <a:gd name="connsiteX0" fmla="*/ 0 w 3853058"/>
              <a:gd name="connsiteY0" fmla="*/ 60102 h 3244336"/>
              <a:gd name="connsiteX1" fmla="*/ 60102 w 3853058"/>
              <a:gd name="connsiteY1" fmla="*/ 0 h 3244336"/>
              <a:gd name="connsiteX2" fmla="*/ 3785401 w 3853058"/>
              <a:gd name="connsiteY2" fmla="*/ 0 h 3244336"/>
              <a:gd name="connsiteX3" fmla="*/ 3845503 w 3853058"/>
              <a:gd name="connsiteY3" fmla="*/ 60102 h 3244336"/>
              <a:gd name="connsiteX4" fmla="*/ 3851989 w 3853058"/>
              <a:gd name="connsiteY4" fmla="*/ 2253619 h 3244336"/>
              <a:gd name="connsiteX5" fmla="*/ 3331821 w 3853058"/>
              <a:gd name="connsiteY5" fmla="*/ 2796307 h 3244336"/>
              <a:gd name="connsiteX6" fmla="*/ 2564560 w 3853058"/>
              <a:gd name="connsiteY6" fmla="*/ 3244022 h 3244336"/>
              <a:gd name="connsiteX7" fmla="*/ 60102 w 3853058"/>
              <a:gd name="connsiteY7" fmla="*/ 3240000 h 3244336"/>
              <a:gd name="connsiteX8" fmla="*/ 0 w 3853058"/>
              <a:gd name="connsiteY8" fmla="*/ 3179898 h 3244336"/>
              <a:gd name="connsiteX9" fmla="*/ 0 w 3853058"/>
              <a:gd name="connsiteY9" fmla="*/ 60102 h 3244336"/>
              <a:gd name="connsiteX0" fmla="*/ 0 w 3853058"/>
              <a:gd name="connsiteY0" fmla="*/ 60102 h 3244025"/>
              <a:gd name="connsiteX1" fmla="*/ 60102 w 3853058"/>
              <a:gd name="connsiteY1" fmla="*/ 0 h 3244025"/>
              <a:gd name="connsiteX2" fmla="*/ 3785401 w 3853058"/>
              <a:gd name="connsiteY2" fmla="*/ 0 h 3244025"/>
              <a:gd name="connsiteX3" fmla="*/ 3845503 w 3853058"/>
              <a:gd name="connsiteY3" fmla="*/ 60102 h 3244025"/>
              <a:gd name="connsiteX4" fmla="*/ 3851989 w 3853058"/>
              <a:gd name="connsiteY4" fmla="*/ 2253619 h 3244025"/>
              <a:gd name="connsiteX5" fmla="*/ 3331821 w 3853058"/>
              <a:gd name="connsiteY5" fmla="*/ 2796307 h 3244025"/>
              <a:gd name="connsiteX6" fmla="*/ 2564560 w 3853058"/>
              <a:gd name="connsiteY6" fmla="*/ 3244022 h 3244025"/>
              <a:gd name="connsiteX7" fmla="*/ 60102 w 3853058"/>
              <a:gd name="connsiteY7" fmla="*/ 3240000 h 3244025"/>
              <a:gd name="connsiteX8" fmla="*/ 0 w 3853058"/>
              <a:gd name="connsiteY8" fmla="*/ 3179898 h 3244025"/>
              <a:gd name="connsiteX9" fmla="*/ 0 w 3853058"/>
              <a:gd name="connsiteY9" fmla="*/ 60102 h 3244025"/>
              <a:gd name="connsiteX0" fmla="*/ 0 w 3853058"/>
              <a:gd name="connsiteY0" fmla="*/ 60102 h 3244025"/>
              <a:gd name="connsiteX1" fmla="*/ 60102 w 3853058"/>
              <a:gd name="connsiteY1" fmla="*/ 0 h 3244025"/>
              <a:gd name="connsiteX2" fmla="*/ 3785401 w 3853058"/>
              <a:gd name="connsiteY2" fmla="*/ 0 h 3244025"/>
              <a:gd name="connsiteX3" fmla="*/ 3845503 w 3853058"/>
              <a:gd name="connsiteY3" fmla="*/ 60102 h 3244025"/>
              <a:gd name="connsiteX4" fmla="*/ 3851989 w 3853058"/>
              <a:gd name="connsiteY4" fmla="*/ 2253619 h 3244025"/>
              <a:gd name="connsiteX5" fmla="*/ 3292910 w 3853058"/>
              <a:gd name="connsiteY5" fmla="*/ 2781219 h 3244025"/>
              <a:gd name="connsiteX6" fmla="*/ 2564560 w 3853058"/>
              <a:gd name="connsiteY6" fmla="*/ 3244022 h 3244025"/>
              <a:gd name="connsiteX7" fmla="*/ 60102 w 3853058"/>
              <a:gd name="connsiteY7" fmla="*/ 3240000 h 3244025"/>
              <a:gd name="connsiteX8" fmla="*/ 0 w 3853058"/>
              <a:gd name="connsiteY8" fmla="*/ 3179898 h 3244025"/>
              <a:gd name="connsiteX9" fmla="*/ 0 w 3853058"/>
              <a:gd name="connsiteY9" fmla="*/ 60102 h 3244025"/>
              <a:gd name="connsiteX0" fmla="*/ 0 w 3853058"/>
              <a:gd name="connsiteY0" fmla="*/ 60102 h 3244062"/>
              <a:gd name="connsiteX1" fmla="*/ 60102 w 3853058"/>
              <a:gd name="connsiteY1" fmla="*/ 0 h 3244062"/>
              <a:gd name="connsiteX2" fmla="*/ 3785401 w 3853058"/>
              <a:gd name="connsiteY2" fmla="*/ 0 h 3244062"/>
              <a:gd name="connsiteX3" fmla="*/ 3845503 w 3853058"/>
              <a:gd name="connsiteY3" fmla="*/ 60102 h 3244062"/>
              <a:gd name="connsiteX4" fmla="*/ 3851989 w 3853058"/>
              <a:gd name="connsiteY4" fmla="*/ 2253619 h 3244062"/>
              <a:gd name="connsiteX5" fmla="*/ 3292910 w 3853058"/>
              <a:gd name="connsiteY5" fmla="*/ 2781219 h 3244062"/>
              <a:gd name="connsiteX6" fmla="*/ 2564560 w 3853058"/>
              <a:gd name="connsiteY6" fmla="*/ 3244022 h 3244062"/>
              <a:gd name="connsiteX7" fmla="*/ 60102 w 3853058"/>
              <a:gd name="connsiteY7" fmla="*/ 3240000 h 3244062"/>
              <a:gd name="connsiteX8" fmla="*/ 0 w 3853058"/>
              <a:gd name="connsiteY8" fmla="*/ 3179898 h 3244062"/>
              <a:gd name="connsiteX9" fmla="*/ 0 w 3853058"/>
              <a:gd name="connsiteY9" fmla="*/ 60102 h 324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3058" h="3244062">
                <a:moveTo>
                  <a:pt x="0" y="60102"/>
                </a:moveTo>
                <a:cubicBezTo>
                  <a:pt x="0" y="26909"/>
                  <a:pt x="26909" y="0"/>
                  <a:pt x="60102" y="0"/>
                </a:cubicBezTo>
                <a:lnTo>
                  <a:pt x="3785401" y="0"/>
                </a:lnTo>
                <a:cubicBezTo>
                  <a:pt x="3818594" y="0"/>
                  <a:pt x="3845503" y="26909"/>
                  <a:pt x="3845503" y="60102"/>
                </a:cubicBezTo>
                <a:cubicBezTo>
                  <a:pt x="3855520" y="410558"/>
                  <a:pt x="3853070" y="210002"/>
                  <a:pt x="3851989" y="2253619"/>
                </a:cubicBezTo>
                <a:cubicBezTo>
                  <a:pt x="3847204" y="2402033"/>
                  <a:pt x="3883617" y="2339530"/>
                  <a:pt x="3292910" y="2781219"/>
                </a:cubicBezTo>
                <a:cubicBezTo>
                  <a:pt x="2702203" y="3222908"/>
                  <a:pt x="2708193" y="3245219"/>
                  <a:pt x="2564560" y="3244022"/>
                </a:cubicBezTo>
                <a:lnTo>
                  <a:pt x="60102" y="3240000"/>
                </a:lnTo>
                <a:cubicBezTo>
                  <a:pt x="26909" y="3240000"/>
                  <a:pt x="0" y="3213091"/>
                  <a:pt x="0" y="3179898"/>
                </a:cubicBezTo>
                <a:lnTo>
                  <a:pt x="0" y="60102"/>
                </a:lnTo>
                <a:close/>
              </a:path>
            </a:pathLst>
          </a:custGeom>
          <a:noFill/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pPr lvl="0"/>
            <a:r>
              <a:rPr lang="fi-FI" dirty="0"/>
              <a:t>Lisää kuva</a:t>
            </a:r>
            <a:br>
              <a:rPr lang="fi-FI" dirty="0"/>
            </a:br>
            <a:r>
              <a:rPr lang="fi-FI" dirty="0"/>
              <a:t>▼</a:t>
            </a:r>
          </a:p>
        </p:txBody>
      </p:sp>
      <p:sp>
        <p:nvSpPr>
          <p:cNvPr id="6" name="Dian numero">
            <a:extLst>
              <a:ext uri="{FF2B5EF4-FFF2-40B4-BE49-F238E27FC236}">
                <a16:creationId xmlns:a16="http://schemas.microsoft.com/office/drawing/2014/main" id="{1A4DA1CD-0C0D-4A7B-B290-2C95E812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4137" y="4740880"/>
            <a:ext cx="23668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050">
                <a:solidFill>
                  <a:schemeClr val="accent1"/>
                </a:solidFill>
              </a:defRPr>
            </a:lvl1pPr>
          </a:lstStyle>
          <a:p>
            <a:pPr algn="ctr"/>
            <a:fld id="{7B76A6C3-B7D4-46CA-B591-53665D1E4B3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8" name="Päivämäärä">
            <a:extLst>
              <a:ext uri="{FF2B5EF4-FFF2-40B4-BE49-F238E27FC236}">
                <a16:creationId xmlns:a16="http://schemas.microsoft.com/office/drawing/2014/main" id="{D5D5E5EE-C22A-478A-A4D9-8F835C053D3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613934" y="4740880"/>
            <a:ext cx="805619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48E22EC8-FC14-4B31-BECA-23AF587BA1D1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9" name="Alatunniste">
            <a:extLst>
              <a:ext uri="{FF2B5EF4-FFF2-40B4-BE49-F238E27FC236}">
                <a16:creationId xmlns:a16="http://schemas.microsoft.com/office/drawing/2014/main" id="{F4DEA8FA-61D0-4DC5-9879-84DA1B4AC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1661" y="4740879"/>
            <a:ext cx="6211066" cy="2714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isältö">
            <a:extLst>
              <a:ext uri="{FF2B5EF4-FFF2-40B4-BE49-F238E27FC236}">
                <a16:creationId xmlns:a16="http://schemas.microsoft.com/office/drawing/2014/main" id="{38B48ED1-2C08-4CE1-B780-7602EFA75B9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30418" y="1694122"/>
            <a:ext cx="4667330" cy="2754711"/>
          </a:xfrm>
          <a:prstGeom prst="round2SameRect">
            <a:avLst>
              <a:gd name="adj1" fmla="val 0"/>
              <a:gd name="adj2" fmla="val 3335"/>
            </a:avLst>
          </a:prstGeom>
          <a:solidFill>
            <a:schemeClr val="bg2"/>
          </a:solidFill>
        </p:spPr>
        <p:txBody>
          <a:bodyPr lIns="180000" bIns="18000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Otsikko">
            <a:extLst>
              <a:ext uri="{FF2B5EF4-FFF2-40B4-BE49-F238E27FC236}">
                <a16:creationId xmlns:a16="http://schemas.microsoft.com/office/drawing/2014/main" id="{26B15F3F-5418-4E70-B1A0-A09866BC1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418" y="217188"/>
            <a:ext cx="4667330" cy="1476934"/>
          </a:xfrm>
          <a:prstGeom prst="round2SameRect">
            <a:avLst>
              <a:gd name="adj1" fmla="val 3208"/>
              <a:gd name="adj2" fmla="val 0"/>
            </a:avLst>
          </a:prstGeom>
          <a:solidFill>
            <a:schemeClr val="bg2"/>
          </a:solidFill>
        </p:spPr>
        <p:txBody>
          <a:bodyPr lIns="216000" tIns="216000" rIns="216000" anchor="t" anchorCtr="0">
            <a:no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931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">
    <p:bg>
      <p:bgPr>
        <a:gradFill>
          <a:gsLst>
            <a:gs pos="0">
              <a:schemeClr val="bg2"/>
            </a:gs>
            <a:gs pos="40000">
              <a:schemeClr val="accent1">
                <a:lumMod val="40000"/>
                <a:lumOff val="60000"/>
              </a:schemeClr>
            </a:gs>
            <a:gs pos="100000">
              <a:schemeClr val="accent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KV vesileima">
            <a:extLst>
              <a:ext uri="{FF2B5EF4-FFF2-40B4-BE49-F238E27FC236}">
                <a16:creationId xmlns:a16="http://schemas.microsoft.com/office/drawing/2014/main" id="{FEBBDBC4-D8D7-475F-A966-25578B492B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1163" y="208912"/>
            <a:ext cx="8640000" cy="3083103"/>
          </a:xfrm>
          <a:prstGeom prst="rect">
            <a:avLst/>
          </a:prstGeom>
        </p:spPr>
      </p:pic>
      <p:sp>
        <p:nvSpPr>
          <p:cNvPr id="10" name="Sometili">
            <a:extLst>
              <a:ext uri="{FF2B5EF4-FFF2-40B4-BE49-F238E27FC236}">
                <a16:creationId xmlns:a16="http://schemas.microsoft.com/office/drawing/2014/main" id="{352B3070-E5DB-41F8-B6C6-C95E2F14E7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10757" y="4674980"/>
            <a:ext cx="6581243" cy="331664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600">
                <a:solidFill>
                  <a:schemeClr val="accent1"/>
                </a:solidFill>
              </a:defRPr>
            </a:lvl1pPr>
            <a:lvl2pPr marL="269875" indent="0">
              <a:buNone/>
              <a:defRPr/>
            </a:lvl2pPr>
            <a:lvl3pPr marL="539750" indent="0">
              <a:buNone/>
              <a:defRPr/>
            </a:lvl3pPr>
            <a:lvl4pPr marL="809625" indent="0">
              <a:buNone/>
              <a:defRPr/>
            </a:lvl4pPr>
            <a:lvl5pPr marL="1070062" indent="0">
              <a:buNone/>
              <a:defRPr/>
            </a:lvl5pPr>
          </a:lstStyle>
          <a:p>
            <a:pPr lvl="0"/>
            <a:r>
              <a:rPr lang="fi-FI" dirty="0"/>
              <a:t>Seuraa: @</a:t>
            </a:r>
            <a:r>
              <a:rPr lang="fi-FI" dirty="0" err="1"/>
              <a:t>OmaSomeTili</a:t>
            </a:r>
            <a:endParaRPr lang="fi-FI" dirty="0"/>
          </a:p>
        </p:txBody>
      </p:sp>
      <p:sp>
        <p:nvSpPr>
          <p:cNvPr id="11" name="Otsikko">
            <a:extLst>
              <a:ext uri="{FF2B5EF4-FFF2-40B4-BE49-F238E27FC236}">
                <a16:creationId xmlns:a16="http://schemas.microsoft.com/office/drawing/2014/main" id="{3844C142-C9D7-48F5-BF03-B18E408BCE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9632" y="3220627"/>
            <a:ext cx="8640000" cy="832036"/>
          </a:xfrm>
        </p:spPr>
        <p:txBody>
          <a:bodyPr tIns="0" rIns="0" anchor="ctr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Kiitos!</a:t>
            </a:r>
          </a:p>
        </p:txBody>
      </p:sp>
      <p:pic>
        <p:nvPicPr>
          <p:cNvPr id="13" name="KKV logo">
            <a:extLst>
              <a:ext uri="{FF2B5EF4-FFF2-40B4-BE49-F238E27FC236}">
                <a16:creationId xmlns:a16="http://schemas.microsoft.com/office/drawing/2014/main" id="{6B9B4ABB-4316-41BC-8003-F49F62FBA9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auto">
          <a:xfrm>
            <a:off x="230418" y="4721815"/>
            <a:ext cx="2415609" cy="31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000" y="180000"/>
            <a:ext cx="8640000" cy="864000"/>
          </a:xfrm>
          <a:prstGeom prst="rect">
            <a:avLst/>
          </a:prstGeom>
        </p:spPr>
        <p:txBody>
          <a:bodyPr vert="horz" wrap="square" lIns="0" tIns="72000" rIns="72000" bIns="0" rtlCol="0" anchor="b" anchorCtr="0">
            <a:normAutofit/>
          </a:bodyPr>
          <a:lstStyle/>
          <a:p>
            <a:endParaRPr lang="en-US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8C02DB9D-BAC6-4A1D-B91F-53112EC3D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52000"/>
            <a:ext cx="8640000" cy="342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1" r:id="rId2"/>
    <p:sldLayoutId id="2147483670" r:id="rId3"/>
    <p:sldLayoutId id="2147483687" r:id="rId4"/>
    <p:sldLayoutId id="2147483675" r:id="rId5"/>
    <p:sldLayoutId id="2147483685" r:id="rId6"/>
    <p:sldLayoutId id="2147483686" r:id="rId7"/>
    <p:sldLayoutId id="2147483674" r:id="rId8"/>
    <p:sldLayoutId id="2147483658" r:id="rId9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5000"/>
        </a:lnSpc>
        <a:spcBef>
          <a:spcPts val="600"/>
        </a:spcBef>
        <a:buClr>
          <a:schemeClr val="accent1"/>
        </a:buClr>
        <a:buSzPct val="120000"/>
        <a:buFont typeface="Arial Black" panose="020B0A04020102020204" pitchFamily="34" charset="0"/>
        <a:buChar char="›"/>
        <a:defRPr sz="28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69875" algn="l" defTabSz="914400" rtl="0" eaLnBrk="1" latinLnBrk="0" hangingPunct="1">
        <a:lnSpc>
          <a:spcPct val="105000"/>
        </a:lnSpc>
        <a:spcBef>
          <a:spcPts val="600"/>
        </a:spcBef>
        <a:buClr>
          <a:schemeClr val="accent1"/>
        </a:buClr>
        <a:buSzPct val="100000"/>
        <a:buFont typeface="Arial Black" panose="020B0A040201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9875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SzPct val="100000"/>
        <a:buFont typeface="Arial Black" panose="020B0A040201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69875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SzPct val="100000"/>
        <a:buFont typeface="Arial Black" panose="020B0A04020102020204" pitchFamily="34" charset="0"/>
        <a:buChar char="○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32000" indent="-261938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SzPct val="100000"/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000" y="180000"/>
            <a:ext cx="8640000" cy="864000"/>
          </a:xfrm>
          <a:prstGeom prst="rect">
            <a:avLst/>
          </a:prstGeom>
        </p:spPr>
        <p:txBody>
          <a:bodyPr vert="horz" wrap="square" lIns="0" tIns="72000" rIns="72000" bIns="0" rtlCol="0" anchor="b" anchorCtr="0">
            <a:normAutofit/>
          </a:bodyPr>
          <a:lstStyle/>
          <a:p>
            <a:endParaRPr lang="en-US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8C02DB9D-BAC6-4A1D-B91F-53112EC3D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52000"/>
            <a:ext cx="8640000" cy="342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5631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5000"/>
        </a:lnSpc>
        <a:spcBef>
          <a:spcPts val="600"/>
        </a:spcBef>
        <a:buClr>
          <a:schemeClr val="accent6"/>
        </a:buClr>
        <a:buSzPct val="120000"/>
        <a:buFont typeface="Arial Black" panose="020B0A04020102020204" pitchFamily="34" charset="0"/>
        <a:buChar char="›"/>
        <a:defRPr sz="28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69875" algn="l" defTabSz="914400" rtl="0" eaLnBrk="1" latinLnBrk="0" hangingPunct="1">
        <a:lnSpc>
          <a:spcPct val="105000"/>
        </a:lnSpc>
        <a:spcBef>
          <a:spcPts val="600"/>
        </a:spcBef>
        <a:buClr>
          <a:schemeClr val="accent6"/>
        </a:buClr>
        <a:buSzPct val="100000"/>
        <a:buFont typeface="Arial Black" panose="020B0A040201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9875" algn="l" defTabSz="914400" rtl="0" eaLnBrk="1" latinLnBrk="0" hangingPunct="1">
        <a:lnSpc>
          <a:spcPct val="100000"/>
        </a:lnSpc>
        <a:spcBef>
          <a:spcPts val="300"/>
        </a:spcBef>
        <a:buClr>
          <a:schemeClr val="accent6"/>
        </a:buClr>
        <a:buSzPct val="100000"/>
        <a:buFont typeface="Arial Black" panose="020B0A040201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69875" algn="l" defTabSz="914400" rtl="0" eaLnBrk="1" latinLnBrk="0" hangingPunct="1">
        <a:lnSpc>
          <a:spcPct val="100000"/>
        </a:lnSpc>
        <a:spcBef>
          <a:spcPts val="300"/>
        </a:spcBef>
        <a:buClr>
          <a:schemeClr val="accent6"/>
        </a:buClr>
        <a:buSzPct val="100000"/>
        <a:buFont typeface="Arial Black" panose="020B0A04020102020204" pitchFamily="34" charset="0"/>
        <a:buChar char="○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32000" indent="-261938" algn="l" defTabSz="914400" rtl="0" eaLnBrk="1" latinLnBrk="0" hangingPunct="1">
        <a:lnSpc>
          <a:spcPct val="100000"/>
        </a:lnSpc>
        <a:spcBef>
          <a:spcPts val="300"/>
        </a:spcBef>
        <a:buClr>
          <a:schemeClr val="accent6"/>
        </a:buClr>
        <a:buSzPct val="100000"/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000" y="180000"/>
            <a:ext cx="8640000" cy="864000"/>
          </a:xfrm>
          <a:prstGeom prst="rect">
            <a:avLst/>
          </a:prstGeom>
        </p:spPr>
        <p:txBody>
          <a:bodyPr vert="horz" wrap="square" lIns="0" tIns="72000" rIns="72000" bIns="0" rtlCol="0" anchor="b" anchorCtr="0">
            <a:normAutofit/>
          </a:bodyPr>
          <a:lstStyle/>
          <a:p>
            <a:endParaRPr lang="en-US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8C02DB9D-BAC6-4A1D-B91F-53112EC3D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52000"/>
            <a:ext cx="8640000" cy="342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0984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5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20000"/>
        <a:buFont typeface="Arial Black" panose="020B0A04020102020204" pitchFamily="34" charset="0"/>
        <a:buChar char="›"/>
        <a:defRPr sz="28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69875" algn="l" defTabSz="914400" rtl="0" eaLnBrk="1" latinLnBrk="0" hangingPunct="1">
        <a:lnSpc>
          <a:spcPct val="105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 Black" panose="020B0A040201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9875" algn="l" defTabSz="914400" rtl="0" eaLnBrk="1" latinLnBrk="0" hangingPunct="1">
        <a:lnSpc>
          <a:spcPct val="100000"/>
        </a:lnSpc>
        <a:spcBef>
          <a:spcPts val="300"/>
        </a:spcBef>
        <a:buClr>
          <a:schemeClr val="tx1">
            <a:lumMod val="75000"/>
            <a:lumOff val="25000"/>
          </a:schemeClr>
        </a:buClr>
        <a:buSzPct val="100000"/>
        <a:buFont typeface="Arial Black" panose="020B0A040201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69875" algn="l" defTabSz="914400" rtl="0" eaLnBrk="1" latinLnBrk="0" hangingPunct="1">
        <a:lnSpc>
          <a:spcPct val="100000"/>
        </a:lnSpc>
        <a:spcBef>
          <a:spcPts val="300"/>
        </a:spcBef>
        <a:buClr>
          <a:schemeClr val="tx1">
            <a:lumMod val="75000"/>
            <a:lumOff val="25000"/>
          </a:schemeClr>
        </a:buClr>
        <a:buSzPct val="100000"/>
        <a:buFont typeface="Arial Black" panose="020B0A04020102020204" pitchFamily="34" charset="0"/>
        <a:buChar char="○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32000" indent="-261938" algn="l" defTabSz="914400" rtl="0" eaLnBrk="1" latinLnBrk="0" hangingPunct="1">
        <a:lnSpc>
          <a:spcPct val="100000"/>
        </a:lnSpc>
        <a:spcBef>
          <a:spcPts val="300"/>
        </a:spcBef>
        <a:buClr>
          <a:schemeClr val="tx1">
            <a:lumMod val="75000"/>
            <a:lumOff val="25000"/>
          </a:schemeClr>
        </a:buClr>
        <a:buSzPct val="100000"/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000" y="180000"/>
            <a:ext cx="8640000" cy="864000"/>
          </a:xfrm>
          <a:prstGeom prst="rect">
            <a:avLst/>
          </a:prstGeom>
        </p:spPr>
        <p:txBody>
          <a:bodyPr vert="horz" wrap="square" lIns="0" tIns="72000" rIns="72000" bIns="0" rtlCol="0" anchor="b" anchorCtr="0">
            <a:normAutofit/>
          </a:bodyPr>
          <a:lstStyle/>
          <a:p>
            <a:r>
              <a:rPr lang="fi-FI" dirty="0"/>
              <a:t>Muokkasautta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8C02DB9D-BAC6-4A1D-B91F-53112EC3D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52000"/>
            <a:ext cx="8640000" cy="342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5390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710" r:id="rId2"/>
    <p:sldLayoutId id="2147483681" r:id="rId3"/>
    <p:sldLayoutId id="2147483688" r:id="rId4"/>
    <p:sldLayoutId id="2147483684" r:id="rId5"/>
    <p:sldLayoutId id="2147483689" r:id="rId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5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20000"/>
        <a:buFont typeface="Arial Black" panose="020B0A04020102020204" pitchFamily="34" charset="0"/>
        <a:buChar char="›"/>
        <a:defRPr sz="28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69875" algn="l" defTabSz="914400" rtl="0" eaLnBrk="1" latinLnBrk="0" hangingPunct="1">
        <a:lnSpc>
          <a:spcPct val="105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 Black" panose="020B0A040201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9875" algn="l" defTabSz="914400" rtl="0" eaLnBrk="1" latinLnBrk="0" hangingPunct="1">
        <a:lnSpc>
          <a:spcPct val="100000"/>
        </a:lnSpc>
        <a:spcBef>
          <a:spcPts val="300"/>
        </a:spcBef>
        <a:buClr>
          <a:schemeClr val="tx1">
            <a:lumMod val="75000"/>
            <a:lumOff val="25000"/>
          </a:schemeClr>
        </a:buClr>
        <a:buSzPct val="100000"/>
        <a:buFont typeface="Arial Black" panose="020B0A040201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69875" algn="l" defTabSz="914400" rtl="0" eaLnBrk="1" latinLnBrk="0" hangingPunct="1">
        <a:lnSpc>
          <a:spcPct val="100000"/>
        </a:lnSpc>
        <a:spcBef>
          <a:spcPts val="300"/>
        </a:spcBef>
        <a:buClr>
          <a:schemeClr val="tx1">
            <a:lumMod val="75000"/>
            <a:lumOff val="25000"/>
          </a:schemeClr>
        </a:buClr>
        <a:buSzPct val="100000"/>
        <a:buFont typeface="Arial Black" panose="020B0A04020102020204" pitchFamily="34" charset="0"/>
        <a:buChar char="○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32000" indent="-261938" algn="l" defTabSz="914400" rtl="0" eaLnBrk="1" latinLnBrk="0" hangingPunct="1">
        <a:lnSpc>
          <a:spcPct val="100000"/>
        </a:lnSpc>
        <a:spcBef>
          <a:spcPts val="300"/>
        </a:spcBef>
        <a:buClr>
          <a:schemeClr val="tx1">
            <a:lumMod val="75000"/>
            <a:lumOff val="25000"/>
          </a:schemeClr>
        </a:buClr>
        <a:buSzPct val="100000"/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2E4BD0-B4F4-4822-B3BF-190D4F44A0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Koneoppimisen hyödyntäminen Kuti-järjestelmässä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F5FF3D0-6AFD-4C40-AD3A-2D54EC31F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000" y="3780000"/>
            <a:ext cx="8640000" cy="270000"/>
          </a:xfrm>
        </p:spPr>
        <p:txBody>
          <a:bodyPr/>
          <a:lstStyle/>
          <a:p>
            <a:r>
              <a:rPr lang="fi-FI" dirty="0"/>
              <a:t>Erityisasiantuntija, Oliver Kostia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1380522-06A9-49D7-A020-78470C78A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7D36-D103-4E74-9EEF-5FA4E0B7C4B8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C3AE825-8173-4D59-A996-E104B0FA6B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VM:n kokemustenvaihtotilaisuus</a:t>
            </a:r>
          </a:p>
        </p:txBody>
      </p:sp>
    </p:spTree>
    <p:extLst>
      <p:ext uri="{BB962C8B-B14F-4D97-AF65-F5344CB8AC3E}">
        <p14:creationId xmlns:p14="http://schemas.microsoft.com/office/powerpoint/2010/main" val="374221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887F62-E14A-461E-8B9A-D9F0AD9AC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2-osainen hanke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2E364F1C-B9AF-4583-86E7-8F202B9A6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B76A6C3-B7D4-46CA-B591-53665D1E4B32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776BC7F-DD1E-403F-94EA-B13F171EC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6639-8AE9-4E15-BB99-8B14BF4AFE97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545596-25A8-4EC1-B66F-03A4634CA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B6B14E6-EA33-4163-B1E8-940AE72BC88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dirty="0"/>
              <a:t>1. Työkaluja tiedon laadun parantamiseen</a:t>
            </a:r>
          </a:p>
          <a:p>
            <a:pPr lvl="1"/>
            <a:r>
              <a:rPr lang="fi-FI" dirty="0"/>
              <a:t>Tavoitteena kehittää tiedon laadun parantamiseen käytettäviä työkaluja, hyödyntämällä koneoppimista</a:t>
            </a:r>
          </a:p>
          <a:p>
            <a:r>
              <a:rPr lang="fi-FI" dirty="0"/>
              <a:t>2. Automaattiset seurantatyökalut valvonnan tueksi</a:t>
            </a:r>
          </a:p>
          <a:p>
            <a:pPr lvl="1"/>
            <a:r>
              <a:rPr lang="fi-FI" dirty="0"/>
              <a:t>Tavoitteena antaa valvonnalle paremmat työkalut ongelmien havaitsemiseksi ja seuraamiseksi.</a:t>
            </a:r>
          </a:p>
        </p:txBody>
      </p:sp>
    </p:spTree>
    <p:extLst>
      <p:ext uri="{BB962C8B-B14F-4D97-AF65-F5344CB8AC3E}">
        <p14:creationId xmlns:p14="http://schemas.microsoft.com/office/powerpoint/2010/main" val="3438770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5DBB8C-200A-4FE7-AE43-30FA5254F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Koneoppiminen tiedon laadun parantamisessa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7547DA0-B471-40B1-8D80-D3610882E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B76A6C3-B7D4-46CA-B591-53665D1E4B32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9447C0-E2EE-44A4-AC4B-4080C5362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6639-8AE9-4E15-BB99-8B14BF4AFE97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23E8389-55E6-4089-B775-FEA1C5D8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01D19DE-E9A9-4FEA-85B1-CD173AC884A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Tekniikat</a:t>
            </a:r>
          </a:p>
          <a:p>
            <a:pPr lvl="1"/>
            <a:r>
              <a:rPr lang="fi-FI" dirty="0"/>
              <a:t>ML.NET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</a:t>
            </a:r>
            <a:r>
              <a:rPr lang="fi-FI" dirty="0" err="1"/>
              <a:t>KMeans</a:t>
            </a:r>
            <a:r>
              <a:rPr lang="fi-FI" dirty="0"/>
              <a:t> –algoritmi </a:t>
            </a:r>
          </a:p>
          <a:p>
            <a:pPr lvl="1"/>
            <a:r>
              <a:rPr lang="fi-FI" dirty="0" err="1"/>
              <a:t>Levenshtein</a:t>
            </a:r>
            <a:r>
              <a:rPr lang="fi-FI" dirty="0"/>
              <a:t> –algoritmi</a:t>
            </a:r>
          </a:p>
          <a:p>
            <a:pPr lvl="1"/>
            <a:r>
              <a:rPr lang="fi-FI" dirty="0"/>
              <a:t>Korjausprosessi on usean funktion yhdistelmä</a:t>
            </a:r>
          </a:p>
          <a:p>
            <a:r>
              <a:rPr lang="fi-FI" dirty="0"/>
              <a:t>Koneoppiminen projektissa</a:t>
            </a:r>
          </a:p>
          <a:p>
            <a:pPr lvl="1"/>
            <a:r>
              <a:rPr lang="fi-FI" dirty="0"/>
              <a:t>Korjausoperaatio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mallien uudelleenluonti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paremmat tulokset</a:t>
            </a:r>
          </a:p>
          <a:p>
            <a:pPr lvl="1"/>
            <a:r>
              <a:rPr lang="fi-FI" dirty="0"/>
              <a:t>Mitä parempaa taustalla oleva tieto, sitä parempia tuloksia algoritmeista</a:t>
            </a:r>
          </a:p>
        </p:txBody>
      </p:sp>
    </p:spTree>
    <p:extLst>
      <p:ext uri="{BB962C8B-B14F-4D97-AF65-F5344CB8AC3E}">
        <p14:creationId xmlns:p14="http://schemas.microsoft.com/office/powerpoint/2010/main" val="3740770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0E16E7-3084-4E29-ABB6-1533BB7EB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Automaattiset seurantatyökalut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BD46DFBF-04B5-498D-B3C7-6B2EC6FC2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B76A6C3-B7D4-46CA-B591-53665D1E4B32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B112A3-5A10-4CE3-8E41-ADACD2B80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6639-8AE9-4E15-BB99-8B14BF4AFE97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0C25500-9FF6-475F-A33D-A1AA1D84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96C113B-6224-46EF-80E0-E1C41AC69C1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dirty="0"/>
              <a:t>Tekniikat</a:t>
            </a:r>
          </a:p>
          <a:p>
            <a:pPr lvl="1"/>
            <a:r>
              <a:rPr lang="fi-FI" dirty="0"/>
              <a:t>ML.NET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</a:t>
            </a:r>
            <a:r>
              <a:rPr lang="fi-FI" dirty="0" err="1"/>
              <a:t>Anomaly</a:t>
            </a:r>
            <a:r>
              <a:rPr lang="fi-FI" dirty="0"/>
              <a:t> </a:t>
            </a:r>
            <a:r>
              <a:rPr lang="fi-FI" dirty="0" err="1"/>
              <a:t>Detection</a:t>
            </a:r>
            <a:endParaRPr lang="fi-FI" dirty="0"/>
          </a:p>
          <a:p>
            <a:r>
              <a:rPr lang="fi-FI" dirty="0"/>
              <a:t>Koneoppiminen projektissa</a:t>
            </a:r>
          </a:p>
          <a:p>
            <a:pPr lvl="1"/>
            <a:r>
              <a:rPr lang="fi-FI" dirty="0"/>
              <a:t>Algoritmin antama tieto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palaute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Parempia tietoja algoritmilta</a:t>
            </a:r>
          </a:p>
          <a:p>
            <a:pPr lvl="1"/>
            <a:r>
              <a:rPr lang="fi-FI" dirty="0"/>
              <a:t>Ensimmäinen hanke tukee parantamalla käytössä olevaa tietoa</a:t>
            </a:r>
          </a:p>
        </p:txBody>
      </p:sp>
    </p:spTree>
    <p:extLst>
      <p:ext uri="{BB962C8B-B14F-4D97-AF65-F5344CB8AC3E}">
        <p14:creationId xmlns:p14="http://schemas.microsoft.com/office/powerpoint/2010/main" val="158195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5DBB8C-200A-4FE7-AE43-30FA5254F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Kokemuksia koneoppimisesta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7547DA0-B471-40B1-8D80-D3610882E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B76A6C3-B7D4-46CA-B591-53665D1E4B32}" type="slidenum">
              <a:rPr lang="en-US" smtClean="0"/>
              <a:pPr algn="ctr"/>
              <a:t>5</a:t>
            </a:fld>
            <a:endParaRPr lang="en-US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9447C0-E2EE-44A4-AC4B-4080C5362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6639-8AE9-4E15-BB99-8B14BF4AFE97}" type="datetime1">
              <a:rPr lang="fi-FI" smtClean="0"/>
              <a:t>23.4.2019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23E8389-55E6-4089-B775-FEA1C5D8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01D19DE-E9A9-4FEA-85B1-CD173AC884A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dirty="0"/>
              <a:t>Kokemukset</a:t>
            </a:r>
          </a:p>
          <a:p>
            <a:pPr lvl="1"/>
            <a:r>
              <a:rPr lang="fi-FI" dirty="0"/>
              <a:t>Hyvät</a:t>
            </a:r>
          </a:p>
          <a:p>
            <a:pPr lvl="2"/>
            <a:r>
              <a:rPr lang="fi-FI" dirty="0"/>
              <a:t>Kokemukset koneoppimisesta</a:t>
            </a:r>
          </a:p>
          <a:p>
            <a:pPr lvl="2"/>
            <a:r>
              <a:rPr lang="fi-FI" dirty="0"/>
              <a:t>Yksi algoritmi ei ratkaise kaikkea</a:t>
            </a:r>
          </a:p>
          <a:p>
            <a:pPr lvl="2"/>
            <a:r>
              <a:rPr lang="fi-FI" dirty="0"/>
              <a:t>Hyötyjen realisoituminen</a:t>
            </a:r>
          </a:p>
          <a:p>
            <a:pPr lvl="1"/>
            <a:r>
              <a:rPr lang="fi-FI" dirty="0"/>
              <a:t>Haasteet</a:t>
            </a:r>
          </a:p>
          <a:p>
            <a:pPr lvl="2"/>
            <a:r>
              <a:rPr lang="fi-FI" dirty="0"/>
              <a:t>Algoritmin testaaminen ja optimointi vaatii aikaa</a:t>
            </a:r>
          </a:p>
          <a:p>
            <a:pPr lvl="2"/>
            <a:r>
              <a:rPr lang="fi-FI" dirty="0"/>
              <a:t>Tekstin käsittely hankalampaa, numeroilla helpommin parempia tuloksia</a:t>
            </a:r>
          </a:p>
        </p:txBody>
      </p:sp>
    </p:spTree>
    <p:extLst>
      <p:ext uri="{BB962C8B-B14F-4D97-AF65-F5344CB8AC3E}">
        <p14:creationId xmlns:p14="http://schemas.microsoft.com/office/powerpoint/2010/main" val="1385863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FF1A8BC-E827-4A7B-8119-50C540D3A8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Seuraa: @</a:t>
            </a:r>
            <a:r>
              <a:rPr lang="fi-FI" dirty="0" err="1"/>
              <a:t>kkv_uutiset</a:t>
            </a: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568E1D13-DF0B-4AB5-813C-2A26A6969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1181873895"/>
      </p:ext>
    </p:extLst>
  </p:cSld>
  <p:clrMapOvr>
    <a:masterClrMapping/>
  </p:clrMapOvr>
</p:sld>
</file>

<file path=ppt/theme/theme1.xml><?xml version="1.0" encoding="utf-8"?>
<a:theme xmlns:a="http://schemas.openxmlformats.org/drawingml/2006/main" name="KKV sininen">
  <a:themeElements>
    <a:clrScheme name="KKV 2018">
      <a:dk1>
        <a:srgbClr val="000000"/>
      </a:dk1>
      <a:lt1>
        <a:srgbClr val="DFF2FD"/>
      </a:lt1>
      <a:dk2>
        <a:srgbClr val="164194"/>
      </a:dk2>
      <a:lt2>
        <a:srgbClr val="FFFFFF"/>
      </a:lt2>
      <a:accent1>
        <a:srgbClr val="008FCB"/>
      </a:accent1>
      <a:accent2>
        <a:srgbClr val="5BC5F1"/>
      </a:accent2>
      <a:accent3>
        <a:srgbClr val="72BB6F"/>
      </a:accent3>
      <a:accent4>
        <a:srgbClr val="DEDE00"/>
      </a:accent4>
      <a:accent5>
        <a:srgbClr val="FF6700"/>
      </a:accent5>
      <a:accent6>
        <a:srgbClr val="B81570"/>
      </a:accent6>
      <a:hlink>
        <a:srgbClr val="0091AC"/>
      </a:hlink>
      <a:folHlink>
        <a:srgbClr val="58C5C7"/>
      </a:folHlink>
    </a:clrScheme>
    <a:fontScheme name="KKV fontit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avulas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300" b="1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84342BE2-C9AD-452E-BB1A-01B2EBB0CA91}" vid="{85E6021C-B7CD-4BEF-89D7-FCC4032FB2A2}"/>
    </a:ext>
  </a:extLst>
</a:theme>
</file>

<file path=ppt/theme/theme2.xml><?xml version="1.0" encoding="utf-8"?>
<a:theme xmlns:a="http://schemas.openxmlformats.org/drawingml/2006/main" name="KKV punainen">
  <a:themeElements>
    <a:clrScheme name="KKV 2018">
      <a:dk1>
        <a:srgbClr val="000000"/>
      </a:dk1>
      <a:lt1>
        <a:srgbClr val="DFF2FD"/>
      </a:lt1>
      <a:dk2>
        <a:srgbClr val="164194"/>
      </a:dk2>
      <a:lt2>
        <a:srgbClr val="FFFFFF"/>
      </a:lt2>
      <a:accent1>
        <a:srgbClr val="008FCB"/>
      </a:accent1>
      <a:accent2>
        <a:srgbClr val="5BC5F1"/>
      </a:accent2>
      <a:accent3>
        <a:srgbClr val="72BB6F"/>
      </a:accent3>
      <a:accent4>
        <a:srgbClr val="DEDE00"/>
      </a:accent4>
      <a:accent5>
        <a:srgbClr val="FF6700"/>
      </a:accent5>
      <a:accent6>
        <a:srgbClr val="B81570"/>
      </a:accent6>
      <a:hlink>
        <a:srgbClr val="0091AC"/>
      </a:hlink>
      <a:folHlink>
        <a:srgbClr val="58C5C7"/>
      </a:folHlink>
    </a:clrScheme>
    <a:fontScheme name="KKV fontit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avulas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300" b="1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84342BE2-C9AD-452E-BB1A-01B2EBB0CA91}" vid="{76F6C2F8-A77F-4A70-B21B-34C0410C55B4}"/>
    </a:ext>
  </a:extLst>
</a:theme>
</file>

<file path=ppt/theme/theme3.xml><?xml version="1.0" encoding="utf-8"?>
<a:theme xmlns:a="http://schemas.openxmlformats.org/drawingml/2006/main" name="KKV harmaa">
  <a:themeElements>
    <a:clrScheme name="KKV 2018">
      <a:dk1>
        <a:srgbClr val="000000"/>
      </a:dk1>
      <a:lt1>
        <a:srgbClr val="DFF2FD"/>
      </a:lt1>
      <a:dk2>
        <a:srgbClr val="164194"/>
      </a:dk2>
      <a:lt2>
        <a:srgbClr val="FFFFFF"/>
      </a:lt2>
      <a:accent1>
        <a:srgbClr val="008FCB"/>
      </a:accent1>
      <a:accent2>
        <a:srgbClr val="5BC5F1"/>
      </a:accent2>
      <a:accent3>
        <a:srgbClr val="72BB6F"/>
      </a:accent3>
      <a:accent4>
        <a:srgbClr val="DEDE00"/>
      </a:accent4>
      <a:accent5>
        <a:srgbClr val="FF6700"/>
      </a:accent5>
      <a:accent6>
        <a:srgbClr val="B81570"/>
      </a:accent6>
      <a:hlink>
        <a:srgbClr val="0091AC"/>
      </a:hlink>
      <a:folHlink>
        <a:srgbClr val="58C5C7"/>
      </a:folHlink>
    </a:clrScheme>
    <a:fontScheme name="KKV fontit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avulas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300" b="1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84342BE2-C9AD-452E-BB1A-01B2EBB0CA91}" vid="{21ED0AB4-8F36-4553-A19E-33CF2CB79842}"/>
    </a:ext>
  </a:extLst>
</a:theme>
</file>

<file path=ppt/theme/theme4.xml><?xml version="1.0" encoding="utf-8"?>
<a:theme xmlns:a="http://schemas.openxmlformats.org/drawingml/2006/main" name="KKV valokuva- tai videotausta">
  <a:themeElements>
    <a:clrScheme name="KKV värit 2016">
      <a:dk1>
        <a:srgbClr val="000000"/>
      </a:dk1>
      <a:lt1>
        <a:srgbClr val="DFF2FD"/>
      </a:lt1>
      <a:dk2>
        <a:srgbClr val="164194"/>
      </a:dk2>
      <a:lt2>
        <a:srgbClr val="FFFFFF"/>
      </a:lt2>
      <a:accent1>
        <a:srgbClr val="008FCB"/>
      </a:accent1>
      <a:accent2>
        <a:srgbClr val="5BC5F1"/>
      </a:accent2>
      <a:accent3>
        <a:srgbClr val="72BB6F"/>
      </a:accent3>
      <a:accent4>
        <a:srgbClr val="DEDE00"/>
      </a:accent4>
      <a:accent5>
        <a:srgbClr val="FF6700"/>
      </a:accent5>
      <a:accent6>
        <a:srgbClr val="B81570"/>
      </a:accent6>
      <a:hlink>
        <a:srgbClr val="0091AC"/>
      </a:hlink>
      <a:folHlink>
        <a:srgbClr val="58C5C7"/>
      </a:folHlink>
    </a:clrScheme>
    <a:fontScheme name="KKV fontit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300" b="1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84342BE2-C9AD-452E-BB1A-01B2EBB0CA91}" vid="{8E8A695B-53A6-409E-8AC8-8950E75AB6FB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B293C0-6695-48AD-A8DA-2E911961DFFA}"/>
</file>

<file path=customXml/itemProps2.xml><?xml version="1.0" encoding="utf-8"?>
<ds:datastoreItem xmlns:ds="http://schemas.openxmlformats.org/officeDocument/2006/customXml" ds:itemID="{E8D4C339-0932-46ED-BA9B-3898D3AC29B6}"/>
</file>

<file path=customXml/itemProps3.xml><?xml version="1.0" encoding="utf-8"?>
<ds:datastoreItem xmlns:ds="http://schemas.openxmlformats.org/officeDocument/2006/customXml" ds:itemID="{503EAA63-4019-4D7F-9432-A2DFBBC81E48}"/>
</file>

<file path=docProps/app.xml><?xml version="1.0" encoding="utf-8"?>
<Properties xmlns="http://schemas.openxmlformats.org/officeDocument/2006/extended-properties" xmlns:vt="http://schemas.openxmlformats.org/officeDocument/2006/docPropsVTypes">
  <Template>KKV esityspohja 2018 FI</Template>
  <TotalTime>348</TotalTime>
  <Words>156</Words>
  <Application>Microsoft Office PowerPoint</Application>
  <PresentationFormat>Näytössä katseltava esitys (16:9)</PresentationFormat>
  <Paragraphs>42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Wingdings</vt:lpstr>
      <vt:lpstr>KKV sininen</vt:lpstr>
      <vt:lpstr>KKV punainen</vt:lpstr>
      <vt:lpstr>KKV harmaa</vt:lpstr>
      <vt:lpstr>KKV valokuva- tai videotausta</vt:lpstr>
      <vt:lpstr>Koneoppimisen hyödyntäminen Kuti-järjestelmässä</vt:lpstr>
      <vt:lpstr>2-osainen hanke</vt:lpstr>
      <vt:lpstr>Koneoppiminen tiedon laadun parantamisessa</vt:lpstr>
      <vt:lpstr>Automaattiset seurantatyökalut</vt:lpstr>
      <vt:lpstr>Kokemuksia koneoppimisesta</vt:lpstr>
      <vt:lpstr>Kiitos!</vt:lpstr>
    </vt:vector>
  </TitlesOfParts>
  <Company>Kilpailu- ja kuluttajavirasto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Koneoppimisen hyödyntäminen Kuti-järjestelmässä</dc:title>
  <dc:creator>Kostia Oliver</dc:creator>
  <cp:lastModifiedBy>Kostia Oliver</cp:lastModifiedBy>
  <cp:revision>14</cp:revision>
  <dcterms:created xsi:type="dcterms:W3CDTF">2019-04-17T06:23:12Z</dcterms:created>
  <dcterms:modified xsi:type="dcterms:W3CDTF">2019-04-23T05:08:36Z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