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90" d="100"/>
          <a:sy n="90" d="100"/>
        </p:scale>
        <p:origin x="624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17466-769A-40C3-BF2E-71E91D82AE66}" type="datetimeFigureOut">
              <a:rPr lang="fi-FI" smtClean="0"/>
              <a:t>23.4.2019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90A32-229D-4AB6-A470-7858D388428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3013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Valtori_Title1_16-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8" name="Suora yhdysviiva 7"/>
          <p:cNvCxnSpPr/>
          <p:nvPr/>
        </p:nvCxnSpPr>
        <p:spPr>
          <a:xfrm>
            <a:off x="1706563" y="1"/>
            <a:ext cx="0" cy="33390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Kuva 8" descr="Valtori_FI_Hor_RGB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00" y="4320000"/>
            <a:ext cx="2700528" cy="54254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1600" y="523800"/>
            <a:ext cx="5911200" cy="1617300"/>
          </a:xfrm>
        </p:spPr>
        <p:txBody>
          <a:bodyPr tIns="46800" bIns="46800" anchor="b"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1600" y="2273400"/>
            <a:ext cx="4669200" cy="10827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00678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53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ABC0-C901-49CF-91C5-CFD603524FFC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254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altori_Title2_16-9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8" name="Picture 5" descr="Valtori_FI_Hor_WHI.png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4320000"/>
            <a:ext cx="2700528" cy="542544"/>
          </a:xfrm>
          <a:prstGeom prst="rect">
            <a:avLst/>
          </a:prstGeom>
        </p:spPr>
      </p:pic>
      <p:cxnSp>
        <p:nvCxnSpPr>
          <p:cNvPr id="10" name="Suora yhdysviiva 9"/>
          <p:cNvCxnSpPr/>
          <p:nvPr/>
        </p:nvCxnSpPr>
        <p:spPr>
          <a:xfrm>
            <a:off x="1706563" y="1"/>
            <a:ext cx="0" cy="3339059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11600" y="523800"/>
            <a:ext cx="5911200" cy="1617300"/>
          </a:xfrm>
        </p:spPr>
        <p:txBody>
          <a:bodyPr tIns="46800" bIns="4680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911600" y="2273400"/>
            <a:ext cx="4669200" cy="10827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74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Väli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tIns="46800" bIns="46800" anchor="t"/>
          <a:lstStyle>
            <a:lvl1pPr algn="l">
              <a:defRPr sz="3600" b="1" cap="none" baseline="0"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rgbClr val="00678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02563-7F40-4DCF-A3DF-AD011785E9FA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57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0000" y="1179900"/>
            <a:ext cx="3960000" cy="324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19600" y="1179900"/>
            <a:ext cx="3960000" cy="324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EAA47-B309-4F1E-A0E9-5B98D00AC988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70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79900"/>
            <a:ext cx="3960000" cy="45090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738800"/>
            <a:ext cx="3960000" cy="270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719600" y="1179900"/>
            <a:ext cx="3960000" cy="450900"/>
          </a:xfrm>
        </p:spPr>
        <p:txBody>
          <a:bodyPr tIns="0" bIns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719600" y="1738800"/>
            <a:ext cx="3960000" cy="2700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EFBC-0BDF-4074-BCCA-41EA99F3D09A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8C6D9-E556-4623-B9BD-2226875C4938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587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3DE52-4A1A-4728-A6ED-51B10E3C89FD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439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Valtori_Slide_16-9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37600"/>
            <a:ext cx="8226000" cy="828000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GB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90700"/>
            <a:ext cx="8226000" cy="324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5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458400" y="4703479"/>
            <a:ext cx="1080000" cy="297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236DA19-ABA6-437F-9A8A-1003ADEF07D0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553200" y="4703479"/>
            <a:ext cx="2894400" cy="2970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215200" y="4441500"/>
            <a:ext cx="471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fld id="{52468F27-D3E0-45E7-8EBF-C0DFD6010D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1" name="Kuva 10" descr="Valtori_FI_Hor_RGB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70000" y="4590000"/>
            <a:ext cx="179191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3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006784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rgbClr val="003442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ts val="1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3442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Massaviestinnän toimintatavan automatisointi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VM:n kokemustenvaihtotilaisuus 29.4.2019</a:t>
            </a:r>
          </a:p>
        </p:txBody>
      </p:sp>
    </p:spTree>
    <p:extLst>
      <p:ext uri="{BB962C8B-B14F-4D97-AF65-F5344CB8AC3E}">
        <p14:creationId xmlns:p14="http://schemas.microsoft.com/office/powerpoint/2010/main" val="176800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Valtorin häiriö- ja huoltotiedottamista varten ylläpidetään asiakas- ja palvelukohtaisia jakelulistoja manuaalisesti ja erikseen myös jakelukanavittain</a:t>
            </a:r>
          </a:p>
          <a:p>
            <a:pPr lvl="1"/>
            <a:r>
              <a:rPr lang="fi-FI" dirty="0"/>
              <a:t>Jakelulistoja yhteensä n. 300 kappaletta; listojen ylläpitoon menee työaikaa 5-15h/kk</a:t>
            </a:r>
          </a:p>
          <a:p>
            <a:pPr lvl="1"/>
            <a:r>
              <a:rPr lang="fi-FI" dirty="0"/>
              <a:t>Listalla olija ei pääse näkemään tilannettaan listalla/listoilla, ylimääräistä sähköpostivaihtoa vain nykytilanteen selvittämistä varten</a:t>
            </a:r>
          </a:p>
          <a:p>
            <a:r>
              <a:rPr lang="fi-FI" dirty="0"/>
              <a:t>Ratkaisu: automatisoidaan muutokset jakelulistoihin</a:t>
            </a:r>
          </a:p>
          <a:p>
            <a:pPr lvl="1"/>
            <a:r>
              <a:rPr lang="fi-FI" dirty="0"/>
              <a:t>Käyttäjä valitsee listat, joille haluaa kuulua</a:t>
            </a:r>
          </a:p>
          <a:p>
            <a:pPr lvl="1"/>
            <a:r>
              <a:rPr lang="fi-FI" dirty="0"/>
              <a:t>Jakelulistojen päivitys automaattisesti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CF27B-9E24-4838-96B7-982056162665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Valtori – Nora London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55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Toteutus – kaksiosainen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/>
              <a:t>Jakelulistojen automatisointi ohjelmistorobotilla</a:t>
            </a:r>
          </a:p>
          <a:p>
            <a:pPr lvl="1"/>
            <a:r>
              <a:rPr lang="fi-FI" dirty="0"/>
              <a:t>Excel-taulukon reaaliaikainen ylläpito (käyttäjätiedot, organisaatiotiedot jne.)</a:t>
            </a:r>
          </a:p>
          <a:p>
            <a:pPr lvl="1"/>
            <a:r>
              <a:rPr lang="fi-FI" dirty="0"/>
              <a:t>Jakelutiedon siirtäminen myös </a:t>
            </a:r>
            <a:r>
              <a:rPr lang="fi-FI" dirty="0" err="1"/>
              <a:t>sms</a:t>
            </a:r>
            <a:r>
              <a:rPr lang="fi-FI" dirty="0"/>
              <a:t>-lähetyskanavaan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Käyttäjän oma näkymä</a:t>
            </a:r>
          </a:p>
          <a:p>
            <a:pPr lvl="1"/>
            <a:r>
              <a:rPr lang="fi-FI" strike="sngStrike" dirty="0"/>
              <a:t>Käyttäjä valitsee TOP-portaalin lomakkeelta listat, joille haluaa kuulua (listat tarjolla asiakasorganisaation mukaisesti) ja haluamansa viestintätavat (sähköposti, sms)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dirty="0"/>
              <a:t>Korvattu ensin helpommin toteutettavalla vaihtoehdolla, jossa asiakaspalvelupäällikkö tilaa listan/listat käyttäjälle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E97F-E76C-4DE4-ADF2-C1BCD4CEC55A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Valtori – Nora London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24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2530D-9624-4F7F-8CB6-62AE658C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Toteutus – ensimmäinen versio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D4CCD4-F5FD-426E-A828-5022A9E0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dirty="0"/>
              <a:t>Asiakaspalvelupäällikkö/tuotantopäällikkö tekee </a:t>
            </a:r>
            <a:r>
              <a:rPr lang="fi-FI" dirty="0" err="1"/>
              <a:t>TOP:ssa</a:t>
            </a:r>
            <a:r>
              <a:rPr lang="fi-FI" dirty="0"/>
              <a:t> palvelupyynnön jakelulistalle lisäämisestä (lomake: SMS-häiriötiedotejakelulistat – Käyttäjien lisäys)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Palvelupyyntö ohjautuu </a:t>
            </a:r>
            <a:r>
              <a:rPr lang="fi-FI" dirty="0" err="1"/>
              <a:t>TOP:n</a:t>
            </a:r>
            <a:r>
              <a:rPr lang="fi-FI" dirty="0"/>
              <a:t> työjonoon Asiakastuen tiedottajat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Robotti poimii tiedot palvelupyynnöistä ja lisää pyydettyjen käyttäjien tiedot sms-häiriötiedotejakelulistojen hallinta-</a:t>
            </a:r>
            <a:r>
              <a:rPr lang="fi-FI" dirty="0" err="1"/>
              <a:t>exceliin</a:t>
            </a:r>
            <a:endParaRPr lang="fi-FI" dirty="0"/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Robotti vie päivitetyt listat Tiimeriin (https://tila.tiimeri.fi/sites/valtori-hairionhallinta/SitePages/Jakelulistat.aspx)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Robotti vie päivitetyt listat sms-viestien lähetystyökaluun (Elisa Dialogi)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Robotti kuittaa käsittelemänsä palvelupyynnöt TOP:ssa ratkaistuiksi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Palvelupyynnön tekijä saa tiedon ratkaistusta palvelupyynnöstä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9C65B9-847A-4A0A-B948-B3FCD446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D695-77B3-421A-A886-44717873CBA9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B84062-8BDB-4AC0-AAB2-3BE4CD4F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868777-72D0-4EA4-9D6B-6954C31C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46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2530D-9624-4F7F-8CB6-62AE658C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D4CCD4-F5FD-426E-A828-5022A9E0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Jakelulistojen automatisointi ohjelmistorobotilla</a:t>
            </a:r>
          </a:p>
          <a:p>
            <a:pPr lvl="1"/>
            <a:r>
              <a:rPr lang="fi-FI" dirty="0"/>
              <a:t>Prosessi valmis</a:t>
            </a:r>
          </a:p>
          <a:p>
            <a:pPr lvl="1"/>
            <a:r>
              <a:rPr lang="fi-FI" dirty="0"/>
              <a:t>Polkudokumentti valmis</a:t>
            </a:r>
          </a:p>
          <a:p>
            <a:pPr lvl="1"/>
            <a:r>
              <a:rPr lang="fi-FI" dirty="0"/>
              <a:t>Ohjelmistorobotille rakennettu tehtävä -&gt; ohjelmistorobotti valmis</a:t>
            </a:r>
          </a:p>
          <a:p>
            <a:pPr lvl="1"/>
            <a:r>
              <a:rPr lang="fi-FI" dirty="0"/>
              <a:t>Siirrytty testausvaiheeseen, seuraavaksi virallinen käyttöönotto</a:t>
            </a:r>
          </a:p>
          <a:p>
            <a:r>
              <a:rPr lang="fi-FI" dirty="0"/>
              <a:t>Massaviestinnän uusi automatisoitu toimintamalli</a:t>
            </a:r>
          </a:p>
          <a:p>
            <a:pPr lvl="1"/>
            <a:r>
              <a:rPr lang="fi-FI" dirty="0"/>
              <a:t>Dokumentoidaan, kun koko prosessi alusta loppuun asti valmis</a:t>
            </a:r>
          </a:p>
          <a:p>
            <a:pPr lvl="1"/>
            <a:r>
              <a:rPr lang="fi-FI" dirty="0"/>
              <a:t>Kopioitavissa myös muiden virastojen käyttöön: </a:t>
            </a:r>
            <a:br>
              <a:rPr lang="fi-FI" dirty="0"/>
            </a:br>
            <a:r>
              <a:rPr lang="fi-FI" dirty="0"/>
              <a:t>prosessi, lomake, ohjelmistorobotin tehtävä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9C65B9-847A-4A0A-B948-B3FCD4463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2D695-77B3-421A-A886-44717873CBA9}" type="datetime1">
              <a:rPr lang="fi-FI" smtClean="0"/>
              <a:t>23.4.2019</a:t>
            </a:fld>
            <a:endParaRPr lang="en-GB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BB84062-8BDB-4AC0-AAB2-3BE4CD4F5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Valtori – Nora London</a:t>
            </a:r>
            <a:endParaRPr lang="en-GB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9868777-72D0-4EA4-9D6B-6954C31C4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68F27-D3E0-45E7-8EBF-C0DFD6010DB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087930"/>
      </p:ext>
    </p:extLst>
  </p:cSld>
  <p:clrMapOvr>
    <a:masterClrMapping/>
  </p:clrMapOvr>
</p:sld>
</file>

<file path=ppt/theme/theme1.xml><?xml version="1.0" encoding="utf-8"?>
<a:theme xmlns:a="http://schemas.openxmlformats.org/drawingml/2006/main" name="Valtori 16_9">
  <a:themeElements>
    <a:clrScheme name="Valtori">
      <a:dk1>
        <a:sysClr val="windowText" lastClr="000000"/>
      </a:dk1>
      <a:lt1>
        <a:sysClr val="window" lastClr="FFFFFF"/>
      </a:lt1>
      <a:dk2>
        <a:srgbClr val="007DA5"/>
      </a:dk2>
      <a:lt2>
        <a:srgbClr val="6DC6E7"/>
      </a:lt2>
      <a:accent1>
        <a:srgbClr val="007DA5"/>
      </a:accent1>
      <a:accent2>
        <a:srgbClr val="6DC6E7"/>
      </a:accent2>
      <a:accent3>
        <a:srgbClr val="BED600"/>
      </a:accent3>
      <a:accent4>
        <a:srgbClr val="F4AA00"/>
      </a:accent4>
      <a:accent5>
        <a:srgbClr val="E55302"/>
      </a:accent5>
      <a:accent6>
        <a:srgbClr val="FCE122"/>
      </a:accent6>
      <a:hlink>
        <a:srgbClr val="0000FF"/>
      </a:hlink>
      <a:folHlink>
        <a:srgbClr val="800080"/>
      </a:folHlink>
    </a:clrScheme>
    <a:fontScheme name="Valto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b25b787659ae01c678066d46fcd949b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643c11cf4c13186185f95add12dbb6b8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B5A1CE-4DDC-4002-8384-4C87C7AACDA4}"/>
</file>

<file path=customXml/itemProps2.xml><?xml version="1.0" encoding="utf-8"?>
<ds:datastoreItem xmlns:ds="http://schemas.openxmlformats.org/officeDocument/2006/customXml" ds:itemID="{D0E4F5EA-D802-4C30-96E5-25CC18A30E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D3C4BA-9CAE-4F5D-9475-A63CF89CD2D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705ff2a3-2cca-434b-a88c-f0e526fec0a7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Valtori PowerPoint-laajakuvamalli 16_9</Template>
  <TotalTime>79</TotalTime>
  <Words>279</Words>
  <Application>Microsoft Office PowerPoint</Application>
  <PresentationFormat>Näytössä katseltava esitys (16:9)</PresentationFormat>
  <Paragraphs>45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Valtori 16_9</vt:lpstr>
      <vt:lpstr>Massaviestinnän toimintatavan automatisointi</vt:lpstr>
      <vt:lpstr>Taustaa</vt:lpstr>
      <vt:lpstr>Toteutus – kaksiosainen </vt:lpstr>
      <vt:lpstr>Toteutus – ensimmäinen versio</vt:lpstr>
      <vt:lpstr>Tilanne</vt:lpstr>
    </vt:vector>
  </TitlesOfParts>
  <Company>Valtori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Massaviestinnän toimintatavan automatisointi</dc:title>
  <dc:creator>London Nora (Valtori)</dc:creator>
  <cp:lastModifiedBy>London Nora (Valtori)</cp:lastModifiedBy>
  <cp:revision>11</cp:revision>
  <dcterms:created xsi:type="dcterms:W3CDTF">2019-04-23T08:30:56Z</dcterms:created>
  <dcterms:modified xsi:type="dcterms:W3CDTF">2019-04-23T11:50:09Z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