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77" r:id="rId2"/>
    <p:sldId id="320" r:id="rId3"/>
    <p:sldId id="321" r:id="rId4"/>
    <p:sldId id="322" r:id="rId5"/>
    <p:sldId id="324" r:id="rId6"/>
    <p:sldId id="327" r:id="rId7"/>
    <p:sldId id="329" r:id="rId8"/>
    <p:sldId id="331" r:id="rId9"/>
    <p:sldId id="332" r:id="rId10"/>
    <p:sldId id="333" r:id="rId11"/>
    <p:sldId id="335" r:id="rId12"/>
    <p:sldId id="336" r:id="rId13"/>
    <p:sldId id="339" r:id="rId14"/>
    <p:sldId id="340" r:id="rId15"/>
    <p:sldId id="341" r:id="rId16"/>
    <p:sldId id="343" r:id="rId17"/>
    <p:sldId id="344" r:id="rId18"/>
    <p:sldId id="345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6" r:id="rId27"/>
    <p:sldId id="357" r:id="rId28"/>
    <p:sldId id="358" r:id="rId29"/>
    <p:sldId id="359" r:id="rId30"/>
    <p:sldId id="360" r:id="rId31"/>
    <p:sldId id="361" r:id="rId32"/>
    <p:sldId id="375" r:id="rId33"/>
    <p:sldId id="376" r:id="rId34"/>
    <p:sldId id="362" r:id="rId35"/>
    <p:sldId id="364" r:id="rId36"/>
    <p:sldId id="365" r:id="rId37"/>
    <p:sldId id="367" r:id="rId38"/>
    <p:sldId id="372" r:id="rId39"/>
    <p:sldId id="369" r:id="rId40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1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E6946-A441-476B-8C88-A9CFCCD56C26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A79E-AB02-4271-A9F6-94D822AFB5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61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7.10.2019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2" name="Kuva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86" y="488932"/>
            <a:ext cx="3421411" cy="85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64" y="6485746"/>
            <a:ext cx="2127600" cy="17280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7200800" cy="1493033"/>
          </a:xfrm>
        </p:spPr>
        <p:txBody>
          <a:bodyPr/>
          <a:lstStyle/>
          <a:p>
            <a:r>
              <a:rPr lang="fi-FI" dirty="0" err="1"/>
              <a:t>Economic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 smtClean="0"/>
              <a:t>Autumn</a:t>
            </a:r>
            <a:r>
              <a:rPr lang="fi-FI" dirty="0" smtClean="0"/>
              <a:t> 2019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7.10.2019</a:t>
            </a:r>
            <a:endParaRPr lang="fi-FI" dirty="0"/>
          </a:p>
          <a:p>
            <a:r>
              <a:rPr lang="fi-FI" dirty="0" err="1" smtClean="0"/>
              <a:t>Economics</a:t>
            </a:r>
            <a:r>
              <a:rPr lang="fi-FI" dirty="0" smtClean="0"/>
              <a:t> Department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57489196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19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2207498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32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41451766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7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0222122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16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0176824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2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86463672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1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8783550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4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27031703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319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2150453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8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86308920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148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  <p:pic>
        <p:nvPicPr>
          <p:cNvPr id="8" name="Kuva 7"/>
          <p:cNvPicPr/>
          <p:nvPr>
            <p:extLst>
              <p:ext uri="{D42A27DB-BD31-4B8C-83A1-F6EECF244321}">
                <p14:modId xmlns:p14="http://schemas.microsoft.com/office/powerpoint/2010/main" val="108900792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000" y="1863151"/>
            <a:ext cx="7308368" cy="4575169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467544" y="1412729"/>
            <a:ext cx="3515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Key </a:t>
            </a:r>
            <a:r>
              <a:rPr lang="fi-FI" b="1" dirty="0" err="1"/>
              <a:t>forecast</a:t>
            </a:r>
            <a:r>
              <a:rPr lang="fi-FI" b="1" dirty="0"/>
              <a:t> </a:t>
            </a:r>
            <a:r>
              <a:rPr lang="fi-FI" b="1" dirty="0" err="1"/>
              <a:t>figures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92815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338051347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0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44875388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835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7263339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49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06067407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07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81462889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32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07447006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6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9799091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8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25587891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62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44962791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8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70863039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2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691569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  <p:pic>
        <p:nvPicPr>
          <p:cNvPr id="8" name="Kuva 7"/>
          <p:cNvPicPr/>
          <p:nvPr>
            <p:extLst>
              <p:ext uri="{D42A27DB-BD31-4B8C-83A1-F6EECF244321}">
                <p14:modId xmlns:p14="http://schemas.microsoft.com/office/powerpoint/2010/main" val="412308047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000" y="1317625"/>
            <a:ext cx="7308368" cy="5135563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467544" y="917036"/>
            <a:ext cx="442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err="1"/>
              <a:t>Other</a:t>
            </a:r>
            <a:r>
              <a:rPr lang="fi-FI" b="1" dirty="0"/>
              <a:t> </a:t>
            </a:r>
            <a:r>
              <a:rPr lang="fi-FI" b="1" dirty="0" err="1"/>
              <a:t>key</a:t>
            </a:r>
            <a:r>
              <a:rPr lang="fi-FI" b="1" dirty="0"/>
              <a:t> </a:t>
            </a:r>
            <a:r>
              <a:rPr lang="fi-FI" b="1" dirty="0" err="1"/>
              <a:t>forecast</a:t>
            </a:r>
            <a:r>
              <a:rPr lang="fi-FI" b="1" dirty="0"/>
              <a:t> </a:t>
            </a:r>
            <a:r>
              <a:rPr lang="fi-FI" b="1" dirty="0" err="1"/>
              <a:t>figures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36397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95212634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21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96943594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27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32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000" y="1556792"/>
            <a:ext cx="7308368" cy="4873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33</a:t>
            </a:fld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465" y="1556792"/>
            <a:ext cx="7308903" cy="477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79924795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95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9065692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7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59985974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5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42625335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74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9006716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72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n paikkamerkki 1"/>
          <p:cNvSpPr>
            <a:spLocks noGrp="1"/>
          </p:cNvSpPr>
          <p:nvPr>
            <p:ph type="body" sz="quarter" idx="10"/>
          </p:nvPr>
        </p:nvSpPr>
        <p:spPr>
          <a:xfrm>
            <a:off x="1146630" y="2823908"/>
            <a:ext cx="3209346" cy="1872208"/>
          </a:xfrm>
        </p:spPr>
        <p:txBody>
          <a:bodyPr/>
          <a:lstStyle/>
          <a:p>
            <a:r>
              <a:rPr lang="fi-FI" dirty="0" smtClean="0"/>
              <a:t>Mikko Spolander</a:t>
            </a:r>
            <a:endParaRPr lang="fi-FI" dirty="0"/>
          </a:p>
          <a:p>
            <a:r>
              <a:rPr lang="fi-FI" dirty="0" err="1" smtClean="0"/>
              <a:t>Director</a:t>
            </a:r>
            <a:r>
              <a:rPr lang="fi-FI" dirty="0" smtClean="0"/>
              <a:t> general</a:t>
            </a:r>
            <a:endParaRPr lang="fi-FI" dirty="0"/>
          </a:p>
          <a:p>
            <a:r>
              <a:rPr lang="fi-FI" dirty="0"/>
              <a:t>Tel. +358 </a:t>
            </a:r>
            <a:r>
              <a:rPr lang="fi-FI" dirty="0" smtClean="0"/>
              <a:t>2955 30006</a:t>
            </a:r>
            <a:endParaRPr lang="fi-FI" dirty="0"/>
          </a:p>
          <a:p>
            <a:r>
              <a:rPr lang="fi-FI" dirty="0" err="1"/>
              <a:t>www.vm.fi</a:t>
            </a:r>
            <a:endParaRPr lang="fi-FI" dirty="0"/>
          </a:p>
        </p:txBody>
      </p:sp>
      <p:sp>
        <p:nvSpPr>
          <p:cNvPr id="3" name="Tekstin paikkamerkki 5"/>
          <p:cNvSpPr>
            <a:spLocks noGrp="1"/>
          </p:cNvSpPr>
          <p:nvPr>
            <p:ph type="body" sz="quarter" idx="11"/>
          </p:nvPr>
        </p:nvSpPr>
        <p:spPr>
          <a:xfrm>
            <a:off x="4788024" y="2823908"/>
            <a:ext cx="3960440" cy="1872208"/>
          </a:xfrm>
        </p:spPr>
        <p:txBody>
          <a:bodyPr/>
          <a:lstStyle/>
          <a:p>
            <a:r>
              <a:rPr lang="fi-FI" dirty="0"/>
              <a:t>Media and </a:t>
            </a:r>
            <a:r>
              <a:rPr lang="fi-FI" dirty="0" err="1"/>
              <a:t>Communications</a:t>
            </a:r>
            <a:r>
              <a:rPr lang="fi-FI" dirty="0"/>
              <a:t> </a:t>
            </a:r>
            <a:r>
              <a:rPr lang="fi-FI" dirty="0" err="1" smtClean="0"/>
              <a:t>Unit</a:t>
            </a:r>
            <a:endParaRPr lang="fi-FI" dirty="0" smtClean="0"/>
          </a:p>
          <a:p>
            <a:r>
              <a:rPr lang="fi-FI" dirty="0" smtClean="0"/>
              <a:t>vm-viestinta@vm.fi</a:t>
            </a:r>
            <a:endParaRPr lang="fi-FI" dirty="0"/>
          </a:p>
          <a:p>
            <a:r>
              <a:rPr lang="fi-FI" dirty="0"/>
              <a:t>Media Service</a:t>
            </a:r>
            <a:r>
              <a:rPr lang="fi-FI" dirty="0" smtClean="0"/>
              <a:t> (</a:t>
            </a:r>
            <a:r>
              <a:rPr lang="fi-FI" dirty="0" err="1"/>
              <a:t>during</a:t>
            </a:r>
            <a:r>
              <a:rPr lang="fi-FI" dirty="0"/>
              <a:t> </a:t>
            </a:r>
            <a:r>
              <a:rPr lang="fi-FI" dirty="0" err="1"/>
              <a:t>office</a:t>
            </a:r>
            <a:r>
              <a:rPr lang="fi-FI" dirty="0"/>
              <a:t> </a:t>
            </a:r>
            <a:r>
              <a:rPr lang="fi-FI" dirty="0" err="1" smtClean="0"/>
              <a:t>hours</a:t>
            </a:r>
            <a:r>
              <a:rPr lang="fi-FI" dirty="0" smtClean="0"/>
              <a:t>; </a:t>
            </a:r>
            <a:r>
              <a:rPr lang="fi-FI" dirty="0"/>
              <a:t>8am - </a:t>
            </a:r>
            <a:r>
              <a:rPr lang="fi-FI" dirty="0" smtClean="0"/>
              <a:t>3pm </a:t>
            </a:r>
            <a:r>
              <a:rPr lang="fi-FI" dirty="0" err="1"/>
              <a:t>EET</a:t>
            </a:r>
            <a:r>
              <a:rPr lang="fi-FI" dirty="0" smtClean="0"/>
              <a:t>): Tel. +358 2955 </a:t>
            </a:r>
            <a:r>
              <a:rPr lang="fi-FI" dirty="0"/>
              <a:t>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899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56802260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4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2216530812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1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7761122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37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30980195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7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99177620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1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7.10.2019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2845340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Economics Department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87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eng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VM_malliesitys_eng_v2015-10-07</Template>
  <TotalTime>491</TotalTime>
  <Words>194</Words>
  <Application>Microsoft Office PowerPoint</Application>
  <PresentationFormat>Näytössä katseltava diaesitys (4:3)</PresentationFormat>
  <Paragraphs>123</Paragraphs>
  <Slides>39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39</vt:i4>
      </vt:variant>
    </vt:vector>
  </HeadingPairs>
  <TitlesOfParts>
    <vt:vector size="44" baseType="lpstr">
      <vt:lpstr>Arial</vt:lpstr>
      <vt:lpstr>Arial Narrow</vt:lpstr>
      <vt:lpstr>Calibri</vt:lpstr>
      <vt:lpstr>Verdana</vt:lpstr>
      <vt:lpstr>VM_malliesitys_eng_v2015-10-07</vt:lpstr>
      <vt:lpstr>Economic Survey Autumn 2019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etusivu Otsikko Arial Narrow Regular 34 pt gemena sininen, max. 3 riviä</dc:title>
  <dc:creator>Rantala Mark VM</dc:creator>
  <cp:lastModifiedBy>Lehtimäki Mirjam</cp:lastModifiedBy>
  <cp:revision>98</cp:revision>
  <cp:lastPrinted>2017-06-19T06:51:01Z</cp:lastPrinted>
  <dcterms:created xsi:type="dcterms:W3CDTF">2016-04-13T09:59:46Z</dcterms:created>
  <dcterms:modified xsi:type="dcterms:W3CDTF">2019-10-07T06:19:44Z</dcterms:modified>
</cp:coreProperties>
</file>