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77" r:id="rId2"/>
    <p:sldId id="319" r:id="rId3"/>
    <p:sldId id="320" r:id="rId4"/>
    <p:sldId id="321" r:id="rId5"/>
    <p:sldId id="323" r:id="rId6"/>
    <p:sldId id="326" r:id="rId7"/>
    <p:sldId id="328" r:id="rId8"/>
    <p:sldId id="330" r:id="rId9"/>
    <p:sldId id="331" r:id="rId10"/>
    <p:sldId id="332" r:id="rId11"/>
    <p:sldId id="334" r:id="rId12"/>
    <p:sldId id="335" r:id="rId13"/>
    <p:sldId id="338" r:id="rId14"/>
    <p:sldId id="339" r:id="rId15"/>
    <p:sldId id="340" r:id="rId16"/>
    <p:sldId id="342" r:id="rId17"/>
    <p:sldId id="343" r:id="rId18"/>
    <p:sldId id="344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5" r:id="rId27"/>
    <p:sldId id="356" r:id="rId28"/>
    <p:sldId id="357" r:id="rId29"/>
    <p:sldId id="358" r:id="rId30"/>
    <p:sldId id="359" r:id="rId31"/>
    <p:sldId id="360" r:id="rId32"/>
    <p:sldId id="373" r:id="rId33"/>
    <p:sldId id="374" r:id="rId34"/>
    <p:sldId id="361" r:id="rId35"/>
    <p:sldId id="363" r:id="rId36"/>
    <p:sldId id="364" r:id="rId37"/>
    <p:sldId id="366" r:id="rId38"/>
    <p:sldId id="371" r:id="rId39"/>
    <p:sldId id="368" r:id="rId40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60"/>
  </p:normalViewPr>
  <p:slideViewPr>
    <p:cSldViewPr showGuides="1">
      <p:cViewPr varScale="1">
        <p:scale>
          <a:sx n="69" d="100"/>
          <a:sy n="69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88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2276872"/>
            <a:ext cx="7200800" cy="1421025"/>
          </a:xfrm>
        </p:spPr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Ekonomisk</a:t>
            </a:r>
            <a:r>
              <a:rPr lang="fi-FI" dirty="0" smtClean="0"/>
              <a:t> </a:t>
            </a:r>
            <a:r>
              <a:rPr lang="fi-FI" dirty="0" err="1" smtClean="0"/>
              <a:t>översikt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Hösten</a:t>
            </a:r>
            <a:r>
              <a:rPr lang="fi-FI" dirty="0" smtClean="0"/>
              <a:t> 2019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7.10.2019</a:t>
            </a:r>
          </a:p>
          <a:p>
            <a:r>
              <a:rPr lang="fi-FI" dirty="0" err="1" smtClean="0"/>
              <a:t>Ekonomiska</a:t>
            </a:r>
            <a:r>
              <a:rPr lang="fi-FI" dirty="0" smtClean="0"/>
              <a:t> </a:t>
            </a:r>
            <a:r>
              <a:rPr lang="fi-FI" dirty="0" err="1"/>
              <a:t>avdelningen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9050532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8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7183182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0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63356514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34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11337038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90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58954277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86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56130045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4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5033606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3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92994114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6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07181472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1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02245159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0542114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76000" y="1772816"/>
            <a:ext cx="7308368" cy="4464496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467544" y="1463725"/>
            <a:ext cx="442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/>
              <a:t>Centrala</a:t>
            </a:r>
            <a:r>
              <a:rPr lang="fi-FI" sz="1600" b="1" dirty="0"/>
              <a:t> </a:t>
            </a:r>
            <a:r>
              <a:rPr lang="fi-FI" sz="1600" b="1" dirty="0" err="1"/>
              <a:t>prognostal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15861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6594409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11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42221410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82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4029271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02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3294232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69920248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82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321684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2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7334109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7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21884448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0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28902605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6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60652022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33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92178247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76000" y="1844824"/>
            <a:ext cx="7308367" cy="4392488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467544" y="1534136"/>
            <a:ext cx="442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/>
              <a:t> </a:t>
            </a:r>
            <a:r>
              <a:rPr lang="fi-FI" sz="1600" b="1" dirty="0" err="1"/>
              <a:t>Andra</a:t>
            </a:r>
            <a:r>
              <a:rPr lang="fi-FI" sz="1600" b="1" dirty="0"/>
              <a:t> </a:t>
            </a:r>
            <a:r>
              <a:rPr lang="fi-FI" sz="1600" b="1" dirty="0" err="1"/>
              <a:t>centrala</a:t>
            </a:r>
            <a:r>
              <a:rPr lang="fi-FI" sz="1600" b="1" dirty="0"/>
              <a:t> </a:t>
            </a:r>
            <a:r>
              <a:rPr lang="fi-FI" sz="1600" b="1" dirty="0" err="1"/>
              <a:t>prognostal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26375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412858226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23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8984836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7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32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28" y="1556792"/>
            <a:ext cx="7313940" cy="475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4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33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0" y="1556793"/>
            <a:ext cx="730836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8287373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67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33899698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19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46610067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81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7426337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30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12571270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69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Mikko Spolander</a:t>
            </a:r>
          </a:p>
          <a:p>
            <a:r>
              <a:rPr lang="fi-FI" dirty="0" err="1"/>
              <a:t>Överdirektör</a:t>
            </a:r>
            <a:endParaRPr lang="fi-FI" dirty="0"/>
          </a:p>
          <a:p>
            <a:r>
              <a:rPr lang="fi-FI" dirty="0" err="1"/>
              <a:t>Tfn</a:t>
            </a:r>
            <a:r>
              <a:rPr lang="fi-FI" dirty="0" smtClean="0"/>
              <a:t>. </a:t>
            </a:r>
            <a:r>
              <a:rPr lang="fi-FI" dirty="0"/>
              <a:t>+358 2955 30006 </a:t>
            </a:r>
          </a:p>
          <a:p>
            <a:r>
              <a:rPr lang="fi-FI" dirty="0"/>
              <a:t>www.vm.fi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 err="1" smtClean="0"/>
              <a:t>Kommunikation</a:t>
            </a:r>
            <a:endParaRPr lang="fi-FI" dirty="0" smtClean="0"/>
          </a:p>
          <a:p>
            <a:r>
              <a:rPr lang="fi-FI" dirty="0" smtClean="0"/>
              <a:t>vm-</a:t>
            </a:r>
            <a:r>
              <a:rPr lang="fi-FI" dirty="0" err="1" smtClean="0"/>
              <a:t>viestinta</a:t>
            </a:r>
            <a:r>
              <a:rPr lang="fi-FI" dirty="0" smtClean="0"/>
              <a:t>(at)vm.fi</a:t>
            </a:r>
          </a:p>
          <a:p>
            <a:r>
              <a:rPr lang="fi-FI" dirty="0" err="1"/>
              <a:t>Servicenummer</a:t>
            </a:r>
            <a:r>
              <a:rPr lang="fi-FI" dirty="0"/>
              <a:t> för </a:t>
            </a:r>
            <a:r>
              <a:rPr lang="fi-FI" dirty="0" err="1" smtClean="0"/>
              <a:t>medier</a:t>
            </a:r>
            <a:r>
              <a:rPr lang="fi-FI" dirty="0" smtClean="0"/>
              <a:t> </a:t>
            </a:r>
            <a:r>
              <a:rPr lang="fi-FI" dirty="0"/>
              <a:t>(</a:t>
            </a:r>
            <a:r>
              <a:rPr lang="fi-FI" dirty="0" err="1"/>
              <a:t>vardagar</a:t>
            </a:r>
            <a:r>
              <a:rPr lang="fi-FI" dirty="0"/>
              <a:t> </a:t>
            </a:r>
            <a:r>
              <a:rPr lang="fi-FI" dirty="0" err="1"/>
              <a:t>kl</a:t>
            </a:r>
            <a:r>
              <a:rPr lang="fi-FI" dirty="0"/>
              <a:t>. 8.00–15.00</a:t>
            </a:r>
            <a:r>
              <a:rPr lang="fi-FI" dirty="0" smtClean="0"/>
              <a:t>):</a:t>
            </a:r>
          </a:p>
          <a:p>
            <a:r>
              <a:rPr lang="fi-FI" dirty="0" err="1"/>
              <a:t>Tfn</a:t>
            </a:r>
            <a:r>
              <a:rPr lang="fi-FI" dirty="0"/>
              <a:t>. </a:t>
            </a:r>
            <a:r>
              <a:rPr lang="fi-FI" dirty="0" smtClean="0"/>
              <a:t>+358 2955 </a:t>
            </a:r>
            <a:r>
              <a:rPr lang="fi-FI" dirty="0"/>
              <a:t>30500</a:t>
            </a:r>
            <a:r>
              <a:rPr lang="fi-FI" dirty="0" smtClean="0"/>
              <a:t> 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16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88837672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1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4619456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5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7075662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2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88094221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8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56497484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17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23004344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Ekonomiska avdelningen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0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swe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VM_malliesitys_swe_v2015-10-07</Template>
  <TotalTime>274</TotalTime>
  <Words>181</Words>
  <Application>Microsoft Office PowerPoint</Application>
  <PresentationFormat>Näytössä katseltava diaesitys (4:3)</PresentationFormat>
  <Paragraphs>127</Paragraphs>
  <Slides>39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39</vt:i4>
      </vt:variant>
    </vt:vector>
  </HeadingPairs>
  <TitlesOfParts>
    <vt:vector size="44" baseType="lpstr">
      <vt:lpstr>Arial</vt:lpstr>
      <vt:lpstr>Arial Narrow</vt:lpstr>
      <vt:lpstr>Calibri</vt:lpstr>
      <vt:lpstr>Verdana</vt:lpstr>
      <vt:lpstr>VM_malliesitys_swe_v2015-10-07</vt:lpstr>
      <vt:lpstr> Ekonomisk översikt Hösten 2019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Rantala Mark VM</dc:creator>
  <cp:lastModifiedBy>Lehtimäki Mirjam</cp:lastModifiedBy>
  <cp:revision>60</cp:revision>
  <cp:lastPrinted>2016-09-12T09:14:21Z</cp:lastPrinted>
  <dcterms:created xsi:type="dcterms:W3CDTF">2016-04-28T13:57:46Z</dcterms:created>
  <dcterms:modified xsi:type="dcterms:W3CDTF">2019-10-07T06:19:03Z</dcterms:modified>
</cp:coreProperties>
</file>