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1"/>
  </p:notesMasterIdLst>
  <p:sldIdLst>
    <p:sldId id="277" r:id="rId2"/>
    <p:sldId id="319" r:id="rId3"/>
    <p:sldId id="320" r:id="rId4"/>
    <p:sldId id="321" r:id="rId5"/>
    <p:sldId id="323" r:id="rId6"/>
    <p:sldId id="326" r:id="rId7"/>
    <p:sldId id="328" r:id="rId8"/>
    <p:sldId id="330" r:id="rId9"/>
    <p:sldId id="331" r:id="rId10"/>
    <p:sldId id="332" r:id="rId11"/>
    <p:sldId id="334" r:id="rId12"/>
    <p:sldId id="335" r:id="rId13"/>
    <p:sldId id="338" r:id="rId14"/>
    <p:sldId id="339" r:id="rId15"/>
    <p:sldId id="340" r:id="rId16"/>
    <p:sldId id="342" r:id="rId17"/>
    <p:sldId id="343" r:id="rId18"/>
    <p:sldId id="344" r:id="rId19"/>
    <p:sldId id="347" r:id="rId20"/>
    <p:sldId id="348" r:id="rId21"/>
    <p:sldId id="349" r:id="rId22"/>
    <p:sldId id="350" r:id="rId23"/>
    <p:sldId id="351" r:id="rId24"/>
    <p:sldId id="352" r:id="rId25"/>
    <p:sldId id="353" r:id="rId26"/>
    <p:sldId id="355" r:id="rId27"/>
    <p:sldId id="356" r:id="rId28"/>
    <p:sldId id="357" r:id="rId29"/>
    <p:sldId id="358" r:id="rId30"/>
    <p:sldId id="359" r:id="rId31"/>
    <p:sldId id="360" r:id="rId32"/>
    <p:sldId id="373" r:id="rId33"/>
    <p:sldId id="374" r:id="rId34"/>
    <p:sldId id="361" r:id="rId35"/>
    <p:sldId id="363" r:id="rId36"/>
    <p:sldId id="364" r:id="rId37"/>
    <p:sldId id="366" r:id="rId38"/>
    <p:sldId id="371" r:id="rId39"/>
    <p:sldId id="368" r:id="rId40"/>
  </p:sldIdLst>
  <p:sldSz cx="9144000" cy="6858000" type="screen4x3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4F88"/>
    <a:srgbClr val="E2E2E2"/>
    <a:srgbClr val="A3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4660"/>
  </p:normalViewPr>
  <p:slideViewPr>
    <p:cSldViewPr showGuides="1">
      <p:cViewPr varScale="1">
        <p:scale>
          <a:sx n="69" d="100"/>
          <a:sy n="69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2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CBE83-F401-4F3F-8646-5A63CA53523C}" type="datetimeFigureOut">
              <a:rPr lang="fi-FI" smtClean="0"/>
              <a:t>7.10.2019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DD12E-B47D-4DC2-A09A-B762B8C96E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37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3885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916832"/>
            <a:ext cx="7200800" cy="178106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3824514"/>
            <a:ext cx="7200800" cy="468582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1" y="493153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0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eijon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13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 ilman leijon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546" y="6490353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637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546" y="6490353"/>
            <a:ext cx="2127600" cy="172800"/>
          </a:xfrm>
          <a:prstGeom prst="rect">
            <a:avLst/>
          </a:prstGeom>
        </p:spPr>
      </p:pic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26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5355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yaa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3469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3118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9" name="Tekstin paikkamerkki 8"/>
          <p:cNvSpPr>
            <a:spLocks noGrp="1"/>
          </p:cNvSpPr>
          <p:nvPr>
            <p:ph type="body" sz="quarter" idx="10" hasCustomPrompt="1"/>
          </p:nvPr>
        </p:nvSpPr>
        <p:spPr>
          <a:xfrm>
            <a:off x="1146630" y="2823908"/>
            <a:ext cx="320934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esittäjän tiedot</a:t>
            </a:r>
          </a:p>
        </p:txBody>
      </p:sp>
      <p:sp>
        <p:nvSpPr>
          <p:cNvPr id="7" name="Tekstin paikkamerkki 8"/>
          <p:cNvSpPr>
            <a:spLocks noGrp="1"/>
          </p:cNvSpPr>
          <p:nvPr>
            <p:ph type="body" sz="quarter" idx="11" hasCustomPrompt="1"/>
          </p:nvPr>
        </p:nvSpPr>
        <p:spPr>
          <a:xfrm>
            <a:off x="4528458" y="2823908"/>
            <a:ext cx="422000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tiedot</a:t>
            </a:r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1" y="493153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19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 hanketun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772816"/>
            <a:ext cx="7200800" cy="1656184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3507701"/>
            <a:ext cx="7200800" cy="64807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4208016"/>
            <a:ext cx="7200800" cy="445120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380288" y="404813"/>
            <a:ext cx="1260000" cy="1260000"/>
          </a:xfrm>
        </p:spPr>
        <p:txBody>
          <a:bodyPr>
            <a:norm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05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 dirty="0" smtClean="0"/>
              <a:t>Hanketunnus   </a:t>
            </a:r>
            <a:r>
              <a:rPr lang="fr-FR" dirty="0" smtClean="0"/>
              <a:t>3,5 x 3,5 cm    205 x 205 px</a:t>
            </a:r>
            <a:endParaRPr lang="fi-FI" dirty="0"/>
          </a:p>
        </p:txBody>
      </p:sp>
      <p:pic>
        <p:nvPicPr>
          <p:cNvPr id="12" name="Kuva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1" y="493153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93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93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609" cy="118649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3314" y="1836057"/>
            <a:ext cx="7311054" cy="429010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1391823"/>
            <a:ext cx="7308368" cy="503237"/>
          </a:xfr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fi-FI" dirty="0" smtClean="0"/>
              <a:t>Lisää väliotsikko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61574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76000" y="1386000"/>
            <a:ext cx="3600000" cy="4779304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600"/>
            </a:lvl1pPr>
            <a:lvl2pPr>
              <a:spcBef>
                <a:spcPts val="0"/>
              </a:spcBef>
              <a:spcAft>
                <a:spcPts val="1200"/>
              </a:spcAft>
              <a:defRPr sz="1600"/>
            </a:lvl2pPr>
            <a:lvl3pPr>
              <a:spcBef>
                <a:spcPts val="0"/>
              </a:spcBef>
              <a:spcAft>
                <a:spcPts val="1200"/>
              </a:spcAft>
              <a:defRPr sz="1600"/>
            </a:lvl3pPr>
            <a:lvl4pPr>
              <a:spcBef>
                <a:spcPts val="0"/>
              </a:spcBef>
              <a:spcAft>
                <a:spcPts val="1200"/>
              </a:spcAft>
              <a:defRPr sz="1600"/>
            </a:lvl4pPr>
            <a:lvl5pPr>
              <a:spcBef>
                <a:spcPts val="0"/>
              </a:spcBef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283968" y="1386000"/>
            <a:ext cx="3600000" cy="4779304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29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480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13,35 x 9,6 cm | </a:t>
            </a:r>
            <a:r>
              <a:rPr lang="fr-FR" dirty="0" smtClean="0"/>
              <a:t>780 px x 565 px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97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 baseline="0"/>
            </a:lvl1pPr>
          </a:lstStyle>
          <a:p>
            <a:r>
              <a:rPr lang="fi-FI" dirty="0" smtClean="0"/>
              <a:t>Lisää kuva 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0" name="Kuvan paikkamerkki 8"/>
          <p:cNvSpPr>
            <a:spLocks noGrp="1"/>
          </p:cNvSpPr>
          <p:nvPr>
            <p:ph type="pic" sz="quarter" idx="14" hasCustomPrompt="1"/>
          </p:nvPr>
        </p:nvSpPr>
        <p:spPr>
          <a:xfrm>
            <a:off x="705600" y="31524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1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05600" y="4807028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90102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i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546" y="6490353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/>
          <p:cNvSpPr>
            <a:spLocks noGrp="1"/>
          </p:cNvSpPr>
          <p:nvPr>
            <p:ph type="pic" sz="quarter" idx="13" hasCustomPrompt="1"/>
          </p:nvPr>
        </p:nvSpPr>
        <p:spPr>
          <a:xfrm>
            <a:off x="703942" y="1476000"/>
            <a:ext cx="7722000" cy="4804229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fi-FI" dirty="0" smtClean="0"/>
              <a:t>Lisää kuva                                                                  koko </a:t>
            </a:r>
            <a:r>
              <a:rPr lang="fr-FR" dirty="0" smtClean="0"/>
              <a:t>13,35 x 21,45 cm | 780 x 1265 px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22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laatik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Kuva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546" y="6490353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684213" y="1484313"/>
            <a:ext cx="3752506" cy="2232025"/>
          </a:xfrm>
          <a:solidFill>
            <a:schemeClr val="accent3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9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4644008" y="1484313"/>
            <a:ext cx="3752506" cy="2232025"/>
          </a:xfrm>
          <a:solidFill>
            <a:schemeClr val="accent1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0" name="Tekstin paikkamerkki 7"/>
          <p:cNvSpPr>
            <a:spLocks noGrp="1"/>
          </p:cNvSpPr>
          <p:nvPr>
            <p:ph type="body" sz="quarter" idx="15"/>
          </p:nvPr>
        </p:nvSpPr>
        <p:spPr>
          <a:xfrm>
            <a:off x="684213" y="4077072"/>
            <a:ext cx="3752506" cy="2232025"/>
          </a:xfrm>
          <a:solidFill>
            <a:schemeClr val="accent2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1" name="Tekstin paikkamerkki 7"/>
          <p:cNvSpPr>
            <a:spLocks noGrp="1"/>
          </p:cNvSpPr>
          <p:nvPr>
            <p:ph type="body" sz="quarter" idx="16"/>
          </p:nvPr>
        </p:nvSpPr>
        <p:spPr>
          <a:xfrm>
            <a:off x="4644008" y="4077072"/>
            <a:ext cx="3752506" cy="2232025"/>
          </a:xfrm>
          <a:solidFill>
            <a:schemeClr val="accent4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7" hasCustomPrompt="1"/>
          </p:nvPr>
        </p:nvSpPr>
        <p:spPr>
          <a:xfrm>
            <a:off x="684213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3" name="Tekstin paikkamerkki 6"/>
          <p:cNvSpPr>
            <a:spLocks noGrp="1"/>
          </p:cNvSpPr>
          <p:nvPr>
            <p:ph type="body" sz="quarter" idx="18" hasCustomPrompt="1"/>
          </p:nvPr>
        </p:nvSpPr>
        <p:spPr>
          <a:xfrm>
            <a:off x="4644000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4" name="Tekstin paikkamerkki 6"/>
          <p:cNvSpPr>
            <a:spLocks noGrp="1"/>
          </p:cNvSpPr>
          <p:nvPr>
            <p:ph type="body" sz="quarter" idx="19" hasCustomPrompt="1"/>
          </p:nvPr>
        </p:nvSpPr>
        <p:spPr>
          <a:xfrm>
            <a:off x="684213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5" name="Tekstin paikkamerkki 6"/>
          <p:cNvSpPr>
            <a:spLocks noGrp="1"/>
          </p:cNvSpPr>
          <p:nvPr>
            <p:ph type="body" sz="quarter" idx="20" hasCustomPrompt="1"/>
          </p:nvPr>
        </p:nvSpPr>
        <p:spPr>
          <a:xfrm>
            <a:off x="4644000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</p:spTree>
    <p:extLst>
      <p:ext uri="{BB962C8B-B14F-4D97-AF65-F5344CB8AC3E}">
        <p14:creationId xmlns:p14="http://schemas.microsoft.com/office/powerpoint/2010/main" val="25424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546" y="6490353"/>
            <a:ext cx="2127600" cy="172800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0"/>
            <a:ext cx="1618488" cy="3118104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368" cy="1186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76000" y="1386114"/>
            <a:ext cx="7308368" cy="4779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76000" y="6429829"/>
            <a:ext cx="975264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429829"/>
            <a:ext cx="2895600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88424" y="6429829"/>
            <a:ext cx="477416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25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52" r:id="rId5"/>
    <p:sldLayoutId id="2147483666" r:id="rId6"/>
    <p:sldLayoutId id="2147483668" r:id="rId7"/>
    <p:sldLayoutId id="2147483662" r:id="rId8"/>
    <p:sldLayoutId id="2147483669" r:id="rId9"/>
    <p:sldLayoutId id="2147483654" r:id="rId10"/>
    <p:sldLayoutId id="2147483670" r:id="rId11"/>
    <p:sldLayoutId id="2147483655" r:id="rId12"/>
    <p:sldLayoutId id="2147483665" r:id="rId13"/>
    <p:sldLayoutId id="2147483664" r:id="rId14"/>
    <p:sldLayoutId id="2147483661" r:id="rId15"/>
    <p:sldLayoutId id="2147483667" r:id="rId16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68400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88" indent="-18097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2276872"/>
            <a:ext cx="7200800" cy="1421025"/>
          </a:xfrm>
        </p:spPr>
        <p:txBody>
          <a:bodyPr/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dirty="0" err="1" smtClean="0"/>
              <a:t>Ekonomisk</a:t>
            </a:r>
            <a:r>
              <a:rPr lang="fi-FI" dirty="0" smtClean="0"/>
              <a:t> </a:t>
            </a:r>
            <a:r>
              <a:rPr lang="fi-FI" dirty="0" err="1" smtClean="0"/>
              <a:t>översikt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err="1" smtClean="0"/>
              <a:t>Hösten</a:t>
            </a:r>
            <a:r>
              <a:rPr lang="fi-FI" dirty="0" smtClean="0"/>
              <a:t> 2019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dirty="0" smtClean="0"/>
              <a:t>7.10.2019</a:t>
            </a:r>
          </a:p>
          <a:p>
            <a:r>
              <a:rPr lang="fi-FI" dirty="0" err="1" smtClean="0"/>
              <a:t>Ekonomiska</a:t>
            </a:r>
            <a:r>
              <a:rPr lang="fi-FI" dirty="0" smtClean="0"/>
              <a:t> </a:t>
            </a:r>
            <a:r>
              <a:rPr lang="fi-FI" dirty="0" err="1"/>
              <a:t>avdelningen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696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90505327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889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71831829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05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163356514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934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11337038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900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58954277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869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256130045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144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50336064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938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92994114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166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07181472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817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02245159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7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</a:t>
            </a:fld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105421147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576000" y="1772816"/>
            <a:ext cx="7308368" cy="4464496"/>
          </a:xfrm>
          <a:prstGeom prst="rect">
            <a:avLst/>
          </a:prstGeom>
        </p:spPr>
      </p:pic>
      <p:sp>
        <p:nvSpPr>
          <p:cNvPr id="8" name="Tekstiruutu 7"/>
          <p:cNvSpPr txBox="1"/>
          <p:nvPr/>
        </p:nvSpPr>
        <p:spPr>
          <a:xfrm>
            <a:off x="467544" y="1463725"/>
            <a:ext cx="4428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 err="1"/>
              <a:t>Centrala</a:t>
            </a:r>
            <a:r>
              <a:rPr lang="fi-FI" sz="1600" b="1" dirty="0"/>
              <a:t> </a:t>
            </a:r>
            <a:r>
              <a:rPr lang="fi-FI" sz="1600" b="1" dirty="0" err="1"/>
              <a:t>prognostal</a:t>
            </a:r>
            <a:endParaRPr lang="fi-FI" sz="1600" b="1" dirty="0"/>
          </a:p>
        </p:txBody>
      </p:sp>
    </p:spTree>
    <p:extLst>
      <p:ext uri="{BB962C8B-B14F-4D97-AF65-F5344CB8AC3E}">
        <p14:creationId xmlns:p14="http://schemas.microsoft.com/office/powerpoint/2010/main" val="158615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65944097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116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42221410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829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40292717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024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3294232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77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69920248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823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3216843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520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73341093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079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21884448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706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428902605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861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60652022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336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</a:t>
            </a:fld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1921782477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576000" y="1844824"/>
            <a:ext cx="7308367" cy="4392488"/>
          </a:xfrm>
          <a:prstGeom prst="rect">
            <a:avLst/>
          </a:prstGeom>
        </p:spPr>
      </p:pic>
      <p:sp>
        <p:nvSpPr>
          <p:cNvPr id="8" name="Tekstiruutu 7"/>
          <p:cNvSpPr txBox="1"/>
          <p:nvPr/>
        </p:nvSpPr>
        <p:spPr>
          <a:xfrm>
            <a:off x="467544" y="1534136"/>
            <a:ext cx="4428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/>
              <a:t> </a:t>
            </a:r>
            <a:r>
              <a:rPr lang="fi-FI" sz="1600" b="1" dirty="0" err="1"/>
              <a:t>Andra</a:t>
            </a:r>
            <a:r>
              <a:rPr lang="fi-FI" sz="1600" b="1" dirty="0"/>
              <a:t> </a:t>
            </a:r>
            <a:r>
              <a:rPr lang="fi-FI" sz="1600" b="1" dirty="0" err="1"/>
              <a:t>centrala</a:t>
            </a:r>
            <a:r>
              <a:rPr lang="fi-FI" sz="1600" b="1" dirty="0"/>
              <a:t> </a:t>
            </a:r>
            <a:r>
              <a:rPr lang="fi-FI" sz="1600" b="1" dirty="0" err="1"/>
              <a:t>prognostal</a:t>
            </a:r>
            <a:endParaRPr lang="fi-FI" sz="1600" b="1" dirty="0"/>
          </a:p>
        </p:txBody>
      </p:sp>
    </p:spTree>
    <p:extLst>
      <p:ext uri="{BB962C8B-B14F-4D97-AF65-F5344CB8AC3E}">
        <p14:creationId xmlns:p14="http://schemas.microsoft.com/office/powerpoint/2010/main" val="263753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412858226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230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89848362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678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32</a:t>
            </a:fld>
            <a:endParaRPr lang="fi-FI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428" y="1556792"/>
            <a:ext cx="7313940" cy="475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487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33</a:t>
            </a:fld>
            <a:endParaRPr lang="fi-FI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000" y="1556793"/>
            <a:ext cx="7308368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36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82873734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672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33899698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019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46610067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810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7426337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305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12571270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697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/>
              <a:t>Mikko Spolander</a:t>
            </a:r>
          </a:p>
          <a:p>
            <a:r>
              <a:rPr lang="fi-FI" dirty="0" err="1"/>
              <a:t>Överdirektör</a:t>
            </a:r>
            <a:endParaRPr lang="fi-FI" dirty="0"/>
          </a:p>
          <a:p>
            <a:r>
              <a:rPr lang="fi-FI" dirty="0" err="1"/>
              <a:t>Tfn</a:t>
            </a:r>
            <a:r>
              <a:rPr lang="fi-FI" dirty="0" smtClean="0"/>
              <a:t>. </a:t>
            </a:r>
            <a:r>
              <a:rPr lang="fi-FI" dirty="0"/>
              <a:t>+358 2955 30006 </a:t>
            </a:r>
          </a:p>
          <a:p>
            <a:r>
              <a:rPr lang="fi-FI" dirty="0"/>
              <a:t>www.vm.fi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i-FI" dirty="0" err="1" smtClean="0"/>
              <a:t>Kommunikation</a:t>
            </a:r>
            <a:endParaRPr lang="fi-FI" dirty="0" smtClean="0"/>
          </a:p>
          <a:p>
            <a:r>
              <a:rPr lang="fi-FI" dirty="0" smtClean="0"/>
              <a:t>vm-</a:t>
            </a:r>
            <a:r>
              <a:rPr lang="fi-FI" dirty="0" err="1" smtClean="0"/>
              <a:t>viestinta</a:t>
            </a:r>
            <a:r>
              <a:rPr lang="fi-FI" dirty="0" smtClean="0"/>
              <a:t>(at)vm.fi</a:t>
            </a:r>
          </a:p>
          <a:p>
            <a:r>
              <a:rPr lang="fi-FI" dirty="0" err="1"/>
              <a:t>Servicenummer</a:t>
            </a:r>
            <a:r>
              <a:rPr lang="fi-FI" dirty="0"/>
              <a:t> för </a:t>
            </a:r>
            <a:r>
              <a:rPr lang="fi-FI" dirty="0" err="1" smtClean="0"/>
              <a:t>medier</a:t>
            </a:r>
            <a:r>
              <a:rPr lang="fi-FI" dirty="0" smtClean="0"/>
              <a:t> </a:t>
            </a:r>
            <a:r>
              <a:rPr lang="fi-FI" dirty="0"/>
              <a:t>(</a:t>
            </a:r>
            <a:r>
              <a:rPr lang="fi-FI" dirty="0" err="1"/>
              <a:t>vardagar</a:t>
            </a:r>
            <a:r>
              <a:rPr lang="fi-FI" dirty="0"/>
              <a:t> </a:t>
            </a:r>
            <a:r>
              <a:rPr lang="fi-FI" dirty="0" err="1"/>
              <a:t>kl</a:t>
            </a:r>
            <a:r>
              <a:rPr lang="fi-FI" dirty="0"/>
              <a:t>. 8.00–15.00</a:t>
            </a:r>
            <a:r>
              <a:rPr lang="fi-FI" dirty="0" smtClean="0"/>
              <a:t>):</a:t>
            </a:r>
          </a:p>
          <a:p>
            <a:r>
              <a:rPr lang="fi-FI" dirty="0" err="1"/>
              <a:t>Tfn</a:t>
            </a:r>
            <a:r>
              <a:rPr lang="fi-FI" dirty="0"/>
              <a:t>. </a:t>
            </a:r>
            <a:r>
              <a:rPr lang="fi-FI" dirty="0" smtClean="0"/>
              <a:t>+358 2955 </a:t>
            </a:r>
            <a:r>
              <a:rPr lang="fi-FI" dirty="0"/>
              <a:t>30500</a:t>
            </a:r>
            <a:r>
              <a:rPr lang="fi-FI" dirty="0" smtClean="0"/>
              <a:t> 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169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88837672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918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146194565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656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70756629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626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88094221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985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56497484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177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23004344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409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_malliesitys_swe_v2015-10-07">
  <a:themeElements>
    <a:clrScheme name="VM">
      <a:dk1>
        <a:sysClr val="windowText" lastClr="000000"/>
      </a:dk1>
      <a:lt1>
        <a:sysClr val="window" lastClr="FFFFFF"/>
      </a:lt1>
      <a:dk2>
        <a:srgbClr val="304E88"/>
      </a:dk2>
      <a:lt2>
        <a:srgbClr val="EEECE1"/>
      </a:lt2>
      <a:accent1>
        <a:srgbClr val="304E88"/>
      </a:accent1>
      <a:accent2>
        <a:srgbClr val="A34E96"/>
      </a:accent2>
      <a:accent3>
        <a:srgbClr val="5AB5EC"/>
      </a:accent3>
      <a:accent4>
        <a:srgbClr val="A0CD3D"/>
      </a:accent4>
      <a:accent5>
        <a:srgbClr val="DDDDDD"/>
      </a:accent5>
      <a:accent6>
        <a:srgbClr val="ED2939"/>
      </a:accent6>
      <a:hlink>
        <a:srgbClr val="0000FF"/>
      </a:hlink>
      <a:folHlink>
        <a:srgbClr val="800080"/>
      </a:folHlink>
    </a:clrScheme>
    <a:fontScheme name="VM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4F88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VM_malliesitys_swe_v2015-10-07</Template>
  <TotalTime>274</TotalTime>
  <Words>181</Words>
  <Application>Microsoft Office PowerPoint</Application>
  <PresentationFormat>Näytössä katseltava diaesitys (4:3)</PresentationFormat>
  <Paragraphs>127</Paragraphs>
  <Slides>39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39</vt:i4>
      </vt:variant>
    </vt:vector>
  </HeadingPairs>
  <TitlesOfParts>
    <vt:vector size="44" baseType="lpstr">
      <vt:lpstr>Arial</vt:lpstr>
      <vt:lpstr>Arial Narrow</vt:lpstr>
      <vt:lpstr>Calibri</vt:lpstr>
      <vt:lpstr>Verdana</vt:lpstr>
      <vt:lpstr>VM_malliesitys_swe_v2015-10-07</vt:lpstr>
      <vt:lpstr> Ekonomisk översikt Hösten 2019 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etusivu Otsikko Arial Narrow Regular 34 pt gemena sininen, max. 3 riviä</dc:title>
  <dc:creator>Rantala Mark VM</dc:creator>
  <cp:lastModifiedBy>Lehtimäki Mirjam</cp:lastModifiedBy>
  <cp:revision>60</cp:revision>
  <cp:lastPrinted>2016-09-12T09:14:21Z</cp:lastPrinted>
  <dcterms:created xsi:type="dcterms:W3CDTF">2016-04-28T13:57:46Z</dcterms:created>
  <dcterms:modified xsi:type="dcterms:W3CDTF">2019-10-07T06:19:03Z</dcterms:modified>
</cp:coreProperties>
</file>