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7" r:id="rId2"/>
    <p:sldId id="320" r:id="rId3"/>
    <p:sldId id="321" r:id="rId4"/>
    <p:sldId id="322" r:id="rId5"/>
    <p:sldId id="324" r:id="rId6"/>
    <p:sldId id="327" r:id="rId7"/>
    <p:sldId id="328" r:id="rId8"/>
    <p:sldId id="329" r:id="rId9"/>
    <p:sldId id="331" r:id="rId10"/>
    <p:sldId id="332" r:id="rId11"/>
    <p:sldId id="333" r:id="rId12"/>
    <p:sldId id="335" r:id="rId13"/>
    <p:sldId id="339" r:id="rId14"/>
    <p:sldId id="340" r:id="rId15"/>
    <p:sldId id="341" r:id="rId16"/>
    <p:sldId id="343" r:id="rId17"/>
    <p:sldId id="344" r:id="rId18"/>
    <p:sldId id="345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6" r:id="rId27"/>
    <p:sldId id="357" r:id="rId28"/>
    <p:sldId id="358" r:id="rId29"/>
    <p:sldId id="359" r:id="rId30"/>
    <p:sldId id="361" r:id="rId31"/>
    <p:sldId id="365" r:id="rId32"/>
    <p:sldId id="367" r:id="rId33"/>
    <p:sldId id="373" r:id="rId34"/>
    <p:sldId id="369" r:id="rId3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6946-A441-476B-8C88-A9CFCCD56C26}" type="datetimeFigureOut">
              <a:rPr lang="fi-FI" smtClean="0"/>
              <a:t>14.6.2019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A79E-AB02-4271-A9F6-94D822AFB5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14.6.2019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vm-viestinta@vm.fi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Summer 2019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17.6.2019</a:t>
            </a:r>
            <a:endParaRPr lang="fi-FI" dirty="0"/>
          </a:p>
          <a:p>
            <a:r>
              <a:rPr lang="fi-FI" dirty="0" err="1" smtClean="0"/>
              <a:t>Economics</a:t>
            </a:r>
            <a:r>
              <a:rPr lang="fi-FI" dirty="0" smtClean="0"/>
              <a:t> Department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8366704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8591205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1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2624402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3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68262570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1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1197425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2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9426197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1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8491217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4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50569806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1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4963075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16559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4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  <p:pic>
        <p:nvPicPr>
          <p:cNvPr id="8" name="Kuva 7"/>
          <p:cNvPicPr/>
          <p:nvPr>
            <p:extLst>
              <p:ext uri="{D42A27DB-BD31-4B8C-83A1-F6EECF244321}">
                <p14:modId xmlns:p14="http://schemas.microsoft.com/office/powerpoint/2010/main" val="214845721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000" y="1863151"/>
            <a:ext cx="7308368" cy="4575169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67544" y="1484017"/>
            <a:ext cx="351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Key </a:t>
            </a:r>
            <a:r>
              <a:rPr lang="fi-FI" b="1" dirty="0" err="1"/>
              <a:t>forecast</a:t>
            </a:r>
            <a:r>
              <a:rPr lang="fi-FI" b="1" dirty="0"/>
              <a:t> </a:t>
            </a:r>
            <a:r>
              <a:rPr lang="fi-FI" b="1" dirty="0" err="1"/>
              <a:t>figures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9281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2900617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90263706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8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8286373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9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1609656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5731048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32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9106922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6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6259288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284143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110706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4260092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2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69156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pic>
        <p:nvPicPr>
          <p:cNvPr id="8" name="Kuva 7"/>
          <p:cNvPicPr/>
          <p:nvPr>
            <p:extLst>
              <p:ext uri="{D42A27DB-BD31-4B8C-83A1-F6EECF244321}">
                <p14:modId xmlns:p14="http://schemas.microsoft.com/office/powerpoint/2010/main" val="11972982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000" y="1317625"/>
            <a:ext cx="7308368" cy="5135563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467544" y="948293"/>
            <a:ext cx="442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/>
              <a:t>Other</a:t>
            </a:r>
            <a:r>
              <a:rPr lang="fi-FI" b="1" dirty="0"/>
              <a:t> </a:t>
            </a:r>
            <a:r>
              <a:rPr lang="fi-FI" b="1" dirty="0" err="1"/>
              <a:t>key</a:t>
            </a:r>
            <a:r>
              <a:rPr lang="fi-FI" b="1" dirty="0"/>
              <a:t> </a:t>
            </a:r>
            <a:r>
              <a:rPr lang="fi-FI" b="1" dirty="0" err="1"/>
              <a:t>forecast</a:t>
            </a:r>
            <a:r>
              <a:rPr lang="fi-FI" b="1" dirty="0"/>
              <a:t> </a:t>
            </a:r>
            <a:r>
              <a:rPr lang="fi-FI" b="1" dirty="0" err="1"/>
              <a:t>figures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3639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8199598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2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61857181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2456637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4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2680902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9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1146630" y="2823908"/>
            <a:ext cx="3209346" cy="1872208"/>
          </a:xfrm>
        </p:spPr>
        <p:txBody>
          <a:bodyPr/>
          <a:lstStyle/>
          <a:p>
            <a:r>
              <a:rPr lang="fi-FI" dirty="0" smtClean="0"/>
              <a:t>Mikko Spolander</a:t>
            </a:r>
            <a:endParaRPr lang="fi-FI" dirty="0"/>
          </a:p>
          <a:p>
            <a:r>
              <a:rPr lang="fi-FI" dirty="0" err="1" smtClean="0"/>
              <a:t>Director</a:t>
            </a:r>
            <a:r>
              <a:rPr lang="fi-FI" dirty="0" smtClean="0"/>
              <a:t> general</a:t>
            </a:r>
            <a:endParaRPr lang="fi-FI" dirty="0"/>
          </a:p>
          <a:p>
            <a:r>
              <a:rPr lang="fi-FI" dirty="0"/>
              <a:t>Tel. +358 </a:t>
            </a:r>
            <a:r>
              <a:rPr lang="fi-FI" dirty="0" smtClean="0"/>
              <a:t>2955 30006</a:t>
            </a:r>
          </a:p>
          <a:p>
            <a:endParaRPr lang="fi-FI" dirty="0"/>
          </a:p>
          <a:p>
            <a:r>
              <a:rPr lang="fi-FI" dirty="0" err="1"/>
              <a:t>www.vm.fi</a:t>
            </a:r>
            <a:endParaRPr lang="fi-FI" dirty="0"/>
          </a:p>
        </p:txBody>
      </p:sp>
      <p:sp>
        <p:nvSpPr>
          <p:cNvPr id="3" name="Tekstin paikkamerkki 5"/>
          <p:cNvSpPr>
            <a:spLocks noGrp="1"/>
          </p:cNvSpPr>
          <p:nvPr>
            <p:ph type="body" sz="quarter" idx="11"/>
          </p:nvPr>
        </p:nvSpPr>
        <p:spPr>
          <a:xfrm>
            <a:off x="4355976" y="2823908"/>
            <a:ext cx="3960440" cy="1872208"/>
          </a:xfrm>
        </p:spPr>
        <p:txBody>
          <a:bodyPr/>
          <a:lstStyle/>
          <a:p>
            <a:r>
              <a:rPr lang="fi-FI" dirty="0"/>
              <a:t>Media and </a:t>
            </a:r>
            <a:r>
              <a:rPr lang="fi-FI" dirty="0" err="1"/>
              <a:t>Communications</a:t>
            </a:r>
            <a:r>
              <a:rPr lang="fi-FI" dirty="0"/>
              <a:t> </a:t>
            </a:r>
            <a:r>
              <a:rPr lang="fi-FI" dirty="0" err="1" smtClean="0"/>
              <a:t>Unit</a:t>
            </a:r>
            <a:endParaRPr lang="fi-FI" dirty="0" smtClean="0"/>
          </a:p>
          <a:p>
            <a:r>
              <a:rPr lang="fi-FI" dirty="0" smtClean="0">
                <a:hlinkClick r:id="rId2"/>
              </a:rPr>
              <a:t>vm-viestinta@vm.fi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Media Service</a:t>
            </a:r>
            <a:r>
              <a:rPr lang="fi-FI" dirty="0" smtClean="0"/>
              <a:t> (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office</a:t>
            </a:r>
            <a:r>
              <a:rPr lang="fi-FI" dirty="0"/>
              <a:t> </a:t>
            </a:r>
            <a:r>
              <a:rPr lang="fi-FI" dirty="0" err="1" smtClean="0"/>
              <a:t>hours</a:t>
            </a:r>
            <a:r>
              <a:rPr lang="fi-FI" dirty="0" smtClean="0"/>
              <a:t>; </a:t>
            </a:r>
            <a:r>
              <a:rPr lang="fi-FI" dirty="0"/>
              <a:t>8am - 4pm </a:t>
            </a:r>
            <a:r>
              <a:rPr lang="fi-FI" dirty="0" err="1"/>
              <a:t>EET</a:t>
            </a:r>
            <a:r>
              <a:rPr lang="fi-FI" dirty="0" smtClean="0"/>
              <a:t>): Tel. +358 2955 </a:t>
            </a:r>
            <a:r>
              <a:rPr lang="fi-FI" dirty="0"/>
              <a:t>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637236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4263771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1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3696777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9015569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9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682953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3215837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eng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VM_malliesitys_eng_v2015-10-07</Template>
  <TotalTime>494</TotalTime>
  <Words>174</Words>
  <Application>Microsoft Office PowerPoint</Application>
  <PresentationFormat>Näytössä katseltava diaesitys (4:3)</PresentationFormat>
  <Paragraphs>110</Paragraphs>
  <Slides>34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Verdana</vt:lpstr>
      <vt:lpstr>VM_malliesitys_eng_v2015-10-07</vt:lpstr>
      <vt:lpstr>Economic Survey Summer 2019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Lehtimäki Mirjam</cp:lastModifiedBy>
  <cp:revision>94</cp:revision>
  <cp:lastPrinted>2017-06-19T06:51:01Z</cp:lastPrinted>
  <dcterms:created xsi:type="dcterms:W3CDTF">2016-04-13T09:59:46Z</dcterms:created>
  <dcterms:modified xsi:type="dcterms:W3CDTF">2019-06-14T06:41:24Z</dcterms:modified>
</cp:coreProperties>
</file>