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77" r:id="rId2"/>
    <p:sldId id="319" r:id="rId3"/>
    <p:sldId id="320" r:id="rId4"/>
    <p:sldId id="321" r:id="rId5"/>
    <p:sldId id="323" r:id="rId6"/>
    <p:sldId id="326" r:id="rId7"/>
    <p:sldId id="327" r:id="rId8"/>
    <p:sldId id="328" r:id="rId9"/>
    <p:sldId id="330" r:id="rId10"/>
    <p:sldId id="331" r:id="rId11"/>
    <p:sldId id="332" r:id="rId12"/>
    <p:sldId id="334" r:id="rId13"/>
    <p:sldId id="338" r:id="rId14"/>
    <p:sldId id="339" r:id="rId15"/>
    <p:sldId id="340" r:id="rId16"/>
    <p:sldId id="342" r:id="rId17"/>
    <p:sldId id="343" r:id="rId18"/>
    <p:sldId id="344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5" r:id="rId27"/>
    <p:sldId id="356" r:id="rId28"/>
    <p:sldId id="357" r:id="rId29"/>
    <p:sldId id="358" r:id="rId30"/>
    <p:sldId id="360" r:id="rId31"/>
    <p:sldId id="364" r:id="rId32"/>
    <p:sldId id="366" r:id="rId33"/>
    <p:sldId id="372" r:id="rId34"/>
    <p:sldId id="368" r:id="rId35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14.6.2019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88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vm-viestinta@vm.fi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Ekonomisk</a:t>
            </a:r>
            <a:r>
              <a:rPr lang="fi-FI" dirty="0" smtClean="0"/>
              <a:t> </a:t>
            </a:r>
            <a:r>
              <a:rPr lang="fi-FI" dirty="0" err="1" smtClean="0"/>
              <a:t>översikt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Sommaren</a:t>
            </a:r>
            <a:r>
              <a:rPr lang="fi-FI" dirty="0" smtClean="0"/>
              <a:t> 2019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17.6.2019</a:t>
            </a:r>
          </a:p>
          <a:p>
            <a:r>
              <a:rPr lang="fi-FI" dirty="0" err="1" smtClean="0"/>
              <a:t>Ekonomiska</a:t>
            </a:r>
            <a:r>
              <a:rPr lang="fi-FI" dirty="0" smtClean="0"/>
              <a:t> </a:t>
            </a:r>
            <a:r>
              <a:rPr lang="fi-FI" dirty="0" err="1"/>
              <a:t>avdelningen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4712242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0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02508650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89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84865014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0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5434083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0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81193093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69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5998789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4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290182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3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9864988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66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2309156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17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1109466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0277642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000" y="1772816"/>
            <a:ext cx="7308368" cy="4464496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67544" y="1463725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/>
              <a:t>Centrala</a:t>
            </a:r>
            <a:r>
              <a:rPr lang="fi-FI" sz="1600" b="1" dirty="0"/>
              <a:t> </a:t>
            </a:r>
            <a:r>
              <a:rPr lang="fi-FI" sz="1600" b="1" dirty="0" err="1"/>
              <a:t>prognostal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15861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94317992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1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38200385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2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627670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2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6352760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2452665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2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894416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2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6439604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7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055750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0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4148833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15217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3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814595877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576000" y="1844824"/>
            <a:ext cx="7308367" cy="4392488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67544" y="1534136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 </a:t>
            </a:r>
            <a:r>
              <a:rPr lang="fi-FI" sz="1600" b="1" dirty="0" err="1"/>
              <a:t>Andra</a:t>
            </a:r>
            <a:r>
              <a:rPr lang="fi-FI" sz="1600" b="1" dirty="0"/>
              <a:t> </a:t>
            </a:r>
            <a:r>
              <a:rPr lang="fi-FI" sz="1600" b="1" dirty="0" err="1"/>
              <a:t>centrala</a:t>
            </a:r>
            <a:r>
              <a:rPr lang="fi-FI" sz="1600" b="1" dirty="0"/>
              <a:t> </a:t>
            </a:r>
            <a:r>
              <a:rPr lang="fi-FI" sz="1600" b="1" dirty="0" err="1"/>
              <a:t>prognostal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26375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69731332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7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3214965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1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576107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0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4931907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428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8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Mikko Spolander</a:t>
            </a:r>
          </a:p>
          <a:p>
            <a:r>
              <a:rPr lang="fi-FI" dirty="0" err="1"/>
              <a:t>Överdirektör</a:t>
            </a:r>
            <a:endParaRPr lang="fi-FI" dirty="0"/>
          </a:p>
          <a:p>
            <a:r>
              <a:rPr lang="fi-FI" dirty="0" err="1" smtClean="0"/>
              <a:t>Tfn</a:t>
            </a:r>
            <a:r>
              <a:rPr lang="fi-FI" dirty="0" smtClean="0"/>
              <a:t>. </a:t>
            </a:r>
            <a:r>
              <a:rPr lang="fi-FI" dirty="0"/>
              <a:t>+358 2955 </a:t>
            </a:r>
            <a:r>
              <a:rPr lang="fi-FI" dirty="0" smtClean="0"/>
              <a:t>30006</a:t>
            </a:r>
          </a:p>
          <a:p>
            <a:r>
              <a:rPr lang="fi-FI" dirty="0" smtClean="0"/>
              <a:t> </a:t>
            </a:r>
            <a:endParaRPr lang="fi-FI" dirty="0"/>
          </a:p>
          <a:p>
            <a:r>
              <a:rPr lang="fi-FI" dirty="0"/>
              <a:t>www.vm.fi</a:t>
            </a:r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1"/>
          </p:nvPr>
        </p:nvSpPr>
        <p:spPr>
          <a:xfrm>
            <a:off x="4528458" y="2823908"/>
            <a:ext cx="4220006" cy="1872208"/>
          </a:xfrm>
        </p:spPr>
        <p:txBody>
          <a:bodyPr/>
          <a:lstStyle/>
          <a:p>
            <a:r>
              <a:rPr lang="fi-FI" dirty="0" err="1" smtClean="0"/>
              <a:t>Finansministeriets</a:t>
            </a:r>
            <a:r>
              <a:rPr lang="fi-FI" dirty="0" smtClean="0"/>
              <a:t> </a:t>
            </a:r>
            <a:r>
              <a:rPr lang="fi-FI" dirty="0" err="1" smtClean="0"/>
              <a:t>kommunikation</a:t>
            </a:r>
            <a:endParaRPr lang="fi-FI" dirty="0"/>
          </a:p>
          <a:p>
            <a:r>
              <a:rPr lang="fi-FI" dirty="0" smtClean="0">
                <a:hlinkClick r:id="rId2"/>
              </a:rPr>
              <a:t>vm-viestinta@vm.fi</a:t>
            </a:r>
            <a:endParaRPr lang="fi-FI" dirty="0" smtClean="0"/>
          </a:p>
          <a:p>
            <a:endParaRPr lang="fi-FI" dirty="0"/>
          </a:p>
          <a:p>
            <a:r>
              <a:rPr lang="fi-FI" dirty="0" err="1"/>
              <a:t>Servicenummer</a:t>
            </a:r>
            <a:r>
              <a:rPr lang="fi-FI" dirty="0"/>
              <a:t> för </a:t>
            </a:r>
            <a:r>
              <a:rPr lang="fi-FI" dirty="0" err="1" smtClean="0"/>
              <a:t>medier</a:t>
            </a:r>
            <a:r>
              <a:rPr lang="fi-FI" dirty="0" smtClean="0"/>
              <a:t>:</a:t>
            </a:r>
          </a:p>
          <a:p>
            <a:r>
              <a:rPr lang="fi-FI" dirty="0" smtClean="0"/>
              <a:t>(</a:t>
            </a:r>
            <a:r>
              <a:rPr lang="fi-FI" dirty="0" err="1" smtClean="0"/>
              <a:t>vardagar</a:t>
            </a:r>
            <a:r>
              <a:rPr lang="fi-FI" dirty="0" smtClean="0"/>
              <a:t> </a:t>
            </a:r>
            <a:r>
              <a:rPr lang="fi-FI" dirty="0" err="1"/>
              <a:t>kl</a:t>
            </a:r>
            <a:r>
              <a:rPr lang="fi-FI" dirty="0"/>
              <a:t>. 8.00–16.00</a:t>
            </a:r>
            <a:r>
              <a:rPr lang="fi-FI" dirty="0" smtClean="0"/>
              <a:t>) +358 2955 </a:t>
            </a:r>
            <a:r>
              <a:rPr lang="fi-FI" dirty="0"/>
              <a:t>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16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1480468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1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93926597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5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63458083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2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613180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9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15107405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8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937617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7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swe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VM_malliesitys_swe_v2015-10-07</Template>
  <TotalTime>251</TotalTime>
  <Words>166</Words>
  <Application>Microsoft Office PowerPoint</Application>
  <PresentationFormat>Näytössä katseltava diaesitys (4:3)</PresentationFormat>
  <Paragraphs>112</Paragraphs>
  <Slides>34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Verdana</vt:lpstr>
      <vt:lpstr>VM_malliesitys_swe_v2015-10-07</vt:lpstr>
      <vt:lpstr> Ekonomisk översikt Sommaren 2019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Lehtimäki Mirjam</cp:lastModifiedBy>
  <cp:revision>55</cp:revision>
  <cp:lastPrinted>2016-09-12T09:14:21Z</cp:lastPrinted>
  <dcterms:created xsi:type="dcterms:W3CDTF">2016-04-28T13:57:46Z</dcterms:created>
  <dcterms:modified xsi:type="dcterms:W3CDTF">2019-06-14T06:35:35Z</dcterms:modified>
</cp:coreProperties>
</file>