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77" r:id="rId2"/>
    <p:sldId id="278" r:id="rId3"/>
    <p:sldId id="279" r:id="rId4"/>
    <p:sldId id="280" r:id="rId5"/>
    <p:sldId id="282" r:id="rId6"/>
    <p:sldId id="285" r:id="rId7"/>
    <p:sldId id="286" r:id="rId8"/>
    <p:sldId id="287" r:id="rId9"/>
    <p:sldId id="289" r:id="rId10"/>
    <p:sldId id="290" r:id="rId11"/>
    <p:sldId id="291" r:id="rId12"/>
    <p:sldId id="293" r:id="rId13"/>
    <p:sldId id="297" r:id="rId14"/>
    <p:sldId id="298" r:id="rId15"/>
    <p:sldId id="299" r:id="rId16"/>
    <p:sldId id="301" r:id="rId17"/>
    <p:sldId id="302" r:id="rId18"/>
    <p:sldId id="303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4" r:id="rId27"/>
    <p:sldId id="315" r:id="rId28"/>
    <p:sldId id="316" r:id="rId29"/>
    <p:sldId id="317" r:id="rId30"/>
    <p:sldId id="319" r:id="rId31"/>
    <p:sldId id="324" r:id="rId32"/>
    <p:sldId id="329" r:id="rId33"/>
    <p:sldId id="328" r:id="rId34"/>
    <p:sldId id="268" r:id="rId35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660"/>
  </p:normalViewPr>
  <p:slideViewPr>
    <p:cSldViewPr showGuides="1">
      <p:cViewPr varScale="1">
        <p:scale>
          <a:sx n="104" d="100"/>
          <a:sy n="104" d="100"/>
        </p:scale>
        <p:origin x="199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3BEF-A3A7-40BC-800A-C44FC2D78C79}" type="datetimeFigureOut">
              <a:rPr lang="fi-FI" smtClean="0"/>
              <a:t>12.6.2019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1E14-0F26-49BC-8EFA-6E83411C7F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603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pPr/>
              <a:t>12.6.2019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Taloudellinen katsaus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Kesä 2019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17.6.2019</a:t>
            </a:r>
          </a:p>
          <a:p>
            <a:r>
              <a:rPr lang="fi-FI" dirty="0" smtClean="0"/>
              <a:t>Kansantalousosasto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37383108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2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24613878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06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2416336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23526694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2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91001913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9073038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2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9933783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9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13659208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1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06249002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2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26617411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6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1542919" y="3140968"/>
            <a:ext cx="2915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Tämä ei ole päivittynyt</a:t>
            </a:r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8" name="Kuva 7"/>
          <p:cNvPicPr/>
          <p:nvPr>
            <p:extLst>
              <p:ext uri="{D42A27DB-BD31-4B8C-83A1-F6EECF244321}">
                <p14:modId xmlns:p14="http://schemas.microsoft.com/office/powerpoint/2010/main" val="407316189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39750" y="1825625"/>
            <a:ext cx="7575550" cy="5051425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467544" y="1506270"/>
            <a:ext cx="3491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/>
              <a:t>Keskeiset ennusteluvut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33957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16880479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01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79912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22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9858897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13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63897006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8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24171050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5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34479342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53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95002478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8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6354204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8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8786313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569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0285481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8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</a:t>
            </a:fld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11009298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6263" y="1806575"/>
            <a:ext cx="7380287" cy="4662488"/>
          </a:xfrm>
          <a:prstGeom prst="rect">
            <a:avLst/>
          </a:prstGeom>
          <a:ln w="0">
            <a:noFill/>
          </a:ln>
        </p:spPr>
      </p:pic>
      <p:sp>
        <p:nvSpPr>
          <p:cNvPr id="7" name="Tekstiruutu 6"/>
          <p:cNvSpPr txBox="1"/>
          <p:nvPr/>
        </p:nvSpPr>
        <p:spPr>
          <a:xfrm>
            <a:off x="467544" y="1506270"/>
            <a:ext cx="4428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/>
              <a:t>Muut keskeiset ennusteluvut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31105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77490548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5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43259009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3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04022019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89500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3116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0587616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78900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Mikko Spolander</a:t>
            </a:r>
          </a:p>
          <a:p>
            <a:r>
              <a:rPr lang="fi-FI" dirty="0" smtClean="0"/>
              <a:t>Osastopäällikkö, ylijohtaja</a:t>
            </a:r>
          </a:p>
          <a:p>
            <a:r>
              <a:rPr lang="fi-FI" dirty="0" smtClean="0"/>
              <a:t>Puh. 02955 30006</a:t>
            </a:r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9509772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09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8520228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65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30286931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67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66934475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0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52743226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4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17.6.2019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24133056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5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VM_malliesitys_fin_v2015-10-07</Template>
  <TotalTime>4838</TotalTime>
  <Words>129</Words>
  <Application>Microsoft Office PowerPoint</Application>
  <PresentationFormat>Näytössä katseltava diaesitys (4:3)</PresentationFormat>
  <Paragraphs>109</Paragraphs>
  <Slides>34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Verdana</vt:lpstr>
      <vt:lpstr>VM_malliesitys_fin_v2015-10-07</vt:lpstr>
      <vt:lpstr>Taloudellinen katsaus Kesä 2019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Taloudellinen katsaus Kevät 2016</dc:title>
  <dc:creator>vmrantal</dc:creator>
  <cp:lastModifiedBy>Lehtimäki Mirjam</cp:lastModifiedBy>
  <cp:revision>249</cp:revision>
  <cp:lastPrinted>2016-09-12T08:12:50Z</cp:lastPrinted>
  <dcterms:created xsi:type="dcterms:W3CDTF">2015-12-15T11:34:57Z</dcterms:created>
  <dcterms:modified xsi:type="dcterms:W3CDTF">2019-06-12T12:29:25Z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5e91ca5cf0b68872f73b8c39f79b97e#vm.mahti2.vn.fi!/TWeb/toaxfront!80!0</vt:lpwstr>
  </property>
</Properties>
</file>