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277" r:id="rId2"/>
    <p:sldId id="278" r:id="rId3"/>
    <p:sldId id="279" r:id="rId4"/>
    <p:sldId id="280" r:id="rId5"/>
    <p:sldId id="282" r:id="rId6"/>
    <p:sldId id="285" r:id="rId7"/>
    <p:sldId id="286" r:id="rId8"/>
    <p:sldId id="287" r:id="rId9"/>
    <p:sldId id="289" r:id="rId10"/>
    <p:sldId id="290" r:id="rId11"/>
    <p:sldId id="291" r:id="rId12"/>
    <p:sldId id="293" r:id="rId13"/>
    <p:sldId id="297" r:id="rId14"/>
    <p:sldId id="298" r:id="rId15"/>
    <p:sldId id="299" r:id="rId16"/>
    <p:sldId id="301" r:id="rId17"/>
    <p:sldId id="302" r:id="rId18"/>
    <p:sldId id="303" r:id="rId19"/>
    <p:sldId id="306" r:id="rId20"/>
    <p:sldId id="307" r:id="rId21"/>
    <p:sldId id="308" r:id="rId22"/>
    <p:sldId id="309" r:id="rId23"/>
    <p:sldId id="310" r:id="rId24"/>
    <p:sldId id="311" r:id="rId25"/>
    <p:sldId id="312" r:id="rId26"/>
    <p:sldId id="314" r:id="rId27"/>
    <p:sldId id="315" r:id="rId28"/>
    <p:sldId id="316" r:id="rId29"/>
    <p:sldId id="317" r:id="rId30"/>
    <p:sldId id="319" r:id="rId31"/>
    <p:sldId id="324" r:id="rId32"/>
    <p:sldId id="329" r:id="rId33"/>
    <p:sldId id="328" r:id="rId34"/>
    <p:sldId id="268" r:id="rId35"/>
  </p:sldIdLst>
  <p:sldSz cx="9144000" cy="6858000" type="screen4x3"/>
  <p:notesSz cx="6735763" cy="9866313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4F88"/>
    <a:srgbClr val="E2E2E2"/>
    <a:srgbClr val="A3A3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591" autoAdjust="0"/>
    <p:restoredTop sz="94660"/>
  </p:normalViewPr>
  <p:slideViewPr>
    <p:cSldViewPr showGuides="1">
      <p:cViewPr varScale="1">
        <p:scale>
          <a:sx n="104" d="100"/>
          <a:sy n="104" d="100"/>
        </p:scale>
        <p:origin x="1998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3846" y="-7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453BEF-A3A7-40BC-800A-C44FC2D78C79}" type="datetimeFigureOut">
              <a:rPr lang="fi-FI" smtClean="0"/>
              <a:t>12.6.2019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31E14-0F26-49BC-8EFA-6E83411C7FC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876036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DCBE83-F401-4F3F-8646-5A63CA53523C}" type="datetimeFigureOut">
              <a:rPr lang="fi-FI" smtClean="0"/>
              <a:pPr/>
              <a:t>12.6.2019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1DD12E-B47D-4DC2-A09A-B762B8C96EBD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273712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tsikkosiv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99360"/>
            <a:ext cx="9144000" cy="435864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115616" y="1916832"/>
            <a:ext cx="7200800" cy="1781065"/>
          </a:xfrm>
        </p:spPr>
        <p:txBody>
          <a:bodyPr anchor="ctr" anchorCtr="0">
            <a:no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0" name="Tekstin paikkamerkki 9"/>
          <p:cNvSpPr>
            <a:spLocks noGrp="1"/>
          </p:cNvSpPr>
          <p:nvPr>
            <p:ph type="body" sz="quarter" idx="13" hasCustomPrompt="1"/>
          </p:nvPr>
        </p:nvSpPr>
        <p:spPr>
          <a:xfrm>
            <a:off x="1146629" y="6190342"/>
            <a:ext cx="4865804" cy="428171"/>
          </a:xfrm>
        </p:spPr>
        <p:txBody>
          <a:bodyPr tIns="0" bIns="0" anchor="ctr" anchorCtr="0">
            <a:noAutofit/>
          </a:bodyPr>
          <a:lstStyle>
            <a:lvl1pPr marL="0" indent="0">
              <a:buNone/>
              <a:defRPr sz="18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Vastuualueen nimi tarvittaessa</a:t>
            </a:r>
          </a:p>
        </p:txBody>
      </p:sp>
      <p:sp>
        <p:nvSpPr>
          <p:cNvPr id="6" name="Tekstin paikkamerkki 9"/>
          <p:cNvSpPr>
            <a:spLocks noGrp="1"/>
          </p:cNvSpPr>
          <p:nvPr>
            <p:ph type="body" sz="quarter" idx="14" hasCustomPrompt="1"/>
          </p:nvPr>
        </p:nvSpPr>
        <p:spPr>
          <a:xfrm>
            <a:off x="1115616" y="3824514"/>
            <a:ext cx="7200800" cy="468582"/>
          </a:xfrm>
        </p:spPr>
        <p:txBody>
          <a:bodyPr tIns="0" bIns="0" anchor="t" anchorCtr="0">
            <a:noAutofit/>
          </a:bodyPr>
          <a:lstStyle>
            <a:lvl1pPr marL="0" indent="0">
              <a:lnSpc>
                <a:spcPct val="120000"/>
              </a:lnSpc>
              <a:spcAft>
                <a:spcPts val="0"/>
              </a:spcAft>
              <a:buNone/>
              <a:defRPr sz="12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fi-FI" dirty="0" smtClean="0"/>
              <a:t>Esittäjän/tapahtuman tiedot</a:t>
            </a:r>
          </a:p>
        </p:txBody>
      </p:sp>
      <p:pic>
        <p:nvPicPr>
          <p:cNvPr id="4" name="Kuva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935" y="489428"/>
            <a:ext cx="3416779" cy="855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2409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 leijon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17.6.2019</a:t>
            </a:r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Kansantalousosasto</a:t>
            </a: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98131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Vain otsikko ilman leijon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uva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2250" y="6482943"/>
            <a:ext cx="2114550" cy="17174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17.6.2019</a:t>
            </a:r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Kansantalousosasto</a:t>
            </a: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516374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2250" y="6482943"/>
            <a:ext cx="2114550" cy="171740"/>
          </a:xfrm>
          <a:prstGeom prst="rect">
            <a:avLst/>
          </a:prstGeom>
        </p:spPr>
      </p:pic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17.6.2019</a:t>
            </a:r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Kansantalousosasto</a:t>
            </a: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902670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 sin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io 3"/>
          <p:cNvSpPr/>
          <p:nvPr userDrawn="1"/>
        </p:nvSpPr>
        <p:spPr>
          <a:xfrm>
            <a:off x="210457" y="224971"/>
            <a:ext cx="8715829" cy="642257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153886" y="2540000"/>
            <a:ext cx="6923314" cy="1753096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30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653558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 syaa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io 3"/>
          <p:cNvSpPr/>
          <p:nvPr userDrawn="1"/>
        </p:nvSpPr>
        <p:spPr>
          <a:xfrm>
            <a:off x="210457" y="224971"/>
            <a:ext cx="8715829" cy="642257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153886" y="2540000"/>
            <a:ext cx="6923314" cy="1753096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30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234695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 li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io 3"/>
          <p:cNvSpPr/>
          <p:nvPr userDrawn="1"/>
        </p:nvSpPr>
        <p:spPr>
          <a:xfrm>
            <a:off x="210457" y="224971"/>
            <a:ext cx="8715829" cy="642257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153886" y="2540000"/>
            <a:ext cx="6923314" cy="1753096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30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431187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pe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99360"/>
            <a:ext cx="9144000" cy="4358640"/>
          </a:xfrm>
          <a:prstGeom prst="rect">
            <a:avLst/>
          </a:prstGeom>
        </p:spPr>
      </p:pic>
      <p:pic>
        <p:nvPicPr>
          <p:cNvPr id="6" name="Kuva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935" y="489428"/>
            <a:ext cx="3416779" cy="855640"/>
          </a:xfrm>
          <a:prstGeom prst="rect">
            <a:avLst/>
          </a:prstGeom>
        </p:spPr>
      </p:pic>
      <p:sp>
        <p:nvSpPr>
          <p:cNvPr id="9" name="Tekstin paikkamerkki 8"/>
          <p:cNvSpPr>
            <a:spLocks noGrp="1"/>
          </p:cNvSpPr>
          <p:nvPr>
            <p:ph type="body" sz="quarter" idx="10" hasCustomPrompt="1"/>
          </p:nvPr>
        </p:nvSpPr>
        <p:spPr>
          <a:xfrm>
            <a:off x="1146630" y="2823908"/>
            <a:ext cx="3209346" cy="1872208"/>
          </a:xfrm>
        </p:spPr>
        <p:txBody>
          <a:bodyPr>
            <a:noAutofit/>
          </a:bodyPr>
          <a:lstStyle>
            <a:lvl1pPr marL="0" indent="0">
              <a:lnSpc>
                <a:spcPct val="120000"/>
              </a:lnSpc>
              <a:spcAft>
                <a:spcPts val="0"/>
              </a:spcAft>
              <a:buNone/>
              <a:defRPr sz="1200"/>
            </a:lvl1pPr>
            <a:lvl2pPr marL="355600" indent="0">
              <a:buNone/>
              <a:defRPr sz="1200"/>
            </a:lvl2pPr>
            <a:lvl3pPr marL="804862" indent="0">
              <a:buNone/>
              <a:defRPr sz="1200"/>
            </a:lvl3pPr>
            <a:lvl4pPr marL="1255713" indent="0">
              <a:buNone/>
              <a:defRPr sz="1200"/>
            </a:lvl4pPr>
            <a:lvl5pPr marL="1436688" indent="0">
              <a:buNone/>
              <a:defRPr sz="1200"/>
            </a:lvl5pPr>
          </a:lstStyle>
          <a:p>
            <a:pPr lvl="0"/>
            <a:r>
              <a:rPr lang="fi-FI" dirty="0" smtClean="0"/>
              <a:t>Lisää esittäjän tiedot</a:t>
            </a:r>
          </a:p>
        </p:txBody>
      </p:sp>
      <p:sp>
        <p:nvSpPr>
          <p:cNvPr id="7" name="Tekstin paikkamerkki 8"/>
          <p:cNvSpPr>
            <a:spLocks noGrp="1"/>
          </p:cNvSpPr>
          <p:nvPr>
            <p:ph type="body" sz="quarter" idx="11" hasCustomPrompt="1"/>
          </p:nvPr>
        </p:nvSpPr>
        <p:spPr>
          <a:xfrm>
            <a:off x="4528458" y="2823908"/>
            <a:ext cx="4220006" cy="1872208"/>
          </a:xfrm>
        </p:spPr>
        <p:txBody>
          <a:bodyPr>
            <a:noAutofit/>
          </a:bodyPr>
          <a:lstStyle>
            <a:lvl1pPr marL="0" indent="0">
              <a:lnSpc>
                <a:spcPct val="120000"/>
              </a:lnSpc>
              <a:spcAft>
                <a:spcPts val="0"/>
              </a:spcAft>
              <a:buNone/>
              <a:defRPr sz="1200"/>
            </a:lvl1pPr>
            <a:lvl2pPr marL="355600" indent="0">
              <a:buNone/>
              <a:defRPr sz="1200"/>
            </a:lvl2pPr>
            <a:lvl3pPr marL="804862" indent="0">
              <a:buNone/>
              <a:defRPr sz="1200"/>
            </a:lvl3pPr>
            <a:lvl4pPr marL="1255713" indent="0">
              <a:buNone/>
              <a:defRPr sz="1200"/>
            </a:lvl4pPr>
            <a:lvl5pPr marL="1436688" indent="0">
              <a:buNone/>
              <a:defRPr sz="1200"/>
            </a:lvl5pPr>
          </a:lstStyle>
          <a:p>
            <a:pPr lvl="0"/>
            <a:r>
              <a:rPr lang="fi-FI" dirty="0" smtClean="0"/>
              <a:t>Lisää tiedot</a:t>
            </a:r>
          </a:p>
        </p:txBody>
      </p:sp>
    </p:spTree>
    <p:extLst>
      <p:ext uri="{BB962C8B-B14F-4D97-AF65-F5344CB8AC3E}">
        <p14:creationId xmlns:p14="http://schemas.microsoft.com/office/powerpoint/2010/main" val="2994190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tsikkosivu hanketun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Kuva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99360"/>
            <a:ext cx="9144000" cy="435864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115616" y="1772816"/>
            <a:ext cx="7200800" cy="1656184"/>
          </a:xfrm>
        </p:spPr>
        <p:txBody>
          <a:bodyPr anchor="ctr" anchorCtr="0">
            <a:no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115616" y="3507701"/>
            <a:ext cx="7200800" cy="648072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sp>
        <p:nvSpPr>
          <p:cNvPr id="10" name="Tekstin paikkamerkki 9"/>
          <p:cNvSpPr>
            <a:spLocks noGrp="1"/>
          </p:cNvSpPr>
          <p:nvPr>
            <p:ph type="body" sz="quarter" idx="13" hasCustomPrompt="1"/>
          </p:nvPr>
        </p:nvSpPr>
        <p:spPr>
          <a:xfrm>
            <a:off x="1146629" y="6190342"/>
            <a:ext cx="4865804" cy="428171"/>
          </a:xfrm>
        </p:spPr>
        <p:txBody>
          <a:bodyPr tIns="0" bIns="0" anchor="ctr" anchorCtr="0">
            <a:noAutofit/>
          </a:bodyPr>
          <a:lstStyle>
            <a:lvl1pPr marL="0" indent="0">
              <a:buNone/>
              <a:defRPr sz="18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Vastuualueen nimi tarvittaessa</a:t>
            </a:r>
          </a:p>
        </p:txBody>
      </p:sp>
      <p:sp>
        <p:nvSpPr>
          <p:cNvPr id="6" name="Tekstin paikkamerkki 9"/>
          <p:cNvSpPr>
            <a:spLocks noGrp="1"/>
          </p:cNvSpPr>
          <p:nvPr>
            <p:ph type="body" sz="quarter" idx="14" hasCustomPrompt="1"/>
          </p:nvPr>
        </p:nvSpPr>
        <p:spPr>
          <a:xfrm>
            <a:off x="1115616" y="4208016"/>
            <a:ext cx="7200800" cy="445120"/>
          </a:xfrm>
        </p:spPr>
        <p:txBody>
          <a:bodyPr tIns="0" bIns="0" anchor="t" anchorCtr="0">
            <a:noAutofit/>
          </a:bodyPr>
          <a:lstStyle>
            <a:lvl1pPr marL="0" indent="0">
              <a:lnSpc>
                <a:spcPct val="120000"/>
              </a:lnSpc>
              <a:spcAft>
                <a:spcPts val="0"/>
              </a:spcAft>
              <a:buNone/>
              <a:defRPr sz="12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fi-FI" dirty="0" smtClean="0"/>
              <a:t>Esittäjän/tapahtuman tiedot</a:t>
            </a:r>
          </a:p>
        </p:txBody>
      </p:sp>
      <p:sp>
        <p:nvSpPr>
          <p:cNvPr id="9" name="Kuvan paikkamerkki 8"/>
          <p:cNvSpPr>
            <a:spLocks noGrp="1"/>
          </p:cNvSpPr>
          <p:nvPr>
            <p:ph type="pic" sz="quarter" idx="15" hasCustomPrompt="1"/>
          </p:nvPr>
        </p:nvSpPr>
        <p:spPr>
          <a:xfrm>
            <a:off x="7380288" y="404813"/>
            <a:ext cx="1260000" cy="1260000"/>
          </a:xfrm>
        </p:spPr>
        <p:txBody>
          <a:bodyPr>
            <a:normAutofit/>
          </a:bodyPr>
          <a:lstStyle>
            <a:lvl1pPr marL="0" indent="0" algn="ctr">
              <a:spcAft>
                <a:spcPts val="0"/>
              </a:spcAft>
              <a:buFontTx/>
              <a:buNone/>
              <a:defRPr sz="1050" baseline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fi-FI" dirty="0" smtClean="0"/>
              <a:t>Hanketunnus   </a:t>
            </a:r>
            <a:r>
              <a:rPr lang="fr-FR" dirty="0" smtClean="0"/>
              <a:t>3,5 x 3,5 cm    205 x 205 px</a:t>
            </a:r>
            <a:endParaRPr lang="fi-FI" dirty="0"/>
          </a:p>
        </p:txBody>
      </p:sp>
      <p:pic>
        <p:nvPicPr>
          <p:cNvPr id="11" name="Kuva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935" y="489428"/>
            <a:ext cx="3416779" cy="855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3936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17.6.2019</a:t>
            </a: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Kansantalousosasto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90939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 väliotsiko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76000" y="145143"/>
            <a:ext cx="7308609" cy="1186497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73314" y="1836057"/>
            <a:ext cx="7311054" cy="4290106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17.6.2019</a:t>
            </a: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Kansantalousosasto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8" name="Tekstin paikkamerkki 7"/>
          <p:cNvSpPr>
            <a:spLocks noGrp="1"/>
          </p:cNvSpPr>
          <p:nvPr>
            <p:ph type="body" sz="quarter" idx="13" hasCustomPrompt="1"/>
          </p:nvPr>
        </p:nvSpPr>
        <p:spPr>
          <a:xfrm>
            <a:off x="576000" y="1391823"/>
            <a:ext cx="7308368" cy="503237"/>
          </a:xfrm>
        </p:spPr>
        <p:txBody>
          <a:bodyPr/>
          <a:lstStyle>
            <a:lvl1pPr marL="0" indent="0">
              <a:buNone/>
              <a:defRPr b="1" baseline="0"/>
            </a:lvl1pPr>
          </a:lstStyle>
          <a:p>
            <a:pPr lvl="0"/>
            <a:r>
              <a:rPr lang="fi-FI" dirty="0" smtClean="0"/>
              <a:t>Lisää väliotsikko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615743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576000" y="1386000"/>
            <a:ext cx="3600000" cy="4779304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spcAft>
                <a:spcPts val="1200"/>
              </a:spcAft>
              <a:defRPr sz="1600"/>
            </a:lvl1pPr>
            <a:lvl2pPr>
              <a:spcBef>
                <a:spcPts val="0"/>
              </a:spcBef>
              <a:spcAft>
                <a:spcPts val="1200"/>
              </a:spcAft>
              <a:defRPr sz="1600"/>
            </a:lvl2pPr>
            <a:lvl3pPr>
              <a:spcBef>
                <a:spcPts val="0"/>
              </a:spcBef>
              <a:spcAft>
                <a:spcPts val="1200"/>
              </a:spcAft>
              <a:defRPr sz="1600"/>
            </a:lvl3pPr>
            <a:lvl4pPr>
              <a:spcBef>
                <a:spcPts val="0"/>
              </a:spcBef>
              <a:spcAft>
                <a:spcPts val="1200"/>
              </a:spcAft>
              <a:defRPr sz="1600"/>
            </a:lvl4pPr>
            <a:lvl5pPr>
              <a:spcBef>
                <a:spcPts val="0"/>
              </a:spcBef>
              <a:spcAft>
                <a:spcPts val="1200"/>
              </a:spcAft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283968" y="1386000"/>
            <a:ext cx="3600000" cy="4779304"/>
          </a:xfrm>
        </p:spPr>
        <p:txBody>
          <a:bodyPr>
            <a:normAutofit/>
          </a:bodyPr>
          <a:lstStyle>
            <a:lvl1pPr>
              <a:spcAft>
                <a:spcPts val="1200"/>
              </a:spcAft>
              <a:defRPr sz="1600"/>
            </a:lvl1pPr>
            <a:lvl2pPr>
              <a:spcAft>
                <a:spcPts val="1200"/>
              </a:spcAft>
              <a:defRPr sz="1600"/>
            </a:lvl2pPr>
            <a:lvl3pPr>
              <a:spcAft>
                <a:spcPts val="1200"/>
              </a:spcAft>
              <a:defRPr sz="1600"/>
            </a:lvl3pPr>
            <a:lvl4pPr>
              <a:spcAft>
                <a:spcPts val="1200"/>
              </a:spcAft>
              <a:defRPr sz="1600"/>
            </a:lvl4pPr>
            <a:lvl5pPr>
              <a:spcAft>
                <a:spcPts val="1200"/>
              </a:spcAft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17.6.2019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Kansantalousosasto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29293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283968" y="1386114"/>
            <a:ext cx="3600400" cy="4779189"/>
          </a:xfrm>
        </p:spPr>
        <p:txBody>
          <a:bodyPr>
            <a:normAutofit/>
          </a:bodyPr>
          <a:lstStyle>
            <a:lvl1pPr>
              <a:spcAft>
                <a:spcPts val="1200"/>
              </a:spcAft>
              <a:defRPr sz="1600"/>
            </a:lvl1pPr>
            <a:lvl2pPr>
              <a:spcAft>
                <a:spcPts val="1200"/>
              </a:spcAft>
              <a:defRPr sz="1600"/>
            </a:lvl2pPr>
            <a:lvl3pPr>
              <a:spcAft>
                <a:spcPts val="1200"/>
              </a:spcAft>
              <a:defRPr sz="1600"/>
            </a:lvl3pPr>
            <a:lvl4pPr>
              <a:spcAft>
                <a:spcPts val="1200"/>
              </a:spcAft>
              <a:defRPr sz="1600"/>
            </a:lvl4pPr>
            <a:lvl5pPr>
              <a:spcAft>
                <a:spcPts val="1200"/>
              </a:spcAft>
              <a:defRPr sz="1600"/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17.6.2019</a:t>
            </a: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Kansantalousosasto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9" name="Kuvan paikkamerkki 8"/>
          <p:cNvSpPr>
            <a:spLocks noGrp="1"/>
          </p:cNvSpPr>
          <p:nvPr>
            <p:ph type="pic" sz="quarter" idx="13" hasCustomPrompt="1"/>
          </p:nvPr>
        </p:nvSpPr>
        <p:spPr>
          <a:xfrm>
            <a:off x="705600" y="1476000"/>
            <a:ext cx="3455988" cy="4806000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Verdana" panose="020B0604030504040204" pitchFamily="34" charset="0"/>
              <a:buNone/>
              <a:tabLst/>
              <a:defRPr sz="1600"/>
            </a:lvl1pPr>
          </a:lstStyle>
          <a:p>
            <a:r>
              <a:rPr lang="fi-FI" dirty="0" smtClean="0"/>
              <a:t>Lisää kuva                                 13,35 x 9,6 cm | </a:t>
            </a:r>
            <a:r>
              <a:rPr lang="fr-FR" dirty="0" smtClean="0"/>
              <a:t>780 px x 565 px</a:t>
            </a:r>
            <a:endParaRPr lang="fi-FI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1973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ia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283968" y="1386114"/>
            <a:ext cx="3600400" cy="4779189"/>
          </a:xfrm>
        </p:spPr>
        <p:txBody>
          <a:bodyPr>
            <a:normAutofit/>
          </a:bodyPr>
          <a:lstStyle>
            <a:lvl1pPr>
              <a:spcAft>
                <a:spcPts val="1200"/>
              </a:spcAft>
              <a:defRPr sz="1600"/>
            </a:lvl1pPr>
            <a:lvl2pPr>
              <a:spcAft>
                <a:spcPts val="1200"/>
              </a:spcAft>
              <a:defRPr sz="1600"/>
            </a:lvl2pPr>
            <a:lvl3pPr>
              <a:spcAft>
                <a:spcPts val="1200"/>
              </a:spcAft>
              <a:defRPr sz="1600"/>
            </a:lvl3pPr>
            <a:lvl4pPr>
              <a:spcAft>
                <a:spcPts val="1200"/>
              </a:spcAft>
              <a:defRPr sz="1600"/>
            </a:lvl4pPr>
            <a:lvl5pPr>
              <a:spcAft>
                <a:spcPts val="1200"/>
              </a:spcAft>
              <a:defRPr sz="1600"/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17.6.2019</a:t>
            </a: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Kansantalousosasto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9" name="Kuvan paikkamerkki 8"/>
          <p:cNvSpPr>
            <a:spLocks noGrp="1"/>
          </p:cNvSpPr>
          <p:nvPr>
            <p:ph type="pic" sz="quarter" idx="13" hasCustomPrompt="1"/>
          </p:nvPr>
        </p:nvSpPr>
        <p:spPr>
          <a:xfrm>
            <a:off x="705600" y="1476000"/>
            <a:ext cx="3455988" cy="1476000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Verdana" panose="020B0604030504040204" pitchFamily="34" charset="0"/>
              <a:buNone/>
              <a:tabLst/>
              <a:defRPr sz="1600" baseline="0"/>
            </a:lvl1pPr>
          </a:lstStyle>
          <a:p>
            <a:r>
              <a:rPr lang="fi-FI" dirty="0" smtClean="0"/>
              <a:t>Lisää kuva                                    4,1 x 9,6 cm </a:t>
            </a:r>
            <a:r>
              <a:rPr lang="fr-FR" dirty="0" smtClean="0"/>
              <a:t>| 240 cm x 565 px</a:t>
            </a:r>
            <a:endParaRPr lang="fi-FI" dirty="0" smtClean="0"/>
          </a:p>
        </p:txBody>
      </p:sp>
      <p:sp>
        <p:nvSpPr>
          <p:cNvPr id="10" name="Kuvan paikkamerkki 8"/>
          <p:cNvSpPr>
            <a:spLocks noGrp="1"/>
          </p:cNvSpPr>
          <p:nvPr>
            <p:ph type="pic" sz="quarter" idx="14" hasCustomPrompt="1"/>
          </p:nvPr>
        </p:nvSpPr>
        <p:spPr>
          <a:xfrm>
            <a:off x="705600" y="3152400"/>
            <a:ext cx="3455988" cy="1476000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Verdana" panose="020B0604030504040204" pitchFamily="34" charset="0"/>
              <a:buNone/>
              <a:tabLst/>
              <a:defRPr sz="1600"/>
            </a:lvl1pPr>
          </a:lstStyle>
          <a:p>
            <a:r>
              <a:rPr lang="fi-FI" dirty="0" smtClean="0"/>
              <a:t>Lisää kuva                                    4,1 x 9,6 cm </a:t>
            </a:r>
            <a:r>
              <a:rPr lang="fr-FR" dirty="0" smtClean="0"/>
              <a:t>| 240 cm x 565 px</a:t>
            </a:r>
            <a:endParaRPr lang="fi-FI" dirty="0" smtClean="0"/>
          </a:p>
        </p:txBody>
      </p:sp>
      <p:sp>
        <p:nvSpPr>
          <p:cNvPr id="11" name="Kuvan paikkamerkki 8"/>
          <p:cNvSpPr>
            <a:spLocks noGrp="1"/>
          </p:cNvSpPr>
          <p:nvPr>
            <p:ph type="pic" sz="quarter" idx="15" hasCustomPrompt="1"/>
          </p:nvPr>
        </p:nvSpPr>
        <p:spPr>
          <a:xfrm>
            <a:off x="705600" y="4807028"/>
            <a:ext cx="3455988" cy="1476000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Verdana" panose="020B0604030504040204" pitchFamily="34" charset="0"/>
              <a:buNone/>
              <a:tabLst/>
              <a:defRPr sz="1600"/>
            </a:lvl1pPr>
          </a:lstStyle>
          <a:p>
            <a:r>
              <a:rPr lang="fi-FI" dirty="0" smtClean="0"/>
              <a:t>Lisää kuva                                    4,1 x 9,6 cm </a:t>
            </a:r>
            <a:r>
              <a:rPr lang="fr-FR" dirty="0" smtClean="0"/>
              <a:t>| 240 cm x 565 px</a:t>
            </a:r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2901028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uva i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2250" y="6482943"/>
            <a:ext cx="2114550" cy="17174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17.6.2019</a:t>
            </a:r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Kansantalousosasto</a:t>
            </a: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7" name="Kuvan paikkamerkki 6"/>
          <p:cNvSpPr>
            <a:spLocks noGrp="1"/>
          </p:cNvSpPr>
          <p:nvPr>
            <p:ph type="pic" sz="quarter" idx="13" hasCustomPrompt="1"/>
          </p:nvPr>
        </p:nvSpPr>
        <p:spPr>
          <a:xfrm>
            <a:off x="703942" y="1476000"/>
            <a:ext cx="7722000" cy="4804229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fi-FI" dirty="0" smtClean="0"/>
              <a:t>Lisää kuva                                                                  koko </a:t>
            </a:r>
            <a:r>
              <a:rPr lang="fr-FR" dirty="0" smtClean="0"/>
              <a:t>13,35 x 21,45 cm | 780 x 1265 px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5229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kstilaatiko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Kuva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2250" y="6482943"/>
            <a:ext cx="2114550" cy="17174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17.6.2019</a:t>
            </a:r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Kansantalousosasto</a:t>
            </a: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8" name="Tekstin paikkamerkki 7"/>
          <p:cNvSpPr>
            <a:spLocks noGrp="1"/>
          </p:cNvSpPr>
          <p:nvPr>
            <p:ph type="body" sz="quarter" idx="13"/>
          </p:nvPr>
        </p:nvSpPr>
        <p:spPr>
          <a:xfrm>
            <a:off x="684213" y="1484313"/>
            <a:ext cx="3752506" cy="2232025"/>
          </a:xfrm>
          <a:solidFill>
            <a:schemeClr val="accent3"/>
          </a:solidFill>
        </p:spPr>
        <p:txBody>
          <a:bodyPr lIns="252000" tIns="468000" rIns="180000" bIns="180000">
            <a:normAutofit/>
          </a:bodyPr>
          <a:lstStyle>
            <a:lvl1pPr>
              <a:spcAft>
                <a:spcPts val="600"/>
              </a:spcAft>
              <a:defRPr sz="1600">
                <a:solidFill>
                  <a:schemeClr val="bg1"/>
                </a:solidFill>
              </a:defRPr>
            </a:lvl1pPr>
            <a:lvl2pPr>
              <a:spcAft>
                <a:spcPts val="600"/>
              </a:spcAft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</p:txBody>
      </p:sp>
      <p:sp>
        <p:nvSpPr>
          <p:cNvPr id="9" name="Tekstin paikkamerkki 7"/>
          <p:cNvSpPr>
            <a:spLocks noGrp="1"/>
          </p:cNvSpPr>
          <p:nvPr>
            <p:ph type="body" sz="quarter" idx="14"/>
          </p:nvPr>
        </p:nvSpPr>
        <p:spPr>
          <a:xfrm>
            <a:off x="4644008" y="1484313"/>
            <a:ext cx="3752506" cy="2232025"/>
          </a:xfrm>
          <a:solidFill>
            <a:schemeClr val="accent1"/>
          </a:solidFill>
        </p:spPr>
        <p:txBody>
          <a:bodyPr lIns="252000" tIns="468000" rIns="180000" bIns="180000">
            <a:normAutofit/>
          </a:bodyPr>
          <a:lstStyle>
            <a:lvl1pPr>
              <a:spcAft>
                <a:spcPts val="600"/>
              </a:spcAft>
              <a:defRPr sz="1600">
                <a:solidFill>
                  <a:schemeClr val="bg1"/>
                </a:solidFill>
              </a:defRPr>
            </a:lvl1pPr>
            <a:lvl2pPr>
              <a:spcAft>
                <a:spcPts val="600"/>
              </a:spcAft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</p:txBody>
      </p:sp>
      <p:sp>
        <p:nvSpPr>
          <p:cNvPr id="10" name="Tekstin paikkamerkki 7"/>
          <p:cNvSpPr>
            <a:spLocks noGrp="1"/>
          </p:cNvSpPr>
          <p:nvPr>
            <p:ph type="body" sz="quarter" idx="15"/>
          </p:nvPr>
        </p:nvSpPr>
        <p:spPr>
          <a:xfrm>
            <a:off x="684213" y="4077072"/>
            <a:ext cx="3752506" cy="2232025"/>
          </a:xfrm>
          <a:solidFill>
            <a:schemeClr val="accent2"/>
          </a:solidFill>
        </p:spPr>
        <p:txBody>
          <a:bodyPr lIns="252000" tIns="468000" rIns="180000" bIns="180000">
            <a:normAutofit/>
          </a:bodyPr>
          <a:lstStyle>
            <a:lvl1pPr>
              <a:spcAft>
                <a:spcPts val="600"/>
              </a:spcAft>
              <a:defRPr sz="1600">
                <a:solidFill>
                  <a:schemeClr val="bg1"/>
                </a:solidFill>
              </a:defRPr>
            </a:lvl1pPr>
            <a:lvl2pPr>
              <a:spcAft>
                <a:spcPts val="600"/>
              </a:spcAft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</p:txBody>
      </p:sp>
      <p:sp>
        <p:nvSpPr>
          <p:cNvPr id="11" name="Tekstin paikkamerkki 7"/>
          <p:cNvSpPr>
            <a:spLocks noGrp="1"/>
          </p:cNvSpPr>
          <p:nvPr>
            <p:ph type="body" sz="quarter" idx="16"/>
          </p:nvPr>
        </p:nvSpPr>
        <p:spPr>
          <a:xfrm>
            <a:off x="4644008" y="4077072"/>
            <a:ext cx="3752506" cy="2232025"/>
          </a:xfrm>
          <a:solidFill>
            <a:schemeClr val="accent4"/>
          </a:solidFill>
        </p:spPr>
        <p:txBody>
          <a:bodyPr lIns="252000" tIns="468000" rIns="180000" bIns="180000">
            <a:normAutofit/>
          </a:bodyPr>
          <a:lstStyle>
            <a:lvl1pPr>
              <a:spcAft>
                <a:spcPts val="600"/>
              </a:spcAft>
              <a:defRPr sz="1600">
                <a:solidFill>
                  <a:schemeClr val="bg1"/>
                </a:solidFill>
              </a:defRPr>
            </a:lvl1pPr>
            <a:lvl2pPr>
              <a:spcAft>
                <a:spcPts val="600"/>
              </a:spcAft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7" hasCustomPrompt="1"/>
          </p:nvPr>
        </p:nvSpPr>
        <p:spPr>
          <a:xfrm>
            <a:off x="684213" y="1484312"/>
            <a:ext cx="3752506" cy="504527"/>
          </a:xfrm>
        </p:spPr>
        <p:txBody>
          <a:bodyPr lIns="252000" tIns="144000" rIns="180000" bIns="180000">
            <a:noAutofit/>
          </a:bodyPr>
          <a:lstStyle>
            <a:lvl1pPr marL="0" indent="0">
              <a:buFontTx/>
              <a:buNone/>
              <a:defRPr sz="20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 smtClean="0"/>
              <a:t>Lisää otsikko</a:t>
            </a:r>
          </a:p>
        </p:txBody>
      </p:sp>
      <p:sp>
        <p:nvSpPr>
          <p:cNvPr id="13" name="Tekstin paikkamerkki 6"/>
          <p:cNvSpPr>
            <a:spLocks noGrp="1"/>
          </p:cNvSpPr>
          <p:nvPr>
            <p:ph type="body" sz="quarter" idx="18" hasCustomPrompt="1"/>
          </p:nvPr>
        </p:nvSpPr>
        <p:spPr>
          <a:xfrm>
            <a:off x="4644000" y="1484312"/>
            <a:ext cx="3752506" cy="504527"/>
          </a:xfrm>
        </p:spPr>
        <p:txBody>
          <a:bodyPr lIns="252000" tIns="144000" rIns="180000" bIns="180000">
            <a:noAutofit/>
          </a:bodyPr>
          <a:lstStyle>
            <a:lvl1pPr marL="0" indent="0">
              <a:buFontTx/>
              <a:buNone/>
              <a:defRPr sz="20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 smtClean="0"/>
              <a:t>Lisää otsikko</a:t>
            </a:r>
          </a:p>
        </p:txBody>
      </p:sp>
      <p:sp>
        <p:nvSpPr>
          <p:cNvPr id="14" name="Tekstin paikkamerkki 6"/>
          <p:cNvSpPr>
            <a:spLocks noGrp="1"/>
          </p:cNvSpPr>
          <p:nvPr>
            <p:ph type="body" sz="quarter" idx="19" hasCustomPrompt="1"/>
          </p:nvPr>
        </p:nvSpPr>
        <p:spPr>
          <a:xfrm>
            <a:off x="684213" y="4078800"/>
            <a:ext cx="3752506" cy="504527"/>
          </a:xfrm>
        </p:spPr>
        <p:txBody>
          <a:bodyPr lIns="252000" tIns="144000" rIns="180000" bIns="180000">
            <a:noAutofit/>
          </a:bodyPr>
          <a:lstStyle>
            <a:lvl1pPr marL="0" indent="0">
              <a:buFontTx/>
              <a:buNone/>
              <a:defRPr sz="20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 smtClean="0"/>
              <a:t>Lisää otsikko</a:t>
            </a:r>
          </a:p>
        </p:txBody>
      </p:sp>
      <p:sp>
        <p:nvSpPr>
          <p:cNvPr id="15" name="Tekstin paikkamerkki 6"/>
          <p:cNvSpPr>
            <a:spLocks noGrp="1"/>
          </p:cNvSpPr>
          <p:nvPr>
            <p:ph type="body" sz="quarter" idx="20" hasCustomPrompt="1"/>
          </p:nvPr>
        </p:nvSpPr>
        <p:spPr>
          <a:xfrm>
            <a:off x="4644000" y="4078800"/>
            <a:ext cx="3752506" cy="504527"/>
          </a:xfrm>
        </p:spPr>
        <p:txBody>
          <a:bodyPr lIns="252000" tIns="144000" rIns="180000" bIns="180000">
            <a:noAutofit/>
          </a:bodyPr>
          <a:lstStyle>
            <a:lvl1pPr marL="0" indent="0">
              <a:buFontTx/>
              <a:buNone/>
              <a:defRPr sz="20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 smtClean="0"/>
              <a:t>Lisää otsikko</a:t>
            </a:r>
          </a:p>
        </p:txBody>
      </p:sp>
    </p:spTree>
    <p:extLst>
      <p:ext uri="{BB962C8B-B14F-4D97-AF65-F5344CB8AC3E}">
        <p14:creationId xmlns:p14="http://schemas.microsoft.com/office/powerpoint/2010/main" val="254240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2250" y="6482943"/>
            <a:ext cx="2114550" cy="171740"/>
          </a:xfrm>
          <a:prstGeom prst="rect">
            <a:avLst/>
          </a:prstGeom>
        </p:spPr>
      </p:pic>
      <p:pic>
        <p:nvPicPr>
          <p:cNvPr id="8" name="Kuva 7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0"/>
            <a:ext cx="1618488" cy="3118104"/>
          </a:xfrm>
          <a:prstGeom prst="rect">
            <a:avLst/>
          </a:prstGeom>
        </p:spPr>
      </p:pic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576000" y="145143"/>
            <a:ext cx="7308368" cy="11864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576000" y="1386114"/>
            <a:ext cx="7308368" cy="477918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576000" y="6429829"/>
            <a:ext cx="975264" cy="29164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17.6.2019</a:t>
            </a: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429829"/>
            <a:ext cx="2895600" cy="29164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Kansantalousosasto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388424" y="6429829"/>
            <a:ext cx="477416" cy="29164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52D72BAF-8CDA-4878-B74D-CAA2BE485765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30251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3" r:id="rId2"/>
    <p:sldLayoutId id="2147483650" r:id="rId3"/>
    <p:sldLayoutId id="2147483660" r:id="rId4"/>
    <p:sldLayoutId id="2147483652" r:id="rId5"/>
    <p:sldLayoutId id="2147483666" r:id="rId6"/>
    <p:sldLayoutId id="2147483668" r:id="rId7"/>
    <p:sldLayoutId id="2147483662" r:id="rId8"/>
    <p:sldLayoutId id="2147483669" r:id="rId9"/>
    <p:sldLayoutId id="2147483654" r:id="rId10"/>
    <p:sldLayoutId id="2147483670" r:id="rId11"/>
    <p:sldLayoutId id="2147483655" r:id="rId12"/>
    <p:sldLayoutId id="2147483665" r:id="rId13"/>
    <p:sldLayoutId id="2147483664" r:id="rId14"/>
    <p:sldLayoutId id="2147483661" r:id="rId15"/>
    <p:sldLayoutId id="2147483667" r:id="rId16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3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55600" indent="-355600" algn="l" defTabSz="914400" rtl="0" eaLnBrk="1" latinLnBrk="0" hangingPunct="1">
        <a:spcBef>
          <a:spcPts val="0"/>
        </a:spcBef>
        <a:spcAft>
          <a:spcPts val="800"/>
        </a:spcAft>
        <a:buFont typeface="Verdana" panose="020B0604030504040204" pitchFamily="34" charset="0"/>
        <a:buChar char="‒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19138" indent="-363538" algn="l" defTabSz="914400" rtl="0" eaLnBrk="1" latinLnBrk="0" hangingPunct="1">
        <a:spcBef>
          <a:spcPts val="0"/>
        </a:spcBef>
        <a:spcAft>
          <a:spcPts val="800"/>
        </a:spcAft>
        <a:buFont typeface="Verdana" panose="020B0604030504040204" pitchFamily="34" charset="0"/>
        <a:buChar char="‒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68400" indent="-363538" algn="l" defTabSz="914400" rtl="0" eaLnBrk="1" latinLnBrk="0" hangingPunct="1">
        <a:spcBef>
          <a:spcPts val="0"/>
        </a:spcBef>
        <a:spcAft>
          <a:spcPts val="800"/>
        </a:spcAft>
        <a:buFont typeface="Verdana" panose="020B0604030504040204" pitchFamily="34" charset="0"/>
        <a:buChar char="‒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688" indent="-180975" algn="l" defTabSz="914400" rtl="0" eaLnBrk="1" latinLnBrk="0" hangingPunct="1">
        <a:spcBef>
          <a:spcPts val="0"/>
        </a:spcBef>
        <a:spcAft>
          <a:spcPts val="800"/>
        </a:spcAft>
        <a:buFont typeface="Verdana" panose="020B0604030504040204" pitchFamily="34" charset="0"/>
        <a:buChar char="‒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11313" indent="-174625" algn="l" defTabSz="914400" rtl="0" eaLnBrk="1" latinLnBrk="0" hangingPunct="1">
        <a:spcBef>
          <a:spcPts val="0"/>
        </a:spcBef>
        <a:spcAft>
          <a:spcPts val="800"/>
        </a:spcAft>
        <a:buFont typeface="Verdana" panose="020B0604030504040204" pitchFamily="34" charset="0"/>
        <a:buChar char="‒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10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10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10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10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10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10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10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10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10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10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10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emf"/><Relationship Id="rId1" Type="http://schemas.openxmlformats.org/officeDocument/2006/relationships/slideLayout" Target="../slideLayouts/slideLayout10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emf"/><Relationship Id="rId1" Type="http://schemas.openxmlformats.org/officeDocument/2006/relationships/slideLayout" Target="../slideLayouts/slideLayout10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emf"/><Relationship Id="rId1" Type="http://schemas.openxmlformats.org/officeDocument/2006/relationships/slideLayout" Target="../slideLayouts/slideLayout10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Taloudellinen katsaus</a:t>
            </a:r>
            <a:r>
              <a:rPr lang="fi-FI" dirty="0"/>
              <a:t/>
            </a:r>
            <a:br>
              <a:rPr lang="fi-FI" dirty="0"/>
            </a:br>
            <a:r>
              <a:rPr lang="fi-FI" dirty="0" smtClean="0"/>
              <a:t>Kesä 2019</a:t>
            </a:r>
            <a:endParaRPr lang="fi-FI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i-FI" dirty="0" smtClean="0"/>
              <a:t>17.6.2019</a:t>
            </a:r>
          </a:p>
          <a:p>
            <a:r>
              <a:rPr lang="fi-FI" dirty="0" smtClean="0"/>
              <a:t>Kansantalousosasto</a:t>
            </a: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06960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17.6.2019</a:t>
            </a:r>
            <a:endParaRPr lang="fi-FI"/>
          </a:p>
        </p:txBody>
      </p:sp>
      <p:pic>
        <p:nvPicPr>
          <p:cNvPr id="7" name="Kuva 6"/>
          <p:cNvPicPr/>
          <p:nvPr>
            <p:extLst>
              <p:ext uri="{D42A27DB-BD31-4B8C-83A1-F6EECF244321}">
                <p14:modId xmlns:p14="http://schemas.microsoft.com/office/powerpoint/2010/main" val="1373831087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1963" y="1533525"/>
            <a:ext cx="7370762" cy="4840288"/>
          </a:xfrm>
          <a:prstGeom prst="rect">
            <a:avLst/>
          </a:prstGeom>
        </p:spPr>
      </p:pic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Kansantalousosasto</a:t>
            </a: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pPr/>
              <a:t>10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90275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17.6.2019</a:t>
            </a:r>
            <a:endParaRPr lang="fi-FI"/>
          </a:p>
        </p:txBody>
      </p:sp>
      <p:pic>
        <p:nvPicPr>
          <p:cNvPr id="7" name="Kuva 6"/>
          <p:cNvPicPr/>
          <p:nvPr>
            <p:extLst>
              <p:ext uri="{D42A27DB-BD31-4B8C-83A1-F6EECF244321}">
                <p14:modId xmlns:p14="http://schemas.microsoft.com/office/powerpoint/2010/main" val="2246138781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1963" y="1533525"/>
            <a:ext cx="7370762" cy="4840288"/>
          </a:xfrm>
          <a:prstGeom prst="rect">
            <a:avLst/>
          </a:prstGeom>
        </p:spPr>
      </p:pic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Kansantalousosasto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pPr/>
              <a:t>11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60062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17.6.2019</a:t>
            </a:r>
            <a:endParaRPr lang="fi-FI" dirty="0" smtClean="0"/>
          </a:p>
        </p:txBody>
      </p:sp>
      <p:pic>
        <p:nvPicPr>
          <p:cNvPr id="4" name="Kuva 3"/>
          <p:cNvPicPr/>
          <p:nvPr>
            <p:extLst>
              <p:ext uri="{D42A27DB-BD31-4B8C-83A1-F6EECF244321}">
                <p14:modId xmlns:p14="http://schemas.microsoft.com/office/powerpoint/2010/main" val="2241633627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1963" y="1533525"/>
            <a:ext cx="7370762" cy="4840288"/>
          </a:xfrm>
          <a:prstGeom prst="rect">
            <a:avLst/>
          </a:prstGeom>
        </p:spPr>
      </p:pic>
      <p:sp>
        <p:nvSpPr>
          <p:cNvPr id="2" name="Alatunnisteen paikkamerk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Kansantalousosasto</a:t>
            </a:r>
            <a:endParaRPr lang="fi-FI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pPr/>
              <a:t>12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6515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17.6.2019</a:t>
            </a:r>
            <a:endParaRPr lang="fi-FI"/>
          </a:p>
        </p:txBody>
      </p:sp>
      <p:pic>
        <p:nvPicPr>
          <p:cNvPr id="7" name="Kuva 6"/>
          <p:cNvPicPr/>
          <p:nvPr>
            <p:extLst>
              <p:ext uri="{D42A27DB-BD31-4B8C-83A1-F6EECF244321}">
                <p14:modId xmlns:p14="http://schemas.microsoft.com/office/powerpoint/2010/main" val="3235266948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1963" y="1533525"/>
            <a:ext cx="7370762" cy="4840288"/>
          </a:xfrm>
          <a:prstGeom prst="rect">
            <a:avLst/>
          </a:prstGeom>
        </p:spPr>
      </p:pic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Kansantalousosasto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pPr/>
              <a:t>13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01218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17.6.2019</a:t>
            </a:r>
            <a:endParaRPr lang="fi-FI" dirty="0" smtClean="0"/>
          </a:p>
        </p:txBody>
      </p:sp>
      <p:pic>
        <p:nvPicPr>
          <p:cNvPr id="4" name="Kuva 3"/>
          <p:cNvPicPr/>
          <p:nvPr>
            <p:extLst>
              <p:ext uri="{D42A27DB-BD31-4B8C-83A1-F6EECF244321}">
                <p14:modId xmlns:p14="http://schemas.microsoft.com/office/powerpoint/2010/main" val="910019134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1963" y="1533525"/>
            <a:ext cx="7370762" cy="4840288"/>
          </a:xfrm>
          <a:prstGeom prst="rect">
            <a:avLst/>
          </a:prstGeom>
        </p:spPr>
      </p:pic>
      <p:sp>
        <p:nvSpPr>
          <p:cNvPr id="2" name="Alatunnisteen paikkamerk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Kansantalousosasto</a:t>
            </a:r>
            <a:endParaRPr lang="fi-FI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pPr/>
              <a:t>14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75863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17.6.2019</a:t>
            </a:r>
            <a:endParaRPr lang="fi-FI" dirty="0" smtClean="0"/>
          </a:p>
        </p:txBody>
      </p:sp>
      <p:pic>
        <p:nvPicPr>
          <p:cNvPr id="5" name="Kuva 4"/>
          <p:cNvPicPr/>
          <p:nvPr>
            <p:extLst>
              <p:ext uri="{D42A27DB-BD31-4B8C-83A1-F6EECF244321}">
                <p14:modId xmlns:p14="http://schemas.microsoft.com/office/powerpoint/2010/main" val="3907303861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1963" y="1533525"/>
            <a:ext cx="7370762" cy="4840288"/>
          </a:xfrm>
          <a:prstGeom prst="rect">
            <a:avLst/>
          </a:prstGeom>
        </p:spPr>
      </p:pic>
      <p:sp>
        <p:nvSpPr>
          <p:cNvPr id="2" name="Alatunnisteen paikkamerk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Kansantalousosasto</a:t>
            </a: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pPr/>
              <a:t>15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90270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17.6.2019</a:t>
            </a:r>
            <a:endParaRPr lang="fi-FI" dirty="0" smtClean="0"/>
          </a:p>
        </p:txBody>
      </p:sp>
      <p:pic>
        <p:nvPicPr>
          <p:cNvPr id="4" name="Kuva 3"/>
          <p:cNvPicPr/>
          <p:nvPr>
            <p:extLst>
              <p:ext uri="{D42A27DB-BD31-4B8C-83A1-F6EECF244321}">
                <p14:modId xmlns:p14="http://schemas.microsoft.com/office/powerpoint/2010/main" val="993378360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1963" y="1533525"/>
            <a:ext cx="7370762" cy="4837113"/>
          </a:xfrm>
          <a:prstGeom prst="rect">
            <a:avLst/>
          </a:prstGeom>
        </p:spPr>
      </p:pic>
      <p:sp>
        <p:nvSpPr>
          <p:cNvPr id="2" name="Alatunnisteen paikkamerk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Kansantalousosasto</a:t>
            </a:r>
            <a:endParaRPr lang="fi-FI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pPr/>
              <a:t>16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83912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17.6.2019</a:t>
            </a:r>
            <a:endParaRPr lang="fi-FI" dirty="0" smtClean="0"/>
          </a:p>
        </p:txBody>
      </p:sp>
      <p:pic>
        <p:nvPicPr>
          <p:cNvPr id="4" name="Kuva 3"/>
          <p:cNvPicPr/>
          <p:nvPr>
            <p:extLst>
              <p:ext uri="{D42A27DB-BD31-4B8C-83A1-F6EECF244321}">
                <p14:modId xmlns:p14="http://schemas.microsoft.com/office/powerpoint/2010/main" val="4136592083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1963" y="1533525"/>
            <a:ext cx="7370762" cy="4840288"/>
          </a:xfrm>
          <a:prstGeom prst="rect">
            <a:avLst/>
          </a:prstGeom>
        </p:spPr>
      </p:pic>
      <p:sp>
        <p:nvSpPr>
          <p:cNvPr id="2" name="Alatunnisteen paikkamerk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Kansantalousosasto</a:t>
            </a:r>
            <a:endParaRPr lang="fi-FI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pPr/>
              <a:t>17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9169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17.6.2019</a:t>
            </a:r>
            <a:endParaRPr lang="fi-FI" dirty="0" smtClean="0"/>
          </a:p>
        </p:txBody>
      </p:sp>
      <p:pic>
        <p:nvPicPr>
          <p:cNvPr id="4" name="Kuva 3"/>
          <p:cNvPicPr/>
          <p:nvPr>
            <p:extLst>
              <p:ext uri="{D42A27DB-BD31-4B8C-83A1-F6EECF244321}">
                <p14:modId xmlns:p14="http://schemas.microsoft.com/office/powerpoint/2010/main" val="1062490024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1963" y="1533525"/>
            <a:ext cx="7370762" cy="4840288"/>
          </a:xfrm>
          <a:prstGeom prst="rect">
            <a:avLst/>
          </a:prstGeom>
        </p:spPr>
      </p:pic>
      <p:sp>
        <p:nvSpPr>
          <p:cNvPr id="2" name="Alatunnisteen paikkamerk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Kansantalousosasto</a:t>
            </a:r>
            <a:endParaRPr lang="fi-FI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pPr/>
              <a:t>18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27212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17.6.2019</a:t>
            </a:r>
            <a:endParaRPr lang="fi-FI"/>
          </a:p>
        </p:txBody>
      </p:sp>
      <p:pic>
        <p:nvPicPr>
          <p:cNvPr id="7" name="Kuva 6"/>
          <p:cNvPicPr/>
          <p:nvPr>
            <p:extLst>
              <p:ext uri="{D42A27DB-BD31-4B8C-83A1-F6EECF244321}">
                <p14:modId xmlns:p14="http://schemas.microsoft.com/office/powerpoint/2010/main" val="1266174110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1963" y="1533525"/>
            <a:ext cx="7370762" cy="4840288"/>
          </a:xfrm>
          <a:prstGeom prst="rect">
            <a:avLst/>
          </a:prstGeom>
        </p:spPr>
      </p:pic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Kansantalousosasto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pPr/>
              <a:t>19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46660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17.6.2019</a:t>
            </a:r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Kansantalousosasto</a:t>
            </a: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pPr/>
              <a:t>2</a:t>
            </a:fld>
            <a:endParaRPr lang="fi-FI"/>
          </a:p>
        </p:txBody>
      </p:sp>
      <p:sp>
        <p:nvSpPr>
          <p:cNvPr id="7" name="Tekstiruutu 6"/>
          <p:cNvSpPr txBox="1"/>
          <p:nvPr/>
        </p:nvSpPr>
        <p:spPr>
          <a:xfrm>
            <a:off x="1542919" y="3140968"/>
            <a:ext cx="2915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>
                <a:solidFill>
                  <a:srgbClr val="FF0000"/>
                </a:solidFill>
              </a:rPr>
              <a:t>Tämä ei ole päivittynyt</a:t>
            </a:r>
            <a:endParaRPr lang="fi-FI" dirty="0">
              <a:solidFill>
                <a:srgbClr val="FF0000"/>
              </a:solidFill>
            </a:endParaRPr>
          </a:p>
        </p:txBody>
      </p:sp>
      <p:pic>
        <p:nvPicPr>
          <p:cNvPr id="8" name="Kuva 7"/>
          <p:cNvPicPr/>
          <p:nvPr>
            <p:extLst>
              <p:ext uri="{D42A27DB-BD31-4B8C-83A1-F6EECF244321}">
                <p14:modId xmlns:p14="http://schemas.microsoft.com/office/powerpoint/2010/main" val="4073161891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539750" y="1825625"/>
            <a:ext cx="7575550" cy="5051425"/>
          </a:xfrm>
          <a:prstGeom prst="rect">
            <a:avLst/>
          </a:prstGeom>
        </p:spPr>
      </p:pic>
      <p:sp>
        <p:nvSpPr>
          <p:cNvPr id="6" name="Tekstiruutu 5"/>
          <p:cNvSpPr txBox="1"/>
          <p:nvPr/>
        </p:nvSpPr>
        <p:spPr>
          <a:xfrm>
            <a:off x="467544" y="1506270"/>
            <a:ext cx="34919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 dirty="0" smtClean="0"/>
              <a:t>Keskeiset ennusteluvut</a:t>
            </a:r>
            <a:endParaRPr lang="fi-FI" sz="1600" b="1" dirty="0"/>
          </a:p>
        </p:txBody>
      </p:sp>
    </p:spTree>
    <p:extLst>
      <p:ext uri="{BB962C8B-B14F-4D97-AF65-F5344CB8AC3E}">
        <p14:creationId xmlns:p14="http://schemas.microsoft.com/office/powerpoint/2010/main" val="3395747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17.6.2019</a:t>
            </a:r>
            <a:endParaRPr lang="fi-FI" dirty="0" smtClean="0"/>
          </a:p>
        </p:txBody>
      </p:sp>
      <p:pic>
        <p:nvPicPr>
          <p:cNvPr id="4" name="Kuva 3"/>
          <p:cNvPicPr/>
          <p:nvPr>
            <p:extLst>
              <p:ext uri="{D42A27DB-BD31-4B8C-83A1-F6EECF244321}">
                <p14:modId xmlns:p14="http://schemas.microsoft.com/office/powerpoint/2010/main" val="2168804799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1963" y="1533525"/>
            <a:ext cx="7370762" cy="4840288"/>
          </a:xfrm>
          <a:prstGeom prst="rect">
            <a:avLst/>
          </a:prstGeom>
        </p:spPr>
      </p:pic>
      <p:sp>
        <p:nvSpPr>
          <p:cNvPr id="2" name="Alatunnisteen paikkamerk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Kansantalousosasto</a:t>
            </a:r>
            <a:endParaRPr lang="fi-FI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pPr/>
              <a:t>20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27010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17.6.2019</a:t>
            </a:r>
            <a:endParaRPr lang="fi-FI" dirty="0" smtClean="0"/>
          </a:p>
        </p:txBody>
      </p:sp>
      <p:pic>
        <p:nvPicPr>
          <p:cNvPr id="4" name="Kuva 3"/>
          <p:cNvPicPr/>
          <p:nvPr>
            <p:extLst>
              <p:ext uri="{D42A27DB-BD31-4B8C-83A1-F6EECF244321}">
                <p14:modId xmlns:p14="http://schemas.microsoft.com/office/powerpoint/2010/main" val="7991261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1963" y="1533525"/>
            <a:ext cx="7370762" cy="4840288"/>
          </a:xfrm>
          <a:prstGeom prst="rect">
            <a:avLst/>
          </a:prstGeom>
        </p:spPr>
      </p:pic>
      <p:sp>
        <p:nvSpPr>
          <p:cNvPr id="2" name="Alatunnisteen paikkamerk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Kansantalousosasto</a:t>
            </a:r>
            <a:endParaRPr lang="fi-FI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pPr/>
              <a:t>21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82229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17.6.2019</a:t>
            </a:r>
            <a:endParaRPr lang="fi-FI" dirty="0" smtClean="0"/>
          </a:p>
        </p:txBody>
      </p:sp>
      <p:pic>
        <p:nvPicPr>
          <p:cNvPr id="4" name="Kuva 3"/>
          <p:cNvPicPr/>
          <p:nvPr>
            <p:extLst>
              <p:ext uri="{D42A27DB-BD31-4B8C-83A1-F6EECF244321}">
                <p14:modId xmlns:p14="http://schemas.microsoft.com/office/powerpoint/2010/main" val="985889727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1963" y="1533525"/>
            <a:ext cx="7370762" cy="4840288"/>
          </a:xfrm>
          <a:prstGeom prst="rect">
            <a:avLst/>
          </a:prstGeom>
        </p:spPr>
      </p:pic>
      <p:sp>
        <p:nvSpPr>
          <p:cNvPr id="2" name="Alatunnisteen paikkamerk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Kansantalousosasto</a:t>
            </a:r>
            <a:endParaRPr lang="fi-FI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pPr/>
              <a:t>22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71344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17.6.2019</a:t>
            </a:r>
            <a:endParaRPr lang="fi-FI" dirty="0" smtClean="0"/>
          </a:p>
        </p:txBody>
      </p:sp>
      <p:pic>
        <p:nvPicPr>
          <p:cNvPr id="4" name="Kuva 3"/>
          <p:cNvPicPr/>
          <p:nvPr>
            <p:extLst>
              <p:ext uri="{D42A27DB-BD31-4B8C-83A1-F6EECF244321}">
                <p14:modId xmlns:p14="http://schemas.microsoft.com/office/powerpoint/2010/main" val="2638970067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1963" y="1533525"/>
            <a:ext cx="7370762" cy="4840288"/>
          </a:xfrm>
          <a:prstGeom prst="rect">
            <a:avLst/>
          </a:prstGeom>
        </p:spPr>
      </p:pic>
      <p:sp>
        <p:nvSpPr>
          <p:cNvPr id="2" name="Alatunnisteen paikkamerk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Kansantalousosasto</a:t>
            </a:r>
            <a:endParaRPr lang="fi-FI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pPr/>
              <a:t>23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02844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17.6.2019</a:t>
            </a:r>
            <a:endParaRPr lang="fi-FI"/>
          </a:p>
        </p:txBody>
      </p:sp>
      <p:pic>
        <p:nvPicPr>
          <p:cNvPr id="7" name="Kuva 6"/>
          <p:cNvPicPr/>
          <p:nvPr>
            <p:extLst>
              <p:ext uri="{D42A27DB-BD31-4B8C-83A1-F6EECF244321}">
                <p14:modId xmlns:p14="http://schemas.microsoft.com/office/powerpoint/2010/main" val="2241710503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1963" y="1533525"/>
            <a:ext cx="7370762" cy="4840288"/>
          </a:xfrm>
          <a:prstGeom prst="rect">
            <a:avLst/>
          </a:prstGeom>
        </p:spPr>
      </p:pic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Kansantalousosasto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pPr/>
              <a:t>24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76549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17.6.2019</a:t>
            </a:r>
            <a:endParaRPr lang="fi-FI"/>
          </a:p>
        </p:txBody>
      </p:sp>
      <p:pic>
        <p:nvPicPr>
          <p:cNvPr id="7" name="Kuva 6"/>
          <p:cNvPicPr/>
          <p:nvPr>
            <p:extLst>
              <p:ext uri="{D42A27DB-BD31-4B8C-83A1-F6EECF244321}">
                <p14:modId xmlns:p14="http://schemas.microsoft.com/office/powerpoint/2010/main" val="3344793424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1963" y="1533525"/>
            <a:ext cx="7370762" cy="4835525"/>
          </a:xfrm>
          <a:prstGeom prst="rect">
            <a:avLst/>
          </a:prstGeom>
        </p:spPr>
      </p:pic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Kansantalousosasto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pPr/>
              <a:t>25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45321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17.6.2019</a:t>
            </a:r>
            <a:endParaRPr lang="fi-FI"/>
          </a:p>
        </p:txBody>
      </p:sp>
      <p:pic>
        <p:nvPicPr>
          <p:cNvPr id="7" name="Kuva 6"/>
          <p:cNvPicPr/>
          <p:nvPr>
            <p:extLst>
              <p:ext uri="{D42A27DB-BD31-4B8C-83A1-F6EECF244321}">
                <p14:modId xmlns:p14="http://schemas.microsoft.com/office/powerpoint/2010/main" val="950024787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1963" y="1533525"/>
            <a:ext cx="7370762" cy="4840288"/>
          </a:xfrm>
          <a:prstGeom prst="rect">
            <a:avLst/>
          </a:prstGeom>
        </p:spPr>
      </p:pic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Kansantalousosasto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pPr/>
              <a:t>26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59841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17.6.2019</a:t>
            </a:r>
            <a:endParaRPr lang="fi-FI"/>
          </a:p>
        </p:txBody>
      </p:sp>
      <p:pic>
        <p:nvPicPr>
          <p:cNvPr id="7" name="Kuva 6"/>
          <p:cNvPicPr/>
          <p:nvPr>
            <p:extLst>
              <p:ext uri="{D42A27DB-BD31-4B8C-83A1-F6EECF244321}">
                <p14:modId xmlns:p14="http://schemas.microsoft.com/office/powerpoint/2010/main" val="1635420408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1963" y="1533525"/>
            <a:ext cx="7370762" cy="4840288"/>
          </a:xfrm>
          <a:prstGeom prst="rect">
            <a:avLst/>
          </a:prstGeom>
        </p:spPr>
      </p:pic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Kansantalousosasto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pPr/>
              <a:t>27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51809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17.6.2019</a:t>
            </a:r>
            <a:endParaRPr lang="fi-FI" dirty="0" smtClean="0"/>
          </a:p>
        </p:txBody>
      </p:sp>
      <p:pic>
        <p:nvPicPr>
          <p:cNvPr id="4" name="Kuva 3"/>
          <p:cNvPicPr/>
          <p:nvPr>
            <p:extLst>
              <p:ext uri="{D42A27DB-BD31-4B8C-83A1-F6EECF244321}">
                <p14:modId xmlns:p14="http://schemas.microsoft.com/office/powerpoint/2010/main" val="87863136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1963" y="1533525"/>
            <a:ext cx="7370762" cy="4840288"/>
          </a:xfrm>
          <a:prstGeom prst="rect">
            <a:avLst/>
          </a:prstGeom>
        </p:spPr>
      </p:pic>
      <p:sp>
        <p:nvSpPr>
          <p:cNvPr id="2" name="Alatunnisteen paikkamerk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Kansantalousosasto</a:t>
            </a:r>
            <a:endParaRPr lang="fi-FI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pPr/>
              <a:t>28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35696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17.6.2019</a:t>
            </a:r>
            <a:endParaRPr lang="fi-FI"/>
          </a:p>
        </p:txBody>
      </p:sp>
      <p:pic>
        <p:nvPicPr>
          <p:cNvPr id="7" name="Kuva 6"/>
          <p:cNvPicPr/>
          <p:nvPr>
            <p:extLst>
              <p:ext uri="{D42A27DB-BD31-4B8C-83A1-F6EECF244321}">
                <p14:modId xmlns:p14="http://schemas.microsoft.com/office/powerpoint/2010/main" val="2028548108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1963" y="1533525"/>
            <a:ext cx="7370762" cy="4840288"/>
          </a:xfrm>
          <a:prstGeom prst="rect">
            <a:avLst/>
          </a:prstGeom>
        </p:spPr>
      </p:pic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Kansantalousosasto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pPr/>
              <a:t>29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33883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17.6.2019</a:t>
            </a:r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Kansantalousosasto</a:t>
            </a: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pPr/>
              <a:t>3</a:t>
            </a:fld>
            <a:endParaRPr lang="fi-FI"/>
          </a:p>
        </p:txBody>
      </p:sp>
      <p:pic>
        <p:nvPicPr>
          <p:cNvPr id="6" name="Kuva 5"/>
          <p:cNvPicPr/>
          <p:nvPr>
            <p:extLst>
              <p:ext uri="{D42A27DB-BD31-4B8C-83A1-F6EECF244321}">
                <p14:modId xmlns:p14="http://schemas.microsoft.com/office/powerpoint/2010/main" val="1110092989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576263" y="1806575"/>
            <a:ext cx="7380287" cy="4662488"/>
          </a:xfrm>
          <a:prstGeom prst="rect">
            <a:avLst/>
          </a:prstGeom>
          <a:ln w="0">
            <a:noFill/>
          </a:ln>
        </p:spPr>
      </p:pic>
      <p:sp>
        <p:nvSpPr>
          <p:cNvPr id="7" name="Tekstiruutu 6"/>
          <p:cNvSpPr txBox="1"/>
          <p:nvPr/>
        </p:nvSpPr>
        <p:spPr>
          <a:xfrm>
            <a:off x="467544" y="1506270"/>
            <a:ext cx="44280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 dirty="0" smtClean="0"/>
              <a:t>Muut keskeiset ennusteluvut</a:t>
            </a:r>
            <a:endParaRPr lang="fi-FI" sz="1600" b="1" dirty="0"/>
          </a:p>
        </p:txBody>
      </p:sp>
    </p:spTree>
    <p:extLst>
      <p:ext uri="{BB962C8B-B14F-4D97-AF65-F5344CB8AC3E}">
        <p14:creationId xmlns:p14="http://schemas.microsoft.com/office/powerpoint/2010/main" val="3110572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17.6.2019</a:t>
            </a:r>
            <a:endParaRPr lang="fi-FI"/>
          </a:p>
        </p:txBody>
      </p:sp>
      <p:pic>
        <p:nvPicPr>
          <p:cNvPr id="7" name="Kuva 6"/>
          <p:cNvPicPr/>
          <p:nvPr>
            <p:extLst>
              <p:ext uri="{D42A27DB-BD31-4B8C-83A1-F6EECF244321}">
                <p14:modId xmlns:p14="http://schemas.microsoft.com/office/powerpoint/2010/main" val="3774905486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1963" y="1533525"/>
            <a:ext cx="7370762" cy="4840288"/>
          </a:xfrm>
          <a:prstGeom prst="rect">
            <a:avLst/>
          </a:prstGeom>
        </p:spPr>
      </p:pic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Kansantalousosasto</a:t>
            </a: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pPr/>
              <a:t>30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33587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17.6.2019</a:t>
            </a:r>
            <a:endParaRPr lang="fi-FI"/>
          </a:p>
        </p:txBody>
      </p:sp>
      <p:pic>
        <p:nvPicPr>
          <p:cNvPr id="7" name="Kuva 6"/>
          <p:cNvPicPr/>
          <p:nvPr>
            <p:extLst>
              <p:ext uri="{D42A27DB-BD31-4B8C-83A1-F6EECF244321}">
                <p14:modId xmlns:p14="http://schemas.microsoft.com/office/powerpoint/2010/main" val="432590094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1963" y="1533525"/>
            <a:ext cx="7370762" cy="4840288"/>
          </a:xfrm>
          <a:prstGeom prst="rect">
            <a:avLst/>
          </a:prstGeom>
        </p:spPr>
      </p:pic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Kansantalousosasto</a:t>
            </a: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pPr/>
              <a:t>31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53332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17.6.2019</a:t>
            </a:r>
            <a:endParaRPr lang="fi-FI"/>
          </a:p>
        </p:txBody>
      </p:sp>
      <p:pic>
        <p:nvPicPr>
          <p:cNvPr id="5" name="Kuva 4"/>
          <p:cNvPicPr/>
          <p:nvPr>
            <p:extLst>
              <p:ext uri="{D42A27DB-BD31-4B8C-83A1-F6EECF244321}">
                <p14:modId xmlns:p14="http://schemas.microsoft.com/office/powerpoint/2010/main" val="1040220194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22275" y="1492250"/>
            <a:ext cx="7450138" cy="4889500"/>
          </a:xfrm>
          <a:prstGeom prst="rect">
            <a:avLst/>
          </a:prstGeom>
        </p:spPr>
      </p:pic>
      <p:sp>
        <p:nvSpPr>
          <p:cNvPr id="2" name="Alatunnisteen paikkamerk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Kansantalousosasto</a:t>
            </a:r>
            <a:endParaRPr lang="fi-FI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pPr/>
              <a:t>32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6731165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17.6.2019</a:t>
            </a:r>
            <a:endParaRPr lang="fi-FI"/>
          </a:p>
        </p:txBody>
      </p:sp>
      <p:pic>
        <p:nvPicPr>
          <p:cNvPr id="7" name="Kuva 6"/>
          <p:cNvPicPr/>
          <p:nvPr>
            <p:extLst>
              <p:ext uri="{D42A27DB-BD31-4B8C-83A1-F6EECF244321}">
                <p14:modId xmlns:p14="http://schemas.microsoft.com/office/powerpoint/2010/main" val="1058761608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1963" y="1533525"/>
            <a:ext cx="7370762" cy="4840288"/>
          </a:xfrm>
          <a:prstGeom prst="rect">
            <a:avLst/>
          </a:prstGeom>
        </p:spPr>
      </p:pic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Kansantalousosasto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pPr/>
              <a:t>33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5789008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i-FI" dirty="0" smtClean="0"/>
              <a:t>Mikko Spolander</a:t>
            </a:r>
          </a:p>
          <a:p>
            <a:r>
              <a:rPr lang="fi-FI" dirty="0" smtClean="0"/>
              <a:t>Osastopäällikkö, ylijohtaja</a:t>
            </a:r>
          </a:p>
          <a:p>
            <a:r>
              <a:rPr lang="fi-FI" dirty="0" smtClean="0"/>
              <a:t>Puh. 02955 30006</a:t>
            </a:r>
          </a:p>
          <a:p>
            <a:r>
              <a:rPr lang="fi-FI" dirty="0" err="1" smtClean="0"/>
              <a:t>www.vm.fi</a:t>
            </a:r>
            <a:endParaRPr lang="fi-FI" dirty="0"/>
          </a:p>
        </p:txBody>
      </p:sp>
      <p:sp>
        <p:nvSpPr>
          <p:cNvPr id="6" name="Tekstin paikkamerkki 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i-FI" dirty="0"/>
              <a:t>Valtiovarainministeriön viestintä</a:t>
            </a:r>
          </a:p>
          <a:p>
            <a:r>
              <a:rPr lang="fi-FI" dirty="0" err="1"/>
              <a:t>vm-viestinta@vm.fi</a:t>
            </a:r>
            <a:endParaRPr lang="fi-FI" dirty="0"/>
          </a:p>
          <a:p>
            <a:r>
              <a:rPr lang="fi-FI" dirty="0"/>
              <a:t>Mediapalvelunumero (arkisin 8–16) 02955 30500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64248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17.6.2019</a:t>
            </a:r>
            <a:endParaRPr lang="fi-FI" dirty="0" smtClean="0"/>
          </a:p>
        </p:txBody>
      </p:sp>
      <p:pic>
        <p:nvPicPr>
          <p:cNvPr id="4" name="Kuva 3"/>
          <p:cNvPicPr/>
          <p:nvPr>
            <p:extLst>
              <p:ext uri="{D42A27DB-BD31-4B8C-83A1-F6EECF244321}">
                <p14:modId xmlns:p14="http://schemas.microsoft.com/office/powerpoint/2010/main" val="950977295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1963" y="1533525"/>
            <a:ext cx="7370762" cy="4840288"/>
          </a:xfrm>
          <a:prstGeom prst="rect">
            <a:avLst/>
          </a:prstGeom>
        </p:spPr>
      </p:pic>
      <p:sp>
        <p:nvSpPr>
          <p:cNvPr id="2" name="Alatunnisteen paikkamerk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Kansantalousosasto</a:t>
            </a:r>
            <a:endParaRPr lang="fi-FI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pPr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19092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17.6.2019</a:t>
            </a:r>
            <a:endParaRPr lang="fi-FI" dirty="0" smtClean="0"/>
          </a:p>
        </p:txBody>
      </p:sp>
      <p:pic>
        <p:nvPicPr>
          <p:cNvPr id="5" name="Kuva 4"/>
          <p:cNvPicPr/>
          <p:nvPr>
            <p:extLst>
              <p:ext uri="{D42A27DB-BD31-4B8C-83A1-F6EECF244321}">
                <p14:modId xmlns:p14="http://schemas.microsoft.com/office/powerpoint/2010/main" val="485202280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1963" y="1533525"/>
            <a:ext cx="7370762" cy="4840288"/>
          </a:xfrm>
          <a:prstGeom prst="rect">
            <a:avLst/>
          </a:prstGeom>
        </p:spPr>
      </p:pic>
      <p:sp>
        <p:nvSpPr>
          <p:cNvPr id="2" name="Alatunnisteen paikkamerk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Kansantalousosasto</a:t>
            </a: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pPr/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66516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17.6.2019</a:t>
            </a:r>
            <a:endParaRPr lang="fi-FI"/>
          </a:p>
        </p:txBody>
      </p:sp>
      <p:pic>
        <p:nvPicPr>
          <p:cNvPr id="7" name="Kuva 6"/>
          <p:cNvPicPr/>
          <p:nvPr>
            <p:extLst>
              <p:ext uri="{D42A27DB-BD31-4B8C-83A1-F6EECF244321}">
                <p14:modId xmlns:p14="http://schemas.microsoft.com/office/powerpoint/2010/main" val="3302869316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1963" y="1533525"/>
            <a:ext cx="7370762" cy="4840288"/>
          </a:xfrm>
          <a:prstGeom prst="rect">
            <a:avLst/>
          </a:prstGeom>
        </p:spPr>
      </p:pic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Kansantalousosasto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pPr/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22672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17.6.2019</a:t>
            </a:r>
            <a:endParaRPr lang="fi-FI"/>
          </a:p>
        </p:txBody>
      </p:sp>
      <p:pic>
        <p:nvPicPr>
          <p:cNvPr id="7" name="Kuva 6"/>
          <p:cNvPicPr/>
          <p:nvPr>
            <p:extLst>
              <p:ext uri="{D42A27DB-BD31-4B8C-83A1-F6EECF244321}">
                <p14:modId xmlns:p14="http://schemas.microsoft.com/office/powerpoint/2010/main" val="3669344758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1963" y="1533525"/>
            <a:ext cx="7370762" cy="4840288"/>
          </a:xfrm>
          <a:prstGeom prst="rect">
            <a:avLst/>
          </a:prstGeom>
        </p:spPr>
      </p:pic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Kansantalousosasto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pPr/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60047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17.6.2019</a:t>
            </a:r>
            <a:endParaRPr lang="fi-FI"/>
          </a:p>
        </p:txBody>
      </p:sp>
      <p:pic>
        <p:nvPicPr>
          <p:cNvPr id="7" name="Kuva 6"/>
          <p:cNvPicPr/>
          <p:nvPr>
            <p:extLst>
              <p:ext uri="{D42A27DB-BD31-4B8C-83A1-F6EECF244321}">
                <p14:modId xmlns:p14="http://schemas.microsoft.com/office/powerpoint/2010/main" val="527432264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1963" y="1533525"/>
            <a:ext cx="7370762" cy="4840288"/>
          </a:xfrm>
          <a:prstGeom prst="rect">
            <a:avLst/>
          </a:prstGeom>
        </p:spPr>
      </p:pic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Kansantalousosasto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pPr/>
              <a:t>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10433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17.6.2019</a:t>
            </a:r>
            <a:endParaRPr lang="fi-FI"/>
          </a:p>
        </p:txBody>
      </p:sp>
      <p:pic>
        <p:nvPicPr>
          <p:cNvPr id="7" name="Kuva 6"/>
          <p:cNvPicPr/>
          <p:nvPr>
            <p:extLst>
              <p:ext uri="{D42A27DB-BD31-4B8C-83A1-F6EECF244321}">
                <p14:modId xmlns:p14="http://schemas.microsoft.com/office/powerpoint/2010/main" val="3241330567"/>
              </p:ext>
            </p:extLst>
          </p:nvPr>
        </p:nvPicPr>
        <p:blipFill>
          <a:blip r:embed="rId2"/>
          <a:stretch>
            <a:fillRect/>
          </a:stretch>
        </p:blipFill>
        <p:spPr>
          <a:xfrm>
            <a:off x="461963" y="1533525"/>
            <a:ext cx="7370762" cy="4840288"/>
          </a:xfrm>
          <a:prstGeom prst="rect">
            <a:avLst/>
          </a:prstGeom>
        </p:spPr>
      </p:pic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Kansantalousosasto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pPr/>
              <a:t>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54503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M_malliesitys_fin_v2015-10-07">
  <a:themeElements>
    <a:clrScheme name="VM">
      <a:dk1>
        <a:sysClr val="windowText" lastClr="000000"/>
      </a:dk1>
      <a:lt1>
        <a:sysClr val="window" lastClr="FFFFFF"/>
      </a:lt1>
      <a:dk2>
        <a:srgbClr val="304E88"/>
      </a:dk2>
      <a:lt2>
        <a:srgbClr val="EEECE1"/>
      </a:lt2>
      <a:accent1>
        <a:srgbClr val="304E88"/>
      </a:accent1>
      <a:accent2>
        <a:srgbClr val="A34E96"/>
      </a:accent2>
      <a:accent3>
        <a:srgbClr val="5AB5EC"/>
      </a:accent3>
      <a:accent4>
        <a:srgbClr val="A0CD3D"/>
      </a:accent4>
      <a:accent5>
        <a:srgbClr val="DDDDDD"/>
      </a:accent5>
      <a:accent6>
        <a:srgbClr val="ED2939"/>
      </a:accent6>
      <a:hlink>
        <a:srgbClr val="0000FF"/>
      </a:hlink>
      <a:folHlink>
        <a:srgbClr val="800080"/>
      </a:folHlink>
    </a:clrScheme>
    <a:fontScheme name="VM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304F88"/>
        </a:solidFill>
        <a:ln>
          <a:noFill/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VM_malliesitys_fin_v2015-10-07</Template>
  <TotalTime>4838</TotalTime>
  <Words>129</Words>
  <Application>Microsoft Office PowerPoint</Application>
  <PresentationFormat>Näytössä katseltava diaesitys (4:3)</PresentationFormat>
  <Paragraphs>109</Paragraphs>
  <Slides>34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34</vt:i4>
      </vt:variant>
    </vt:vector>
  </HeadingPairs>
  <TitlesOfParts>
    <vt:vector size="39" baseType="lpstr">
      <vt:lpstr>Arial</vt:lpstr>
      <vt:lpstr>Arial Narrow</vt:lpstr>
      <vt:lpstr>Calibri</vt:lpstr>
      <vt:lpstr>Verdana</vt:lpstr>
      <vt:lpstr>VM_malliesitys_fin_v2015-10-07</vt:lpstr>
      <vt:lpstr>Taloudellinen katsaus Kesä 2019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</vt:vector>
  </TitlesOfParts>
  <Company>VIP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Taloudellinen katsaus Kevät 2016</dc:title>
  <dc:creator>vmrantal</dc:creator>
  <cp:lastModifiedBy>Lehtimäki Mirjam</cp:lastModifiedBy>
  <cp:revision>249</cp:revision>
  <cp:lastPrinted>2016-09-12T08:12:50Z</cp:lastPrinted>
  <dcterms:created xsi:type="dcterms:W3CDTF">2015-12-15T11:34:57Z</dcterms:created>
  <dcterms:modified xsi:type="dcterms:W3CDTF">2019-06-12T12:29:25Z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webKey">
    <vt:lpwstr>5e91ca5cf0b68872f73b8c39f79b97e#vm.mahti2.vn.fi!/TWeb/toaxfront!80!0</vt:lpwstr>
  </property>
</Properties>
</file>