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277" r:id="rId2"/>
    <p:sldId id="320" r:id="rId3"/>
    <p:sldId id="321" r:id="rId4"/>
    <p:sldId id="322" r:id="rId5"/>
    <p:sldId id="324" r:id="rId6"/>
    <p:sldId id="327" r:id="rId7"/>
    <p:sldId id="328" r:id="rId8"/>
    <p:sldId id="329" r:id="rId9"/>
    <p:sldId id="331" r:id="rId10"/>
    <p:sldId id="332" r:id="rId11"/>
    <p:sldId id="333" r:id="rId12"/>
    <p:sldId id="335" r:id="rId13"/>
    <p:sldId id="336" r:id="rId14"/>
    <p:sldId id="339" r:id="rId15"/>
    <p:sldId id="340" r:id="rId16"/>
    <p:sldId id="341" r:id="rId17"/>
    <p:sldId id="343" r:id="rId18"/>
    <p:sldId id="344" r:id="rId19"/>
    <p:sldId id="345" r:id="rId20"/>
    <p:sldId id="348" r:id="rId21"/>
    <p:sldId id="349" r:id="rId22"/>
    <p:sldId id="350" r:id="rId23"/>
    <p:sldId id="351" r:id="rId24"/>
    <p:sldId id="352" r:id="rId25"/>
    <p:sldId id="353" r:id="rId26"/>
    <p:sldId id="354" r:id="rId27"/>
    <p:sldId id="356" r:id="rId28"/>
    <p:sldId id="357" r:id="rId29"/>
    <p:sldId id="358" r:id="rId30"/>
    <p:sldId id="359" r:id="rId31"/>
    <p:sldId id="360" r:id="rId32"/>
    <p:sldId id="377" r:id="rId33"/>
    <p:sldId id="361" r:id="rId34"/>
    <p:sldId id="376" r:id="rId35"/>
    <p:sldId id="375" r:id="rId36"/>
    <p:sldId id="362" r:id="rId37"/>
    <p:sldId id="378" r:id="rId38"/>
    <p:sldId id="365" r:id="rId39"/>
    <p:sldId id="367" r:id="rId40"/>
    <p:sldId id="373" r:id="rId41"/>
    <p:sldId id="368" r:id="rId42"/>
    <p:sldId id="369" r:id="rId43"/>
  </p:sldIdLst>
  <p:sldSz cx="9144000" cy="6858000" type="screen4x3"/>
  <p:notesSz cx="6735763" cy="9866313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>
          <p15:clr>
            <a:srgbClr val="A4A3A4"/>
          </p15:clr>
        </p15:guide>
        <p15:guide id="2" pos="212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4F88"/>
    <a:srgbClr val="E2E2E2"/>
    <a:srgbClr val="A3A3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5" d="100"/>
          <a:sy n="105" d="100"/>
        </p:scale>
        <p:origin x="179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3954" y="-84"/>
      </p:cViewPr>
      <p:guideLst>
        <p:guide orient="horz" pos="3107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AE6946-A441-476B-8C88-A9CFCCD56C26}" type="datetimeFigureOut">
              <a:rPr lang="fi-FI" smtClean="0"/>
              <a:t>4.4.2019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AFA79E-AB02-4271-A9F6-94D822AFB54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066180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DCBE83-F401-4F3F-8646-5A63CA53523C}" type="datetimeFigureOut">
              <a:rPr lang="fi-FI" smtClean="0"/>
              <a:t>4.4.2019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DD12E-B47D-4DC2-A09A-B762B8C96EB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227371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916832"/>
            <a:ext cx="7200800" cy="178106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3824514"/>
            <a:ext cx="7200800" cy="468582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pic>
        <p:nvPicPr>
          <p:cNvPr id="7" name="Kuva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6" y="488932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0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 hanketun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Kuva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772816"/>
            <a:ext cx="7200800" cy="1656184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115616" y="3507701"/>
            <a:ext cx="7200800" cy="648072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Muokkaa alaotsikon perustyyliä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4208016"/>
            <a:ext cx="7200800" cy="445120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380288" y="404813"/>
            <a:ext cx="1260000" cy="1260000"/>
          </a:xfrm>
        </p:spPr>
        <p:txBody>
          <a:bodyPr>
            <a:normAutofit/>
          </a:bodyPr>
          <a:lstStyle>
            <a:lvl1pPr marL="0" indent="0" algn="ctr">
              <a:spcAft>
                <a:spcPts val="0"/>
              </a:spcAft>
              <a:buFontTx/>
              <a:buNone/>
              <a:defRPr sz="1050" baseline="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fi-FI" dirty="0" smtClean="0"/>
              <a:t>Hanketunnus   </a:t>
            </a:r>
            <a:r>
              <a:rPr lang="fr-FR" dirty="0" smtClean="0"/>
              <a:t>3,5 x 3,5 cm    205 x 205 px</a:t>
            </a:r>
            <a:endParaRPr lang="fi-FI" dirty="0"/>
          </a:p>
        </p:txBody>
      </p:sp>
      <p:pic>
        <p:nvPicPr>
          <p:cNvPr id="12" name="Kuva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6" y="488932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3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39093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ja sisältö väliotsiko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609" cy="1186497"/>
          </a:xfrm>
        </p:spPr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573314" y="1836057"/>
            <a:ext cx="7311054" cy="4290106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 hasCustomPrompt="1"/>
          </p:nvPr>
        </p:nvSpPr>
        <p:spPr>
          <a:xfrm>
            <a:off x="576000" y="1391823"/>
            <a:ext cx="7308368" cy="503237"/>
          </a:xfrm>
        </p:spPr>
        <p:txBody>
          <a:bodyPr/>
          <a:lstStyle>
            <a:lvl1pPr marL="0" indent="0">
              <a:buNone/>
              <a:defRPr b="1" baseline="0"/>
            </a:lvl1pPr>
          </a:lstStyle>
          <a:p>
            <a:pPr lvl="0"/>
            <a:r>
              <a:rPr lang="fi-FI" dirty="0" smtClean="0"/>
              <a:t>Lisää väliotsikko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1615743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576000" y="1386000"/>
            <a:ext cx="3600000" cy="477930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sz="1600"/>
            </a:lvl1pPr>
            <a:lvl2pPr>
              <a:spcBef>
                <a:spcPts val="0"/>
              </a:spcBef>
              <a:spcAft>
                <a:spcPts val="1200"/>
              </a:spcAft>
              <a:defRPr sz="1600"/>
            </a:lvl2pPr>
            <a:lvl3pPr>
              <a:spcBef>
                <a:spcPts val="0"/>
              </a:spcBef>
              <a:spcAft>
                <a:spcPts val="1200"/>
              </a:spcAft>
              <a:defRPr sz="1600"/>
            </a:lvl3pPr>
            <a:lvl4pPr>
              <a:spcBef>
                <a:spcPts val="0"/>
              </a:spcBef>
              <a:spcAft>
                <a:spcPts val="1200"/>
              </a:spcAft>
              <a:defRPr sz="1600"/>
            </a:lvl4pPr>
            <a:lvl5pPr>
              <a:spcBef>
                <a:spcPts val="0"/>
              </a:spcBef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283968" y="1386000"/>
            <a:ext cx="3600000" cy="4779304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2929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480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13,35 x 9,6 cm | </a:t>
            </a:r>
            <a:r>
              <a:rPr lang="fr-FR" dirty="0" smtClean="0"/>
              <a:t>780 px x 565 px</a:t>
            </a:r>
            <a:endParaRPr lang="fi-FI" dirty="0" smtClean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1973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i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 baseline="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0" name="Kuvan paikkamerkki 8"/>
          <p:cNvSpPr>
            <a:spLocks noGrp="1"/>
          </p:cNvSpPr>
          <p:nvPr>
            <p:ph type="pic" sz="quarter" idx="14" hasCustomPrompt="1"/>
          </p:nvPr>
        </p:nvSpPr>
        <p:spPr>
          <a:xfrm>
            <a:off x="705600" y="31524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1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05600" y="4807028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</p:spTree>
    <p:extLst>
      <p:ext uri="{BB962C8B-B14F-4D97-AF65-F5344CB8AC3E}">
        <p14:creationId xmlns:p14="http://schemas.microsoft.com/office/powerpoint/2010/main" val="2901028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uva i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64" y="6485746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7" name="Kuvan paikkamerkki 6"/>
          <p:cNvSpPr>
            <a:spLocks noGrp="1"/>
          </p:cNvSpPr>
          <p:nvPr>
            <p:ph type="pic" sz="quarter" idx="13" hasCustomPrompt="1"/>
          </p:nvPr>
        </p:nvSpPr>
        <p:spPr>
          <a:xfrm>
            <a:off x="703942" y="1476000"/>
            <a:ext cx="7722000" cy="4804229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fi-FI" dirty="0" smtClean="0"/>
              <a:t>Lisää kuva                                                                  koko </a:t>
            </a:r>
            <a:r>
              <a:rPr lang="fr-FR" dirty="0" smtClean="0"/>
              <a:t>13,35 x 21,45 cm | 780 x 1265 px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35229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ilaatik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Kuva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64" y="6485746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/>
          </p:nvPr>
        </p:nvSpPr>
        <p:spPr>
          <a:xfrm>
            <a:off x="684213" y="1484313"/>
            <a:ext cx="3752506" cy="2232025"/>
          </a:xfrm>
          <a:solidFill>
            <a:schemeClr val="accent3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9" name="Tekstin paikkamerkki 7"/>
          <p:cNvSpPr>
            <a:spLocks noGrp="1"/>
          </p:cNvSpPr>
          <p:nvPr>
            <p:ph type="body" sz="quarter" idx="14"/>
          </p:nvPr>
        </p:nvSpPr>
        <p:spPr>
          <a:xfrm>
            <a:off x="4644008" y="1484313"/>
            <a:ext cx="3752506" cy="2232025"/>
          </a:xfrm>
          <a:solidFill>
            <a:schemeClr val="accent1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0" name="Tekstin paikkamerkki 7"/>
          <p:cNvSpPr>
            <a:spLocks noGrp="1"/>
          </p:cNvSpPr>
          <p:nvPr>
            <p:ph type="body" sz="quarter" idx="15"/>
          </p:nvPr>
        </p:nvSpPr>
        <p:spPr>
          <a:xfrm>
            <a:off x="684213" y="4077072"/>
            <a:ext cx="3752506" cy="2232025"/>
          </a:xfrm>
          <a:solidFill>
            <a:schemeClr val="accent2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1" name="Tekstin paikkamerkki 7"/>
          <p:cNvSpPr>
            <a:spLocks noGrp="1"/>
          </p:cNvSpPr>
          <p:nvPr>
            <p:ph type="body" sz="quarter" idx="16"/>
          </p:nvPr>
        </p:nvSpPr>
        <p:spPr>
          <a:xfrm>
            <a:off x="4644008" y="4077072"/>
            <a:ext cx="3752506" cy="2232025"/>
          </a:xfrm>
          <a:solidFill>
            <a:schemeClr val="accent4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7" name="Tekstin paikkamerkki 6"/>
          <p:cNvSpPr>
            <a:spLocks noGrp="1"/>
          </p:cNvSpPr>
          <p:nvPr>
            <p:ph type="body" sz="quarter" idx="17" hasCustomPrompt="1"/>
          </p:nvPr>
        </p:nvSpPr>
        <p:spPr>
          <a:xfrm>
            <a:off x="684213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3" name="Tekstin paikkamerkki 6"/>
          <p:cNvSpPr>
            <a:spLocks noGrp="1"/>
          </p:cNvSpPr>
          <p:nvPr>
            <p:ph type="body" sz="quarter" idx="18" hasCustomPrompt="1"/>
          </p:nvPr>
        </p:nvSpPr>
        <p:spPr>
          <a:xfrm>
            <a:off x="4644000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4" name="Tekstin paikkamerkki 6"/>
          <p:cNvSpPr>
            <a:spLocks noGrp="1"/>
          </p:cNvSpPr>
          <p:nvPr>
            <p:ph type="body" sz="quarter" idx="19" hasCustomPrompt="1"/>
          </p:nvPr>
        </p:nvSpPr>
        <p:spPr>
          <a:xfrm>
            <a:off x="684213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5" name="Tekstin paikkamerkki 6"/>
          <p:cNvSpPr>
            <a:spLocks noGrp="1"/>
          </p:cNvSpPr>
          <p:nvPr>
            <p:ph type="body" sz="quarter" idx="20" hasCustomPrompt="1"/>
          </p:nvPr>
        </p:nvSpPr>
        <p:spPr>
          <a:xfrm>
            <a:off x="4644000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</p:spTree>
    <p:extLst>
      <p:ext uri="{BB962C8B-B14F-4D97-AF65-F5344CB8AC3E}">
        <p14:creationId xmlns:p14="http://schemas.microsoft.com/office/powerpoint/2010/main" val="254240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 leijona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98131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Vain otsikko ilman leijon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64" y="6485746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51637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64" y="6485746"/>
            <a:ext cx="2127600" cy="172800"/>
          </a:xfrm>
          <a:prstGeom prst="rect">
            <a:avLst/>
          </a:prstGeom>
        </p:spPr>
      </p:pic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90267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865355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yaa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23469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431187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pe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9" name="Tekstin paikkamerkki 8"/>
          <p:cNvSpPr>
            <a:spLocks noGrp="1"/>
          </p:cNvSpPr>
          <p:nvPr>
            <p:ph type="body" sz="quarter" idx="10" hasCustomPrompt="1"/>
          </p:nvPr>
        </p:nvSpPr>
        <p:spPr>
          <a:xfrm>
            <a:off x="1146630" y="2823908"/>
            <a:ext cx="320934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esittäjän tiedot</a:t>
            </a:r>
          </a:p>
        </p:txBody>
      </p:sp>
      <p:sp>
        <p:nvSpPr>
          <p:cNvPr id="7" name="Tekstin paikkamerkki 8"/>
          <p:cNvSpPr>
            <a:spLocks noGrp="1"/>
          </p:cNvSpPr>
          <p:nvPr>
            <p:ph type="body" sz="quarter" idx="11" hasCustomPrompt="1"/>
          </p:nvPr>
        </p:nvSpPr>
        <p:spPr>
          <a:xfrm>
            <a:off x="4528458" y="2823908"/>
            <a:ext cx="422000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tiedot</a:t>
            </a:r>
          </a:p>
        </p:txBody>
      </p:sp>
      <p:pic>
        <p:nvPicPr>
          <p:cNvPr id="8" name="Kuva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86" y="488932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90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uva 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564" y="6485746"/>
            <a:ext cx="2127600" cy="172800"/>
          </a:xfrm>
          <a:prstGeom prst="rect">
            <a:avLst/>
          </a:prstGeom>
        </p:spPr>
      </p:pic>
      <p:pic>
        <p:nvPicPr>
          <p:cNvPr id="8" name="Kuva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618488" cy="3118104"/>
          </a:xfrm>
          <a:prstGeom prst="rect">
            <a:avLst/>
          </a:prstGeom>
        </p:spPr>
      </p:pic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368" cy="11864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 smtClean="0"/>
              <a:t>Muokkaa </a:t>
            </a:r>
            <a:r>
              <a:rPr lang="fi-FI" dirty="0" err="1" smtClean="0"/>
              <a:t>perustyyl</a:t>
            </a:r>
            <a:r>
              <a:rPr lang="fi-FI" dirty="0" smtClean="0"/>
              <a:t>. </a:t>
            </a:r>
            <a:r>
              <a:rPr lang="fi-FI" dirty="0" err="1" smtClean="0"/>
              <a:t>napsautt</a:t>
            </a:r>
            <a:r>
              <a:rPr lang="fi-FI" dirty="0" smtClean="0"/>
              <a:t>.</a:t>
            </a:r>
            <a:endParaRPr lang="fi-FI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576000" y="1386114"/>
            <a:ext cx="7308368" cy="47791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fi-FI" dirty="0" smtClean="0"/>
              <a:t>Muokkaa tekstin perustyylejä napsauttamalla</a:t>
            </a:r>
          </a:p>
          <a:p>
            <a:pPr lvl="1"/>
            <a:r>
              <a:rPr lang="fi-FI" dirty="0" smtClean="0"/>
              <a:t>toinen taso</a:t>
            </a:r>
          </a:p>
          <a:p>
            <a:pPr lvl="2"/>
            <a:r>
              <a:rPr lang="fi-FI" dirty="0" smtClean="0"/>
              <a:t>kolmas taso</a:t>
            </a:r>
          </a:p>
          <a:p>
            <a:pPr lvl="3"/>
            <a:r>
              <a:rPr lang="fi-FI" dirty="0" smtClean="0"/>
              <a:t>neljäs taso</a:t>
            </a:r>
          </a:p>
          <a:p>
            <a:pPr lvl="4"/>
            <a:r>
              <a:rPr lang="fi-FI" dirty="0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576000" y="6429829"/>
            <a:ext cx="975264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3124200" y="6429829"/>
            <a:ext cx="2895600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8388424" y="6429829"/>
            <a:ext cx="477416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30251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50" r:id="rId3"/>
    <p:sldLayoutId id="2147483660" r:id="rId4"/>
    <p:sldLayoutId id="2147483652" r:id="rId5"/>
    <p:sldLayoutId id="2147483666" r:id="rId6"/>
    <p:sldLayoutId id="2147483668" r:id="rId7"/>
    <p:sldLayoutId id="2147483662" r:id="rId8"/>
    <p:sldLayoutId id="2147483669" r:id="rId9"/>
    <p:sldLayoutId id="2147483654" r:id="rId10"/>
    <p:sldLayoutId id="2147483670" r:id="rId11"/>
    <p:sldLayoutId id="2147483655" r:id="rId12"/>
    <p:sldLayoutId id="2147483665" r:id="rId13"/>
    <p:sldLayoutId id="2147483664" r:id="rId14"/>
    <p:sldLayoutId id="2147483661" r:id="rId15"/>
    <p:sldLayoutId id="2147483667" r:id="rId16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3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55600" indent="-355600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19138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68400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688" indent="-18097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11313" indent="-17462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err="1"/>
              <a:t>Economic</a:t>
            </a:r>
            <a:r>
              <a:rPr lang="fi-FI" dirty="0"/>
              <a:t> </a:t>
            </a:r>
            <a:r>
              <a:rPr lang="fi-FI" dirty="0" err="1"/>
              <a:t>Survey</a:t>
            </a:r>
            <a:r>
              <a:rPr lang="fi-FI" dirty="0"/>
              <a:t/>
            </a:r>
            <a:br>
              <a:rPr lang="fi-FI" dirty="0"/>
            </a:br>
            <a:r>
              <a:rPr lang="fi-FI" dirty="0" err="1" smtClean="0"/>
              <a:t>Spring</a:t>
            </a:r>
            <a:r>
              <a:rPr lang="fi-FI" dirty="0" smtClean="0"/>
              <a:t> 2019</a:t>
            </a:r>
            <a:endParaRPr lang="fi-FI" dirty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i-FI" dirty="0" smtClean="0"/>
              <a:t>4.4.2019</a:t>
            </a:r>
            <a:endParaRPr lang="fi-FI" dirty="0"/>
          </a:p>
          <a:p>
            <a:r>
              <a:rPr lang="fi-FI" dirty="0" err="1" smtClean="0"/>
              <a:t>Economics</a:t>
            </a:r>
            <a:r>
              <a:rPr lang="fi-FI" dirty="0" smtClean="0"/>
              <a:t> Department</a:t>
            </a:r>
            <a:endParaRPr lang="fi-FI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0696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/>
          </a:p>
        </p:txBody>
      </p:sp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2</a:t>
            </a:fld>
            <a:endParaRPr lang="fi-FI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00" y="1714500"/>
            <a:ext cx="7308368" cy="4594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15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/>
          </a:p>
        </p:txBody>
      </p:sp>
      <p:sp>
        <p:nvSpPr>
          <p:cNvPr id="7" name="Otsikko 6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368" cy="691569"/>
          </a:xfrm>
        </p:spPr>
        <p:txBody>
          <a:bodyPr/>
          <a:lstStyle/>
          <a:p>
            <a:endParaRPr lang="fi-FI" dirty="0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3</a:t>
            </a:fld>
            <a:endParaRPr lang="fi-FI"/>
          </a:p>
        </p:txBody>
      </p:sp>
      <p:pic>
        <p:nvPicPr>
          <p:cNvPr id="2" name="Kuva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00" y="1124744"/>
            <a:ext cx="7308368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97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23357763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5525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3" name="Dian numeron paikkamerkki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4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641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5" name="Kuva 4"/>
          <p:cNvPicPr/>
          <p:nvPr>
            <p:extLst>
              <p:ext uri="{D42A27DB-BD31-4B8C-83A1-F6EECF244321}">
                <p14:modId xmlns:p14="http://schemas.microsoft.com/office/powerpoint/2010/main" val="366148081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5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8313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240539382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6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0370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182932248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7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7294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426569364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8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417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278695521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9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6311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85317095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10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03870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222405481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11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3419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90583030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3" name="Dian numeron paikkamerkki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12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96032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5" name="Kuva 4"/>
          <p:cNvPicPr/>
          <p:nvPr>
            <p:extLst>
              <p:ext uri="{D42A27DB-BD31-4B8C-83A1-F6EECF244321}">
                <p14:modId xmlns:p14="http://schemas.microsoft.com/office/powerpoint/2010/main" val="157986719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13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6277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351263808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14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63216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59052356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3" name="Dian numeron paikkamerkki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15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7621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5" name="Kuva 4"/>
          <p:cNvPicPr/>
          <p:nvPr>
            <p:extLst>
              <p:ext uri="{D42A27DB-BD31-4B8C-83A1-F6EECF244321}">
                <p14:modId xmlns:p14="http://schemas.microsoft.com/office/powerpoint/2010/main" val="222504446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16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6010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32059529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3" name="Dian numeron paikkamerkki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17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8741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6389107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3" name="Dian numeron paikkamerkki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18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8319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85056974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3" name="Dian numeron paikkamerkki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19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1890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273685002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20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6148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40880917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3" name="Dian numeron paikkamerkki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21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8903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91993700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3" name="Dian numeron paikkamerkki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22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01835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85827577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3" name="Dian numeron paikkamerkki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23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6496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15117185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3" name="Dian numeron paikkamerkki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24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0707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198799426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25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4321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265171955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26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0565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179884040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27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4880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249701566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28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662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 dirty="0" smtClean="0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69828018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2" name="Alatunnisteen paikkamerk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3" name="Dian numeron paikkamerkki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29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62582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194770133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30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7125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182967696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31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7216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32</a:t>
            </a:fld>
            <a:endParaRPr lang="fi-FI"/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01" y="1439105"/>
            <a:ext cx="7308368" cy="499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1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40411239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33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4127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34</a:t>
            </a:fld>
            <a:endParaRPr lang="fi-FI"/>
          </a:p>
        </p:txBody>
      </p:sp>
      <p:pic>
        <p:nvPicPr>
          <p:cNvPr id="6" name="Kuva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996" y="1519705"/>
            <a:ext cx="7334372" cy="486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35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35</a:t>
            </a:fld>
            <a:endParaRPr lang="fi-FI"/>
          </a:p>
        </p:txBody>
      </p:sp>
      <p:pic>
        <p:nvPicPr>
          <p:cNvPr id="6" name="Kuva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00" y="1608124"/>
            <a:ext cx="7308368" cy="4773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48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126820987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36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27953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37</a:t>
            </a:fld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115517769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146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308824822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37113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38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1351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261804277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39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9745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373648496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40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1097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4.4.2019</a:t>
            </a:r>
            <a:endParaRPr lang="fi-FI"/>
          </a:p>
        </p:txBody>
      </p:sp>
      <p:pic>
        <p:nvPicPr>
          <p:cNvPr id="7" name="Kuva 6"/>
          <p:cNvPicPr/>
          <p:nvPr>
            <p:extLst>
              <p:ext uri="{D42A27DB-BD31-4B8C-83A1-F6EECF244321}">
                <p14:modId xmlns:p14="http://schemas.microsoft.com/office/powerpoint/2010/main" val="75753777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1963" y="1533525"/>
            <a:ext cx="7370762" cy="4840288"/>
          </a:xfrm>
          <a:prstGeom prst="rect">
            <a:avLst/>
          </a:prstGeom>
        </p:spPr>
      </p:pic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Economics Department</a:t>
            </a:r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41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57256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in paikkamerkki 1"/>
          <p:cNvSpPr>
            <a:spLocks noGrp="1"/>
          </p:cNvSpPr>
          <p:nvPr>
            <p:ph type="body" sz="quarter" idx="10"/>
          </p:nvPr>
        </p:nvSpPr>
        <p:spPr>
          <a:xfrm>
            <a:off x="1146630" y="2823908"/>
            <a:ext cx="3209346" cy="1872208"/>
          </a:xfrm>
        </p:spPr>
        <p:txBody>
          <a:bodyPr/>
          <a:lstStyle/>
          <a:p>
            <a:r>
              <a:rPr lang="fi-FI" dirty="0" smtClean="0"/>
              <a:t>Mikko Spolander</a:t>
            </a:r>
            <a:endParaRPr lang="fi-FI" dirty="0"/>
          </a:p>
          <a:p>
            <a:r>
              <a:rPr lang="fi-FI" dirty="0" err="1" smtClean="0"/>
              <a:t>Director</a:t>
            </a:r>
            <a:r>
              <a:rPr lang="fi-FI" smtClean="0"/>
              <a:t> general</a:t>
            </a:r>
            <a:endParaRPr lang="fi-FI" dirty="0"/>
          </a:p>
          <a:p>
            <a:r>
              <a:rPr lang="fi-FI" dirty="0"/>
              <a:t>Tel. +358 </a:t>
            </a:r>
            <a:r>
              <a:rPr lang="fi-FI" dirty="0" smtClean="0"/>
              <a:t>2955 30006</a:t>
            </a:r>
            <a:endParaRPr lang="fi-FI" dirty="0"/>
          </a:p>
          <a:p>
            <a:r>
              <a:rPr lang="fi-FI" dirty="0" err="1"/>
              <a:t>www.vm.fi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38996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M_malliesitys_eng_v2015-10-07">
  <a:themeElements>
    <a:clrScheme name="VM">
      <a:dk1>
        <a:sysClr val="windowText" lastClr="000000"/>
      </a:dk1>
      <a:lt1>
        <a:sysClr val="window" lastClr="FFFFFF"/>
      </a:lt1>
      <a:dk2>
        <a:srgbClr val="304E88"/>
      </a:dk2>
      <a:lt2>
        <a:srgbClr val="EEECE1"/>
      </a:lt2>
      <a:accent1>
        <a:srgbClr val="304E88"/>
      </a:accent1>
      <a:accent2>
        <a:srgbClr val="A34E96"/>
      </a:accent2>
      <a:accent3>
        <a:srgbClr val="5AB5EC"/>
      </a:accent3>
      <a:accent4>
        <a:srgbClr val="A0CD3D"/>
      </a:accent4>
      <a:accent5>
        <a:srgbClr val="DDDDDD"/>
      </a:accent5>
      <a:accent6>
        <a:srgbClr val="ED2939"/>
      </a:accent6>
      <a:hlink>
        <a:srgbClr val="0000FF"/>
      </a:hlink>
      <a:folHlink>
        <a:srgbClr val="800080"/>
      </a:folHlink>
    </a:clrScheme>
    <a:fontScheme name="VM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04F88"/>
        </a:solidFill>
        <a:ln>
          <a:noFill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VM_malliesitys_eng_v2015-10-07</Template>
  <TotalTime>468</TotalTime>
  <Words>176</Words>
  <Application>Microsoft Office PowerPoint</Application>
  <PresentationFormat>Näytössä katseltava diaesitys (4:3)</PresentationFormat>
  <Paragraphs>127</Paragraphs>
  <Slides>42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4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42</vt:i4>
      </vt:variant>
    </vt:vector>
  </HeadingPairs>
  <TitlesOfParts>
    <vt:vector size="47" baseType="lpstr">
      <vt:lpstr>Arial</vt:lpstr>
      <vt:lpstr>Arial Narrow</vt:lpstr>
      <vt:lpstr>Calibri</vt:lpstr>
      <vt:lpstr>Verdana</vt:lpstr>
      <vt:lpstr>VM_malliesitys_eng_v2015-10-07</vt:lpstr>
      <vt:lpstr>Economic Survey Spring 2019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</vt:vector>
  </TitlesOfParts>
  <Company>VIP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Esityksen etusivu Otsikko Arial Narrow Regular 34 pt gemena sininen, max. 3 riviä</dc:title>
  <dc:creator>Rantala Mark VM</dc:creator>
  <cp:lastModifiedBy>Wallen Laura</cp:lastModifiedBy>
  <cp:revision>89</cp:revision>
  <cp:lastPrinted>2017-06-19T06:51:01Z</cp:lastPrinted>
  <dcterms:created xsi:type="dcterms:W3CDTF">2016-04-13T09:59:46Z</dcterms:created>
  <dcterms:modified xsi:type="dcterms:W3CDTF">2019-04-04T06:08:39Z</dcterms:modified>
</cp:coreProperties>
</file>