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268" r:id="rId4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14.4.2016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/>
            </a:r>
            <a:br>
              <a:rPr lang="fi-FI" dirty="0"/>
            </a:br>
            <a:r>
              <a:rPr lang="fi-FI" dirty="0" err="1" smtClean="0"/>
              <a:t>Spring</a:t>
            </a:r>
            <a:r>
              <a:rPr lang="fi-FI" dirty="0" smtClean="0"/>
              <a:t> 2016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14.4.2016, </a:t>
            </a:r>
          </a:p>
          <a:p>
            <a:r>
              <a:rPr lang="fi-FI" dirty="0" err="1" smtClean="0"/>
              <a:t>Economics</a:t>
            </a:r>
            <a:r>
              <a:rPr lang="fi-FI" dirty="0" smtClean="0"/>
              <a:t> Department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10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207059518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0063" y="1376363"/>
            <a:ext cx="7446962" cy="48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9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11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193706885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1650" y="1400175"/>
            <a:ext cx="7423150" cy="494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12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203338940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0063" y="1398588"/>
            <a:ext cx="7496175" cy="502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9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13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382591863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0063" y="1400175"/>
            <a:ext cx="7567612" cy="494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0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14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209210686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1500" y="1376363"/>
            <a:ext cx="7424738" cy="48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15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349345623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0063" y="1400175"/>
            <a:ext cx="7496175" cy="494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16</a:t>
            </a:fld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137046410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80988" y="1371600"/>
            <a:ext cx="7862887" cy="51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17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58341052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11138" y="1444625"/>
            <a:ext cx="7713662" cy="506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18</a:t>
            </a:fld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427269941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9125" y="1730375"/>
            <a:ext cx="6969125" cy="435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1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19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76703735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5450" y="1443038"/>
            <a:ext cx="7546975" cy="495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7416824" cy="5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59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20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172086204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96888" y="1397000"/>
            <a:ext cx="7551737" cy="495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8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21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316945489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92138" y="1397000"/>
            <a:ext cx="7551737" cy="495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4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22</a:t>
            </a:fld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147849284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412776"/>
            <a:ext cx="7416824" cy="48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9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23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64158122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412776"/>
            <a:ext cx="7632848" cy="501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24</a:t>
            </a:fld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402902077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51520" y="1340768"/>
            <a:ext cx="756731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4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25</a:t>
            </a:fld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314773842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412775"/>
            <a:ext cx="7704856" cy="505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3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26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05188038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7504" y="1340767"/>
            <a:ext cx="7632848" cy="501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9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27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5103032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5926" y="1379538"/>
            <a:ext cx="7810450" cy="512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28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43906708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9512" y="1396551"/>
            <a:ext cx="7810896" cy="512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29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222201655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3863" y="1298575"/>
            <a:ext cx="7588250" cy="49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32065"/>
            <a:ext cx="7344816" cy="502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8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30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239960385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1500" y="1447800"/>
            <a:ext cx="7424738" cy="48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31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85753060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34082" y="1450974"/>
            <a:ext cx="7594302" cy="498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6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14.4.2016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 smtClean="0"/>
              <a:t>Economics</a:t>
            </a:r>
            <a:r>
              <a:rPr lang="fi-FI" dirty="0" smtClean="0"/>
              <a:t> Department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32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8813778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66345" y="1412776"/>
            <a:ext cx="767444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33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36313974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33958" y="1412776"/>
            <a:ext cx="7666434" cy="503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34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61589595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95536" y="1340768"/>
            <a:ext cx="7704856" cy="50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35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29847642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0225" y="1589088"/>
            <a:ext cx="7469188" cy="480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36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320720778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98475" y="1412776"/>
            <a:ext cx="7469188" cy="49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37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86272362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5150" y="1397000"/>
            <a:ext cx="7434263" cy="488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9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38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16214979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8325" y="1447800"/>
            <a:ext cx="74676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2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39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84594227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9913" y="1546225"/>
            <a:ext cx="742791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</a:t>
            </a:fld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114147718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9512" y="1484784"/>
            <a:ext cx="7704856" cy="47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40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36567472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23528" y="1412776"/>
            <a:ext cx="7704856" cy="505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41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12416363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03250" y="1658938"/>
            <a:ext cx="6642100" cy="465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42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381654988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50863" y="1679575"/>
            <a:ext cx="6992937" cy="458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1"/>
          <p:cNvSpPr>
            <a:spLocks noGrp="1"/>
          </p:cNvSpPr>
          <p:nvPr>
            <p:ph type="body" sz="quarter" idx="10"/>
          </p:nvPr>
        </p:nvSpPr>
        <p:spPr>
          <a:xfrm>
            <a:off x="1146630" y="2823908"/>
            <a:ext cx="3209346" cy="1872208"/>
          </a:xfrm>
        </p:spPr>
        <p:txBody>
          <a:bodyPr/>
          <a:lstStyle/>
          <a:p>
            <a:r>
              <a:rPr lang="fi-FI" dirty="0"/>
              <a:t>Mika Kuismanen</a:t>
            </a:r>
          </a:p>
          <a:p>
            <a:r>
              <a:rPr lang="fi-FI" dirty="0" err="1"/>
              <a:t>Head</a:t>
            </a:r>
            <a:r>
              <a:rPr lang="fi-FI" dirty="0"/>
              <a:t> of </a:t>
            </a:r>
            <a:r>
              <a:rPr lang="fi-FI" dirty="0" err="1"/>
              <a:t>Forecasting</a:t>
            </a:r>
            <a:r>
              <a:rPr lang="fi-FI" dirty="0"/>
              <a:t> </a:t>
            </a:r>
            <a:r>
              <a:rPr lang="fi-FI" dirty="0" err="1" smtClean="0"/>
              <a:t>Unit</a:t>
            </a:r>
            <a:endParaRPr lang="fi-FI" dirty="0"/>
          </a:p>
          <a:p>
            <a:r>
              <a:rPr lang="fi-FI" dirty="0" err="1" smtClean="0"/>
              <a:t>Economics</a:t>
            </a:r>
            <a:r>
              <a:rPr lang="fi-FI" dirty="0" smtClean="0"/>
              <a:t> Department</a:t>
            </a:r>
            <a:endParaRPr lang="fi-FI" dirty="0"/>
          </a:p>
          <a:p>
            <a:r>
              <a:rPr lang="fi-FI" dirty="0"/>
              <a:t>Tel. +358 2955 30021</a:t>
            </a:r>
          </a:p>
          <a:p>
            <a:r>
              <a:rPr lang="fi-FI" dirty="0" err="1"/>
              <a:t>www.vm.fi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4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92574860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54013" y="1371600"/>
            <a:ext cx="7715250" cy="506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6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68269233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7038" y="1371600"/>
            <a:ext cx="75819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117650566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3088" y="1374775"/>
            <a:ext cx="7351712" cy="50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8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352618084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3088" y="1374775"/>
            <a:ext cx="7312025" cy="50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9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347737280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6738" y="1397000"/>
            <a:ext cx="7364412" cy="494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eng_v2015-10-07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VM_malliesitys_eng_v2015-10-07</Template>
  <TotalTime>197</TotalTime>
  <Words>185</Words>
  <Application>Microsoft Office PowerPoint</Application>
  <PresentationFormat>Näytössä katseltava diaesitys (4:3)</PresentationFormat>
  <Paragraphs>131</Paragraphs>
  <Slides>43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43</vt:i4>
      </vt:variant>
    </vt:vector>
  </HeadingPairs>
  <TitlesOfParts>
    <vt:vector size="44" baseType="lpstr">
      <vt:lpstr>VM_malliesitys_eng_v2015-10-07</vt:lpstr>
      <vt:lpstr>Economic Survey Spring 2016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etusivu Otsikko Arial Narrow Regular 34 pt gemena sininen, max. 3 riviä</dc:title>
  <dc:creator>Rantala Mark VM</dc:creator>
  <cp:lastModifiedBy>Rantala Mark VM</cp:lastModifiedBy>
  <cp:revision>7</cp:revision>
  <dcterms:created xsi:type="dcterms:W3CDTF">2016-04-13T09:59:46Z</dcterms:created>
  <dcterms:modified xsi:type="dcterms:W3CDTF">2016-04-14T07:50:42Z</dcterms:modified>
</cp:coreProperties>
</file>