
<file path=[Content_Types].xml><?xml version="1.0" encoding="utf-8"?>
<Types xmlns="http://schemas.openxmlformats.org/package/2006/content-types"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77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78" r:id="rId18"/>
    <p:sldId id="326" r:id="rId19"/>
    <p:sldId id="327" r:id="rId20"/>
    <p:sldId id="328" r:id="rId21"/>
    <p:sldId id="282" r:id="rId22"/>
    <p:sldId id="283" r:id="rId23"/>
    <p:sldId id="284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292" r:id="rId33"/>
    <p:sldId id="337" r:id="rId34"/>
    <p:sldId id="338" r:id="rId35"/>
    <p:sldId id="339" r:id="rId36"/>
    <p:sldId id="340" r:id="rId37"/>
    <p:sldId id="301" r:id="rId38"/>
    <p:sldId id="341" r:id="rId39"/>
    <p:sldId id="342" r:id="rId40"/>
    <p:sldId id="317" r:id="rId41"/>
    <p:sldId id="343" r:id="rId42"/>
    <p:sldId id="318" r:id="rId43"/>
    <p:sldId id="345" r:id="rId44"/>
    <p:sldId id="344" r:id="rId45"/>
    <p:sldId id="268" r:id="rId4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22.6.2016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Macro-Enabled_Worksheet2.xlsm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Macro-Enabled_Worksheet3.xlsm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Macro-Enabled_Worksheet1.xlsm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Sommaren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22.6.2016 </a:t>
            </a:r>
            <a:endParaRPr lang="fi-FI" dirty="0"/>
          </a:p>
          <a:p>
            <a:r>
              <a:rPr lang="fi-FI" dirty="0" err="1" smtClean="0"/>
              <a:t>Ekonomiska</a:t>
            </a:r>
            <a:r>
              <a:rPr lang="fi-FI" dirty="0"/>
              <a:t> </a:t>
            </a:r>
            <a:r>
              <a:rPr lang="fi-FI" dirty="0" err="1" smtClean="0"/>
              <a:t>avdelningen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208561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12025" cy="504507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436882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364412" cy="494982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6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2147467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76363"/>
            <a:ext cx="7446962" cy="489902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7634425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00175"/>
            <a:ext cx="7423150" cy="494665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2796493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398588"/>
            <a:ext cx="7496175" cy="5021262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9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523073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567612" cy="494665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90023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1500" y="1376363"/>
            <a:ext cx="7424738" cy="489902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1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6864228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0063" y="1400175"/>
            <a:ext cx="7496175" cy="494665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2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63213"/>
              </p:ext>
            </p:extLst>
          </p:nvPr>
        </p:nvGraphicFramePr>
        <p:xfrm>
          <a:off x="539552" y="1484784"/>
          <a:ext cx="7350738" cy="47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Laskentataulukko (makrot käytössä)" r:id="rId4" imgW="9304174" imgH="6074498" progId="Excel.SheetMacroEnabled.12">
                  <p:embed/>
                </p:oleObj>
              </mc:Choice>
              <mc:Fallback>
                <p:oleObj name="Laskentataulukko (makrot käytössä)" r:id="rId4" imgW="9304174" imgH="60744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7350738" cy="47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248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713738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5073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1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4" y="1385887"/>
            <a:ext cx="7272332" cy="490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5018893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7350738" cy="4799037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14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027444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0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440876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8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010118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2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288465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240442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39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563343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7019851" cy="458301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98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9438769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35073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44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378304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272808" cy="487263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633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4072184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0442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66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117840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130147" cy="465502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95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1" y="1049974"/>
            <a:ext cx="7360024" cy="533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22855"/>
              </p:ext>
            </p:extLst>
          </p:nvPr>
        </p:nvGraphicFramePr>
        <p:xfrm>
          <a:off x="539552" y="1484784"/>
          <a:ext cx="7347808" cy="47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Laskentataulukko (makrot käytössä)" r:id="rId4" imgW="9304174" imgH="6076298" progId="Excel.SheetMacroEnabled.12">
                  <p:embed/>
                </p:oleObj>
              </mc:Choice>
              <mc:Fallback>
                <p:oleObj name="Laskentataulukko (makrot käytössä)" r:id="rId4" imgW="9304174" imgH="60762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7347808" cy="47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010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161893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461033" cy="487104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23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7913654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326157"/>
            <a:ext cx="7588250" cy="49831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6877263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35073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21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80133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7240442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03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3855644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280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878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11350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240442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42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312072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1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434836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73699" cy="4752528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983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795291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272808" cy="474816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2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5192557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40442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925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5536222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6738" y="1397000"/>
            <a:ext cx="7099300" cy="4660900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9150035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734780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76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 preferRelativeResize="0"/>
          <p:nvPr>
            <p:extLst>
              <p:ext uri="{D42A27DB-BD31-4B8C-83A1-F6EECF244321}">
                <p14:modId xmlns:p14="http://schemas.microsoft.com/office/powerpoint/2010/main" val="29170650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9600" y="1484313"/>
            <a:ext cx="6918325" cy="44656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9020848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237556" cy="472702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28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5763345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461033" cy="487104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052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Mika Kuismanen</a:t>
            </a:r>
          </a:p>
          <a:p>
            <a:r>
              <a:rPr lang="fi-FI" dirty="0" err="1" smtClean="0"/>
              <a:t>Finansråd</a:t>
            </a:r>
            <a:endParaRPr lang="fi-FI" dirty="0" smtClean="0"/>
          </a:p>
          <a:p>
            <a:r>
              <a:rPr lang="fi-FI" dirty="0"/>
              <a:t>Tel. +358 2955 30021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5993991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127305" cy="4752528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38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500742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7350738" cy="479903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2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088815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240442" cy="4727029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41496"/>
              </p:ext>
            </p:extLst>
          </p:nvPr>
        </p:nvGraphicFramePr>
        <p:xfrm>
          <a:off x="611560" y="1484784"/>
          <a:ext cx="7347808" cy="47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Laskentataulukko (makrot käytössä)" r:id="rId4" imgW="9304174" imgH="6077738" progId="Excel.SheetMacroEnabled.12">
                  <p:embed/>
                </p:oleObj>
              </mc:Choice>
              <mc:Fallback>
                <p:oleObj name="Laskentataulukko (makrot käytössä)" r:id="rId4" imgW="9304174" imgH="607773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7347808" cy="47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22.6.2016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2929768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374775"/>
            <a:ext cx="7351712" cy="504507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swe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VM_malliesitys_swe_v2015-10-07</Template>
  <TotalTime>107</TotalTime>
  <Words>144</Words>
  <Application>Microsoft Office PowerPoint</Application>
  <PresentationFormat>Näytössä katseltava diaesitys (4:3)</PresentationFormat>
  <Paragraphs>93</Paragraphs>
  <Slides>45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7" baseType="lpstr">
      <vt:lpstr>VM_malliesitys_swe_v2015-10-07</vt:lpstr>
      <vt:lpstr>Laskentataulukko (makrot käytössä)</vt:lpstr>
      <vt:lpstr>Ekonomisk översikt Sommaren 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Vainionpää Paula VM</cp:lastModifiedBy>
  <cp:revision>53</cp:revision>
  <dcterms:created xsi:type="dcterms:W3CDTF">2016-04-28T13:57:46Z</dcterms:created>
  <dcterms:modified xsi:type="dcterms:W3CDTF">2016-06-22T06:34:18Z</dcterms:modified>
</cp:coreProperties>
</file>