
<file path=[Content_Types].xml><?xml version="1.0" encoding="utf-8"?>
<Types xmlns="http://schemas.openxmlformats.org/package/2006/content-types">
  <Default Extension="bin" ContentType="application/vnd.openxmlformats-officedocument.oleObject"/>
  <Default Extension="xlsm" ContentType="application/vnd.ms-excel.sheet.macroEnabled.12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sldIdLst>
    <p:sldId id="277" r:id="rId2"/>
    <p:sldId id="278" r:id="rId3"/>
    <p:sldId id="279" r:id="rId4"/>
    <p:sldId id="321" r:id="rId5"/>
    <p:sldId id="322" r:id="rId6"/>
    <p:sldId id="323" r:id="rId7"/>
    <p:sldId id="324" r:id="rId8"/>
    <p:sldId id="325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326" r:id="rId21"/>
    <p:sldId id="295" r:id="rId22"/>
    <p:sldId id="296" r:id="rId23"/>
    <p:sldId id="297" r:id="rId24"/>
    <p:sldId id="299" r:id="rId25"/>
    <p:sldId id="327" r:id="rId26"/>
    <p:sldId id="298" r:id="rId27"/>
    <p:sldId id="328" r:id="rId28"/>
    <p:sldId id="329" r:id="rId29"/>
    <p:sldId id="330" r:id="rId30"/>
    <p:sldId id="331" r:id="rId31"/>
    <p:sldId id="332" r:id="rId32"/>
    <p:sldId id="305" r:id="rId33"/>
    <p:sldId id="333" r:id="rId34"/>
    <p:sldId id="334" r:id="rId35"/>
    <p:sldId id="335" r:id="rId36"/>
    <p:sldId id="310" r:id="rId37"/>
    <p:sldId id="314" r:id="rId38"/>
    <p:sldId id="336" r:id="rId39"/>
    <p:sldId id="337" r:id="rId40"/>
    <p:sldId id="319" r:id="rId41"/>
    <p:sldId id="338" r:id="rId42"/>
    <p:sldId id="320" r:id="rId43"/>
    <p:sldId id="339" r:id="rId44"/>
    <p:sldId id="340" r:id="rId45"/>
    <p:sldId id="268" r:id="rId4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-13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22.6.2016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Excel_Macro-Enabled_Worksheet3.xlsm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.emf"/><Relationship Id="rId4" Type="http://schemas.openxmlformats.org/officeDocument/2006/relationships/package" Target="../embeddings/Microsoft_Excel_Macro-Enabled_Worksheet4.xlsm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3.emf"/><Relationship Id="rId4" Type="http://schemas.openxmlformats.org/officeDocument/2006/relationships/package" Target="../embeddings/Microsoft_Excel_Macro-Enabled_Worksheet5.xlsm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4.emf"/><Relationship Id="rId4" Type="http://schemas.openxmlformats.org/officeDocument/2006/relationships/package" Target="../embeddings/Microsoft_Excel_Macro-Enabled_Worksheet6.xlsm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6.emf"/><Relationship Id="rId4" Type="http://schemas.openxmlformats.org/officeDocument/2006/relationships/package" Target="../embeddings/Microsoft_Excel_Macro-Enabled_Worksheet7.xlsm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7.emf"/><Relationship Id="rId4" Type="http://schemas.openxmlformats.org/officeDocument/2006/relationships/package" Target="../embeddings/Microsoft_Excel_Macro-Enabled_Worksheet8.xlsm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Macro-Enabled_Worksheet1.xlsm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Macro-Enabled_Worksheet2.xlsm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Summer 2016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22.6.2016 </a:t>
            </a:r>
            <a:endParaRPr lang="fi-FI" dirty="0"/>
          </a:p>
          <a:p>
            <a:r>
              <a:rPr lang="fi-FI" dirty="0" err="1" smtClean="0"/>
              <a:t>Economics</a:t>
            </a:r>
            <a:r>
              <a:rPr lang="fi-FI" dirty="0" smtClean="0"/>
              <a:t> Department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257704970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3088" y="1374775"/>
            <a:ext cx="7312025" cy="5045075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58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177635479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6738" y="1397000"/>
            <a:ext cx="7364412" cy="4949825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40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333523357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0063" y="1376363"/>
            <a:ext cx="7446962" cy="4899025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549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248551218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1650" y="1400175"/>
            <a:ext cx="7423150" cy="4946650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59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3376002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0063" y="1398588"/>
            <a:ext cx="7496175" cy="5021262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629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264872573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0063" y="1400175"/>
            <a:ext cx="7567612" cy="4946650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740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424849680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1500" y="1376363"/>
            <a:ext cx="7424738" cy="4899025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5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147836191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0063" y="1400175"/>
            <a:ext cx="7496175" cy="4946650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18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19606916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1650" y="1446213"/>
            <a:ext cx="7426325" cy="48768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36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331157005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3238" y="1446213"/>
            <a:ext cx="7353300" cy="4830762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37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66875"/>
            <a:ext cx="6984775" cy="475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59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121140"/>
              </p:ext>
            </p:extLst>
          </p:nvPr>
        </p:nvGraphicFramePr>
        <p:xfrm>
          <a:off x="611560" y="1484784"/>
          <a:ext cx="7080649" cy="4912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4" name="Laskentataulukko (makrot käytössä)" r:id="rId4" imgW="10200281" imgH="7076054" progId="Excel.SheetMacroEnabled.12">
                  <p:embed/>
                </p:oleObj>
              </mc:Choice>
              <mc:Fallback>
                <p:oleObj name="Laskentataulukko (makrot käytössä)" r:id="rId4" imgW="10200281" imgH="7076054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484784"/>
                        <a:ext cx="7080649" cy="4912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81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250016316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5450" y="1443038"/>
            <a:ext cx="7546975" cy="4954587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80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24168341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09600" y="1557338"/>
            <a:ext cx="7267575" cy="4770437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538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42707831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92139" y="1484784"/>
            <a:ext cx="7418066" cy="4871566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884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40635160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30213" y="1519238"/>
            <a:ext cx="7315200" cy="4802187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43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866470"/>
              </p:ext>
            </p:extLst>
          </p:nvPr>
        </p:nvGraphicFramePr>
        <p:xfrm>
          <a:off x="539552" y="1484784"/>
          <a:ext cx="7179589" cy="4631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5" name="Laskentataulukko (makrot käytössä)" r:id="rId4" imgW="10200281" imgH="6580676" progId="Excel.SheetMacroEnabled.12">
                  <p:embed/>
                </p:oleObj>
              </mc:Choice>
              <mc:Fallback>
                <p:oleObj name="Laskentataulukko (makrot käytössä)" r:id="rId4" imgW="10200281" imgH="6580676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484784"/>
                        <a:ext cx="7179589" cy="4631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72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05456631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1650" y="1446213"/>
            <a:ext cx="7426325" cy="48768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759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315446631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8325" y="1444625"/>
            <a:ext cx="7323138" cy="4808538"/>
          </a:xfrm>
          <a:prstGeom prst="rect">
            <a:avLst/>
          </a:prstGeom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65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137992646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4675" y="1446213"/>
            <a:ext cx="7315200" cy="4803775"/>
          </a:xfrm>
          <a:prstGeom prst="rect">
            <a:avLst/>
          </a:prstGeom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902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102144569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1650" y="1446213"/>
            <a:ext cx="7426325" cy="4876800"/>
          </a:xfrm>
          <a:prstGeom prst="rect">
            <a:avLst/>
          </a:prstGeom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27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39" y="984901"/>
            <a:ext cx="6810573" cy="542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68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graphicFrame>
        <p:nvGraphicFramePr>
          <p:cNvPr id="9" name="Objekti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617258"/>
              </p:ext>
            </p:extLst>
          </p:nvPr>
        </p:nvGraphicFramePr>
        <p:xfrm>
          <a:off x="683568" y="1484784"/>
          <a:ext cx="7237556" cy="4727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6" name="Laskentataulukko (makrot käytössä)" r:id="rId4" imgW="9304174" imgH="6076298" progId="Excel.SheetMacroEnabled.12">
                  <p:embed/>
                </p:oleObj>
              </mc:Choice>
              <mc:Fallback>
                <p:oleObj name="Laskentataulukko (makrot käytössä)" r:id="rId4" imgW="9304174" imgH="6076298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1484784"/>
                        <a:ext cx="7237556" cy="4727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28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graphicFrame>
        <p:nvGraphicFramePr>
          <p:cNvPr id="9" name="Objekti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450130"/>
              </p:ext>
            </p:extLst>
          </p:nvPr>
        </p:nvGraphicFramePr>
        <p:xfrm>
          <a:off x="467544" y="1412776"/>
          <a:ext cx="7350738" cy="479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9" name="Laskentataulukko (makrot käytössä)" r:id="rId4" imgW="9304174" imgH="6074498" progId="Excel.SheetMacroEnabled.12">
                  <p:embed/>
                </p:oleObj>
              </mc:Choice>
              <mc:Fallback>
                <p:oleObj name="Laskentataulukko (makrot käytössä)" r:id="rId4" imgW="9304174" imgH="6074498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412776"/>
                        <a:ext cx="7350738" cy="4799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12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04016553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3863" y="1298575"/>
            <a:ext cx="7588250" cy="4983163"/>
          </a:xfrm>
          <a:prstGeom prst="rect">
            <a:avLst/>
          </a:prstGeom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02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769989"/>
              </p:ext>
            </p:extLst>
          </p:nvPr>
        </p:nvGraphicFramePr>
        <p:xfrm>
          <a:off x="827584" y="1484784"/>
          <a:ext cx="6873063" cy="4768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2" name="Laskentataulukko (makrot käytössä)" r:id="rId4" imgW="10200281" imgH="7076054" progId="Excel.SheetMacroEnabled.12">
                  <p:embed/>
                </p:oleObj>
              </mc:Choice>
              <mc:Fallback>
                <p:oleObj name="Laskentataulukko (makrot käytössä)" r:id="rId4" imgW="10200281" imgH="7076054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584" y="1484784"/>
                        <a:ext cx="6873063" cy="4768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3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420532"/>
              </p:ext>
            </p:extLst>
          </p:nvPr>
        </p:nvGraphicFramePr>
        <p:xfrm>
          <a:off x="755576" y="1556792"/>
          <a:ext cx="6769270" cy="4696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5" name="Laskentataulukko (makrot käytössä)" r:id="rId4" imgW="10200281" imgH="7076054" progId="Excel.SheetMacroEnabled.12">
                  <p:embed/>
                </p:oleObj>
              </mc:Choice>
              <mc:Fallback>
                <p:oleObj name="Laskentataulukko (makrot käytössä)" r:id="rId4" imgW="10200281" imgH="7076054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1556792"/>
                        <a:ext cx="6769270" cy="4696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23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139712506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4675" y="1447800"/>
            <a:ext cx="7312025" cy="4800600"/>
          </a:xfrm>
          <a:prstGeom prst="rect">
            <a:avLst/>
          </a:prstGeom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60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175554849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3238" y="1446213"/>
            <a:ext cx="7315200" cy="480377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9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91459310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8325" y="1447800"/>
            <a:ext cx="7467600" cy="4902200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372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177996989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8325" y="1444625"/>
            <a:ext cx="7434263" cy="4879975"/>
          </a:xfrm>
          <a:prstGeom prst="rect">
            <a:avLst/>
          </a:prstGeom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33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428542526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3088" y="1446213"/>
            <a:ext cx="7421562" cy="4873625"/>
          </a:xfrm>
          <a:prstGeom prst="rect">
            <a:avLst/>
          </a:prstGeom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468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370966754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46113" y="1444625"/>
            <a:ext cx="7537450" cy="4951413"/>
          </a:xfrm>
          <a:prstGeom prst="rect">
            <a:avLst/>
          </a:prstGeom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066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48979626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58800" y="1395413"/>
            <a:ext cx="7373938" cy="4840287"/>
          </a:xfrm>
          <a:prstGeom prst="rect">
            <a:avLst/>
          </a:prstGeom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2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376893526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1650" y="1447800"/>
            <a:ext cx="7423150" cy="4873625"/>
          </a:xfrm>
          <a:prstGeom prst="rect">
            <a:avLst/>
          </a:prstGeom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654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328759024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36604" y="1472164"/>
            <a:ext cx="7475756" cy="4909164"/>
          </a:xfrm>
          <a:prstGeom prst="rect">
            <a:avLst/>
          </a:prstGeom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42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116225402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4675" y="1447800"/>
            <a:ext cx="7312025" cy="4800600"/>
          </a:xfrm>
          <a:prstGeom prst="rect">
            <a:avLst/>
          </a:prstGeom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797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145436438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47700" y="1446213"/>
            <a:ext cx="7204075" cy="4732337"/>
          </a:xfrm>
          <a:prstGeom prst="rect">
            <a:avLst/>
          </a:prstGeom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576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1"/>
          <p:cNvSpPr>
            <a:spLocks noGrp="1"/>
          </p:cNvSpPr>
          <p:nvPr>
            <p:ph type="body" sz="quarter" idx="10"/>
          </p:nvPr>
        </p:nvSpPr>
        <p:spPr>
          <a:xfrm>
            <a:off x="1146630" y="2823908"/>
            <a:ext cx="3209346" cy="1872208"/>
          </a:xfrm>
        </p:spPr>
        <p:txBody>
          <a:bodyPr/>
          <a:lstStyle/>
          <a:p>
            <a:r>
              <a:rPr lang="fi-FI" dirty="0"/>
              <a:t>Mika Kuismanen</a:t>
            </a:r>
          </a:p>
          <a:p>
            <a:r>
              <a:rPr lang="fi-FI" dirty="0" err="1"/>
              <a:t>Head</a:t>
            </a:r>
            <a:r>
              <a:rPr lang="fi-FI" dirty="0"/>
              <a:t> of </a:t>
            </a:r>
            <a:r>
              <a:rPr lang="fi-FI" dirty="0" err="1"/>
              <a:t>Forecasting</a:t>
            </a:r>
            <a:r>
              <a:rPr lang="fi-FI" dirty="0"/>
              <a:t> </a:t>
            </a:r>
            <a:r>
              <a:rPr lang="fi-FI" dirty="0" err="1"/>
              <a:t>Unit</a:t>
            </a:r>
            <a:r>
              <a:rPr lang="fi-FI" dirty="0"/>
              <a:t>,</a:t>
            </a:r>
          </a:p>
          <a:p>
            <a:r>
              <a:rPr lang="fi-FI" dirty="0"/>
              <a:t>Tel. +358 2955 30021</a:t>
            </a:r>
          </a:p>
          <a:p>
            <a:r>
              <a:rPr lang="fi-FI" dirty="0" err="1"/>
              <a:t>www.vm.fi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42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270005655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3238" y="1520825"/>
            <a:ext cx="7200900" cy="4826000"/>
          </a:xfrm>
          <a:prstGeom prst="rect">
            <a:avLst/>
          </a:prstGeom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60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531567"/>
              </p:ext>
            </p:extLst>
          </p:nvPr>
        </p:nvGraphicFramePr>
        <p:xfrm>
          <a:off x="755576" y="1556792"/>
          <a:ext cx="6873063" cy="4768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8" name="Laskentataulukko (makrot käytössä)" r:id="rId4" imgW="10200281" imgH="7076054" progId="Excel.SheetMacroEnabled.12">
                  <p:embed/>
                </p:oleObj>
              </mc:Choice>
              <mc:Fallback>
                <p:oleObj name="Laskentataulukko (makrot käytössä)" r:id="rId4" imgW="10200281" imgH="7076054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1556792"/>
                        <a:ext cx="6873063" cy="4768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133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817926"/>
              </p:ext>
            </p:extLst>
          </p:nvPr>
        </p:nvGraphicFramePr>
        <p:xfrm>
          <a:off x="827584" y="1484784"/>
          <a:ext cx="6665478" cy="462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1" name="Laskentataulukko (makrot käytössä)" r:id="rId4" imgW="10200281" imgH="7076054" progId="Excel.SheetMacroEnabled.12">
                  <p:embed/>
                </p:oleObj>
              </mc:Choice>
              <mc:Fallback>
                <p:oleObj name="Laskentataulukko (makrot käytössä)" r:id="rId4" imgW="10200281" imgH="7076054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584" y="1484784"/>
                        <a:ext cx="6665478" cy="4624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493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423861996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47700" y="1520825"/>
            <a:ext cx="7167563" cy="4800600"/>
          </a:xfrm>
          <a:prstGeom prst="rect">
            <a:avLst/>
          </a:prstGeom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88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111606400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3088" y="1374775"/>
            <a:ext cx="7351712" cy="5045075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760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eng_v2015-10-07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VM_malliesitys_eng_v2015-10-07</Template>
  <TotalTime>347</TotalTime>
  <Words>148</Words>
  <Application>Microsoft Office PowerPoint</Application>
  <PresentationFormat>Näytössä katseltava diaesitys (4:3)</PresentationFormat>
  <Paragraphs>93</Paragraphs>
  <Slides>45</Slides>
  <Notes>0</Notes>
  <HiddenSlides>0</HiddenSlides>
  <MMClips>0</MMClips>
  <ScaleCrop>false</ScaleCrop>
  <HeadingPairs>
    <vt:vector size="6" baseType="variant"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45</vt:i4>
      </vt:variant>
    </vt:vector>
  </HeadingPairs>
  <TitlesOfParts>
    <vt:vector size="47" baseType="lpstr">
      <vt:lpstr>VM_malliesitys_eng_v2015-10-07</vt:lpstr>
      <vt:lpstr>Laskentataulukko (makrot käytössä)</vt:lpstr>
      <vt:lpstr>Economic Survey Summer 2016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etusivu Otsikko Arial Narrow Regular 34 pt gemena sininen, max. 3 riviä</dc:title>
  <dc:creator>Rantala Mark VM</dc:creator>
  <cp:lastModifiedBy>Vainionpää Paula VM</cp:lastModifiedBy>
  <cp:revision>56</cp:revision>
  <dcterms:created xsi:type="dcterms:W3CDTF">2016-04-13T09:59:46Z</dcterms:created>
  <dcterms:modified xsi:type="dcterms:W3CDTF">2016-06-22T06:33:59Z</dcterms:modified>
</cp:coreProperties>
</file>