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7" r:id="rId2"/>
    <p:sldId id="308" r:id="rId3"/>
    <p:sldId id="307" r:id="rId4"/>
    <p:sldId id="279" r:id="rId5"/>
    <p:sldId id="280" r:id="rId6"/>
    <p:sldId id="281" r:id="rId7"/>
    <p:sldId id="309" r:id="rId8"/>
    <p:sldId id="311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296" r:id="rId17"/>
    <p:sldId id="282" r:id="rId18"/>
    <p:sldId id="283" r:id="rId19"/>
    <p:sldId id="297" r:id="rId20"/>
    <p:sldId id="299" r:id="rId21"/>
    <p:sldId id="298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301" r:id="rId30"/>
    <p:sldId id="318" r:id="rId31"/>
    <p:sldId id="291" r:id="rId32"/>
    <p:sldId id="292" r:id="rId33"/>
    <p:sldId id="293" r:id="rId34"/>
    <p:sldId id="294" r:id="rId35"/>
    <p:sldId id="302" r:id="rId36"/>
    <p:sldId id="303" r:id="rId37"/>
    <p:sldId id="304" r:id="rId38"/>
    <p:sldId id="305" r:id="rId39"/>
    <p:sldId id="306" r:id="rId40"/>
    <p:sldId id="295" r:id="rId41"/>
    <p:sldId id="319" r:id="rId42"/>
    <p:sldId id="320" r:id="rId43"/>
    <p:sldId id="268" r:id="rId4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howGuides="1">
      <p:cViewPr>
        <p:scale>
          <a:sx n="60" d="100"/>
          <a:sy n="60" d="100"/>
        </p:scale>
        <p:origin x="-183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53BEF-A3A7-40BC-800A-C44FC2D78C79}" type="datetimeFigureOut">
              <a:rPr lang="fi-FI" smtClean="0"/>
              <a:t>14.4.2016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1E14-0F26-49BC-8EFA-6E83411C7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603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14.4.2016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Kevät 2016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14.4.2016</a:t>
            </a:r>
          </a:p>
          <a:p>
            <a:r>
              <a:rPr lang="fi-FI" dirty="0" smtClean="0"/>
              <a:t>Kansantalousosasto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6408020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76363"/>
            <a:ext cx="7446962" cy="489902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12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8952898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00175"/>
            <a:ext cx="7423150" cy="4946650"/>
          </a:xfrm>
          <a:prstGeom prst="rect">
            <a:avLst/>
          </a:pr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3726094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98588"/>
            <a:ext cx="7496175" cy="5021262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4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9834509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567612" cy="494665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6940751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1500" y="1376363"/>
            <a:ext cx="7424738" cy="489902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3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9104085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496175" cy="494665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8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3552747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0988" y="1371600"/>
            <a:ext cx="7862887" cy="5160963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8794060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11138" y="1444625"/>
            <a:ext cx="7713662" cy="5064125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314360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9125" y="1730375"/>
            <a:ext cx="6969125" cy="435927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6018605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47191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7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24549516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2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1016804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2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1446776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416824" cy="486967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9384183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632848" cy="5010959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1511171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7567316" cy="4968552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57891488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5"/>
            <a:ext cx="7704856" cy="5058791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1675745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7504" y="1340767"/>
            <a:ext cx="7632848" cy="5012617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1209057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926" y="1379538"/>
            <a:ext cx="7810450" cy="5128499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1104168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396551"/>
            <a:ext cx="7810896" cy="512879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8881466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298575"/>
            <a:ext cx="7588250" cy="4983163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3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41682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8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544969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1500" y="1447800"/>
            <a:ext cx="7424738" cy="489902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17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1628227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4082" y="1450974"/>
            <a:ext cx="7594302" cy="498657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2407637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66345" y="1412776"/>
            <a:ext cx="7674447" cy="5040560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1245951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3958" y="1412776"/>
            <a:ext cx="7666434" cy="5033936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7724155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7704856" cy="5059164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4802301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0225" y="1589088"/>
            <a:ext cx="7469188" cy="4808537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2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8907756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8475" y="1397000"/>
            <a:ext cx="7469188" cy="4903788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3499324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5150" y="1397000"/>
            <a:ext cx="7434263" cy="4881563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6444772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4610265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9913" y="1546225"/>
            <a:ext cx="7427912" cy="487680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342429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7704856" cy="4779962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Kansantalousosasto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5793741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7704856" cy="5058437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6833037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522614"/>
            <a:ext cx="6849814" cy="449560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4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4075088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564052"/>
            <a:ext cx="7228454" cy="4745268"/>
          </a:xfrm>
          <a:prstGeom prst="rect">
            <a:avLst/>
          </a:prstGeom>
        </p:spPr>
      </p:pic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1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Mika Kuismanen</a:t>
            </a:r>
          </a:p>
          <a:p>
            <a:r>
              <a:rPr lang="fi-FI" dirty="0" smtClean="0"/>
              <a:t>Finanssineuvos</a:t>
            </a:r>
          </a:p>
          <a:p>
            <a:r>
              <a:rPr lang="fi-FI" dirty="0" smtClean="0"/>
              <a:t>Kansantalousosasto</a:t>
            </a:r>
            <a:endParaRPr lang="fi-FI" dirty="0" smtClean="0"/>
          </a:p>
          <a:p>
            <a:r>
              <a:rPr lang="fi-FI" dirty="0" smtClean="0"/>
              <a:t>Puh. 02955 30021</a:t>
            </a:r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524964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54013" y="1371600"/>
            <a:ext cx="7715250" cy="506571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6332471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7038" y="1371600"/>
            <a:ext cx="7581900" cy="4978400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550015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51712" cy="5045075"/>
          </a:xfrm>
          <a:prstGeom prst="rect">
            <a:avLst/>
          </a:pr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9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6098826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12025" cy="504507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0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3902431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397000"/>
            <a:ext cx="7364412" cy="494982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1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VM_malliesitys_fin_v2015-10-07</Template>
  <TotalTime>1878</TotalTime>
  <Words>105</Words>
  <Application>Microsoft Office PowerPoint</Application>
  <PresentationFormat>Näytössä katseltava diaesitys (4:3)</PresentationFormat>
  <Paragraphs>93</Paragraphs>
  <Slides>43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VM_malliesitys_fin_v2015-10-07</vt:lpstr>
      <vt:lpstr>Taloudellinen katsaus Kevät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Taloudellinen katsaus Kevät 2016</dc:title>
  <dc:creator>vmrantal</dc:creator>
  <cp:lastModifiedBy>Rantala Mark VM</cp:lastModifiedBy>
  <cp:revision>117</cp:revision>
  <dcterms:created xsi:type="dcterms:W3CDTF">2015-12-15T11:34:57Z</dcterms:created>
  <dcterms:modified xsi:type="dcterms:W3CDTF">2016-04-14T07:42:37Z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ebKey">
    <vt:lpwstr>5e91ca5cf0b68872f73b8c39f79b97e#vm.mahti2.vn.fi!/TWeb/toaxfront!80!0</vt:lpwstr>
  </property>
</Properties>
</file>