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77" r:id="rId2"/>
    <p:sldId id="309" r:id="rId3"/>
    <p:sldId id="317" r:id="rId4"/>
    <p:sldId id="306" r:id="rId5"/>
    <p:sldId id="307" r:id="rId6"/>
    <p:sldId id="308" r:id="rId7"/>
    <p:sldId id="318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268" r:id="rId44"/>
  </p:sldIdLst>
  <p:sldSz cx="9144000" cy="6858000" type="screen4x3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14.9.2016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 err="1" smtClean="0"/>
              <a:t>Ekonomisk</a:t>
            </a:r>
            <a:r>
              <a:rPr lang="fi-FI" dirty="0" smtClean="0"/>
              <a:t> </a:t>
            </a:r>
            <a:r>
              <a:rPr lang="fi-FI" dirty="0" err="1" smtClean="0"/>
              <a:t>översikt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Hösten</a:t>
            </a:r>
            <a:r>
              <a:rPr lang="fi-FI" dirty="0" smtClean="0"/>
              <a:t> 2016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15.9.2016</a:t>
            </a:r>
          </a:p>
          <a:p>
            <a:r>
              <a:rPr lang="fi-FI" dirty="0" err="1" smtClean="0"/>
              <a:t>Ekonomiska</a:t>
            </a:r>
            <a:r>
              <a:rPr lang="fi-FI" dirty="0" smtClean="0"/>
              <a:t> </a:t>
            </a:r>
            <a:r>
              <a:rPr lang="fi-FI" dirty="0" err="1"/>
              <a:t>avdelningen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10</a:t>
            </a:fld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484784"/>
            <a:ext cx="732715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3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97" y="1484785"/>
            <a:ext cx="719497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4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3" y="1484784"/>
            <a:ext cx="735622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9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13</a:t>
            </a:fld>
            <a:endParaRPr lang="fi-FI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484783"/>
            <a:ext cx="7227143" cy="4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14</a:t>
            </a:fld>
            <a:endParaRPr lang="fi-F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484784"/>
            <a:ext cx="736049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1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15</a:t>
            </a:fld>
            <a:endParaRPr lang="fi-F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484784"/>
            <a:ext cx="717951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20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16</a:t>
            </a:fld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82555546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80988" y="1371600"/>
            <a:ext cx="7862887" cy="51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17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94507730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11138" y="1444625"/>
            <a:ext cx="7713662" cy="506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18</a:t>
            </a:fld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1918188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9125" y="1730375"/>
            <a:ext cx="6969125" cy="435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19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92447070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5450" y="1443038"/>
            <a:ext cx="7546975" cy="495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4" y="1431310"/>
            <a:ext cx="7252444" cy="502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1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20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186138060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96888" y="1397000"/>
            <a:ext cx="7551737" cy="495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21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59216467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92138" y="1397000"/>
            <a:ext cx="7551737" cy="495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22</a:t>
            </a:fld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5814848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12776"/>
            <a:ext cx="7416824" cy="48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23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39440214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12776"/>
            <a:ext cx="7632848" cy="501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24</a:t>
            </a:fld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12691514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51520" y="1340768"/>
            <a:ext cx="756731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25</a:t>
            </a:fld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820154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12775"/>
            <a:ext cx="7704856" cy="505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26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74087050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7504" y="1340767"/>
            <a:ext cx="7632848" cy="501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27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55408115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5926" y="1379538"/>
            <a:ext cx="7810450" cy="512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28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13335282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9512" y="1396551"/>
            <a:ext cx="7810896" cy="512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29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268264130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3863" y="1326157"/>
            <a:ext cx="7588250" cy="49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9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272808" cy="495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51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30</a:t>
            </a:fld>
            <a:endParaRPr lang="fi-FI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9" y="1484784"/>
            <a:ext cx="705092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1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31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68843494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34082" y="1450974"/>
            <a:ext cx="7594302" cy="498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32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1420420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66345" y="1412776"/>
            <a:ext cx="767444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4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33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28385262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33958" y="1412776"/>
            <a:ext cx="7666434" cy="503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1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34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50468182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95536" y="1340768"/>
            <a:ext cx="7704856" cy="50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35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342728255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0225" y="1589088"/>
            <a:ext cx="7469188" cy="480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36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148782128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98475" y="1412776"/>
            <a:ext cx="7469188" cy="49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4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37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130542873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5150" y="1397000"/>
            <a:ext cx="7434263" cy="488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38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183648632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8325" y="1447800"/>
            <a:ext cx="74676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39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10500494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9913" y="1546225"/>
            <a:ext cx="742791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3636847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9512" y="1484784"/>
            <a:ext cx="7704856" cy="47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40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80591779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23528" y="1412776"/>
            <a:ext cx="7704856" cy="505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4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41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153427829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03250" y="1658938"/>
            <a:ext cx="6642100" cy="465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42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26285564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50863" y="1679575"/>
            <a:ext cx="6992937" cy="458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0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Mikko Spolander</a:t>
            </a:r>
            <a:endParaRPr lang="fi-FI" dirty="0" smtClean="0"/>
          </a:p>
          <a:p>
            <a:r>
              <a:rPr lang="fi-FI" dirty="0" err="1" smtClean="0"/>
              <a:t>Stabilitetsenhetens</a:t>
            </a:r>
            <a:r>
              <a:rPr lang="fi-FI" dirty="0" smtClean="0"/>
              <a:t> </a:t>
            </a:r>
            <a:r>
              <a:rPr lang="fi-FI" dirty="0" err="1" smtClean="0"/>
              <a:t>chef</a:t>
            </a:r>
            <a:endParaRPr lang="fi-FI" dirty="0"/>
          </a:p>
          <a:p>
            <a:r>
              <a:rPr lang="fi-FI" dirty="0" err="1"/>
              <a:t>tfn</a:t>
            </a:r>
            <a:r>
              <a:rPr lang="fi-FI" dirty="0"/>
              <a:t> +358 2955 30006</a:t>
            </a:r>
          </a:p>
          <a:p>
            <a:r>
              <a:rPr lang="de-DE" dirty="0"/>
              <a:t>     </a:t>
            </a:r>
            <a:r>
              <a:rPr lang="de-DE" dirty="0" smtClean="0"/>
              <a:t>+</a:t>
            </a:r>
            <a:r>
              <a:rPr lang="de-DE" dirty="0"/>
              <a:t>358 40 558 7457</a:t>
            </a:r>
          </a:p>
          <a:p>
            <a:endParaRPr lang="fi-FI" dirty="0" smtClean="0"/>
          </a:p>
          <a:p>
            <a:r>
              <a:rPr lang="fi-FI" dirty="0" err="1" smtClean="0"/>
              <a:t>www.vm.fi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20148053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54013" y="1371600"/>
            <a:ext cx="7715250" cy="50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403924078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7038" y="1371600"/>
            <a:ext cx="75819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484784"/>
            <a:ext cx="72008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" y="1484784"/>
            <a:ext cx="721285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52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84784"/>
            <a:ext cx="719856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6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swe_v2015-10-07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VM_malliesitys_swe_v2015-10-07</Template>
  <TotalTime>142</TotalTime>
  <Words>183</Words>
  <Application>Microsoft Office PowerPoint</Application>
  <PresentationFormat>Näytössä katseltava diaesitys (4:3)</PresentationFormat>
  <Paragraphs>132</Paragraphs>
  <Slides>43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43</vt:i4>
      </vt:variant>
    </vt:vector>
  </HeadingPairs>
  <TitlesOfParts>
    <vt:vector size="44" baseType="lpstr">
      <vt:lpstr>VM_malliesitys_swe_v2015-10-07</vt:lpstr>
      <vt:lpstr> Ekonomisk översikt Hösten 2016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34 pt gemena sininen, max. 3 riviä</dc:title>
  <dc:creator>Rantala Mark VM</dc:creator>
  <cp:lastModifiedBy>Lehtimäki Mirjam VM</cp:lastModifiedBy>
  <cp:revision>43</cp:revision>
  <cp:lastPrinted>2016-09-12T09:14:21Z</cp:lastPrinted>
  <dcterms:created xsi:type="dcterms:W3CDTF">2016-04-28T13:57:46Z</dcterms:created>
  <dcterms:modified xsi:type="dcterms:W3CDTF">2016-09-14T07:48:13Z</dcterms:modified>
</cp:coreProperties>
</file>