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7" r:id="rId2"/>
    <p:sldId id="307" r:id="rId3"/>
    <p:sldId id="321" r:id="rId4"/>
    <p:sldId id="279" r:id="rId5"/>
    <p:sldId id="280" r:id="rId6"/>
    <p:sldId id="281" r:id="rId7"/>
    <p:sldId id="309" r:id="rId8"/>
    <p:sldId id="311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296" r:id="rId17"/>
    <p:sldId id="282" r:id="rId18"/>
    <p:sldId id="283" r:id="rId19"/>
    <p:sldId id="297" r:id="rId20"/>
    <p:sldId id="299" r:id="rId21"/>
    <p:sldId id="298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301" r:id="rId30"/>
    <p:sldId id="318" r:id="rId31"/>
    <p:sldId id="291" r:id="rId32"/>
    <p:sldId id="292" r:id="rId33"/>
    <p:sldId id="293" r:id="rId34"/>
    <p:sldId id="294" r:id="rId35"/>
    <p:sldId id="302" r:id="rId36"/>
    <p:sldId id="303" r:id="rId37"/>
    <p:sldId id="304" r:id="rId38"/>
    <p:sldId id="305" r:id="rId39"/>
    <p:sldId id="306" r:id="rId40"/>
    <p:sldId id="295" r:id="rId41"/>
    <p:sldId id="319" r:id="rId42"/>
    <p:sldId id="320" r:id="rId43"/>
    <p:sldId id="268" r:id="rId44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 showGuides="1">
      <p:cViewPr>
        <p:scale>
          <a:sx n="100" d="100"/>
          <a:sy n="100" d="100"/>
        </p:scale>
        <p:origin x="-219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53BEF-A3A7-40BC-800A-C44FC2D78C79}" type="datetimeFigureOut">
              <a:rPr lang="fi-FI" smtClean="0"/>
              <a:t>14.9.2016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1E14-0F26-49BC-8EFA-6E83411C7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603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14.9.2016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Syksy 2016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15.9.2016</a:t>
            </a:r>
            <a:endParaRPr lang="fi-FI" dirty="0" smtClean="0"/>
          </a:p>
          <a:p>
            <a:r>
              <a:rPr lang="fi-FI" dirty="0" smtClean="0"/>
              <a:t>Kansantalousosasto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6018469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727280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2023614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724624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283297" cy="48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6686705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72808" cy="48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272034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7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9117651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7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036453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0988" y="1371600"/>
            <a:ext cx="7862887" cy="516096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21608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11138" y="1444625"/>
            <a:ext cx="7713662" cy="5064125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1009887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9125" y="1730375"/>
            <a:ext cx="6969125" cy="435927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5915720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3524"/>
            <a:ext cx="7423348" cy="47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1091116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057474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2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75715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16824" cy="486967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3168319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632848" cy="5010959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5264384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7567316" cy="4968552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285808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5"/>
            <a:ext cx="7704856" cy="5058791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9779864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7504" y="1340767"/>
            <a:ext cx="7632848" cy="5012617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5679929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926" y="1379538"/>
            <a:ext cx="7810450" cy="5128499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4339339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396551"/>
            <a:ext cx="7810896" cy="512879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7004799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3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56084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2707031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4044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383648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4082" y="1450974"/>
            <a:ext cx="7594302" cy="498657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484817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6345" y="1412776"/>
            <a:ext cx="7674447" cy="5040560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9461508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3958" y="1412776"/>
            <a:ext cx="7666434" cy="5033936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1048426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7704856" cy="5059164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9698737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0225" y="1589088"/>
            <a:ext cx="7469188" cy="480853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2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6295352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8475" y="1397000"/>
            <a:ext cx="7469188" cy="4903788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520961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5150" y="1397000"/>
            <a:ext cx="7434263" cy="4881563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058368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343930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9913" y="1546225"/>
            <a:ext cx="7427912" cy="48768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049207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704856" cy="4779962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Kansantalousosasto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372188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7704856" cy="5058437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132702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3250" y="1658938"/>
            <a:ext cx="6642100" cy="435927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4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017686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564052"/>
            <a:ext cx="7228454" cy="4745268"/>
          </a:xfrm>
          <a:prstGeom prst="rect">
            <a:avLst/>
          </a:prstGeom>
        </p:spPr>
      </p:pic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1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Mikko Spolander</a:t>
            </a:r>
            <a:endParaRPr lang="fi-FI" dirty="0"/>
          </a:p>
          <a:p>
            <a:r>
              <a:rPr lang="en-US" dirty="0" err="1" smtClean="0"/>
              <a:t>Vakausyksikön</a:t>
            </a:r>
            <a:r>
              <a:rPr lang="en-US" dirty="0" smtClean="0"/>
              <a:t> </a:t>
            </a:r>
            <a:r>
              <a:rPr lang="en-US" dirty="0" err="1" smtClean="0"/>
              <a:t>päällikkö</a:t>
            </a:r>
            <a:endParaRPr lang="en-US" dirty="0"/>
          </a:p>
          <a:p>
            <a:r>
              <a:rPr lang="fi-FI" dirty="0"/>
              <a:t>p</a:t>
            </a:r>
            <a:r>
              <a:rPr lang="fi-FI" dirty="0" smtClean="0"/>
              <a:t>uh</a:t>
            </a:r>
            <a:r>
              <a:rPr lang="fi-FI" dirty="0"/>
              <a:t>. +358 2955 30006</a:t>
            </a:r>
            <a:endParaRPr lang="fi-FI" dirty="0" smtClean="0"/>
          </a:p>
          <a:p>
            <a:r>
              <a:rPr lang="de-DE" dirty="0" smtClean="0"/>
              <a:t>        +</a:t>
            </a:r>
            <a:r>
              <a:rPr lang="de-DE" dirty="0"/>
              <a:t>358 40 558 </a:t>
            </a:r>
            <a:r>
              <a:rPr lang="de-DE" dirty="0" smtClean="0"/>
              <a:t>7457</a:t>
            </a:r>
            <a:endParaRPr lang="de-DE" dirty="0"/>
          </a:p>
          <a:p>
            <a:r>
              <a:rPr lang="fi-FI" dirty="0" smtClean="0"/>
              <a:t>        </a:t>
            </a:r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7393624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54013" y="1371600"/>
            <a:ext cx="7715250" cy="506571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841777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7038" y="1371600"/>
            <a:ext cx="7581900" cy="4978400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6698506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724044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449503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7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1336850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7461033" cy="48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1983</TotalTime>
  <Words>155</Words>
  <Application>Microsoft Office PowerPoint</Application>
  <PresentationFormat>Näytössä katseltava diaesitys (4:3)</PresentationFormat>
  <Paragraphs>135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VM_malliesitys_fin_v2015-10-07</vt:lpstr>
      <vt:lpstr>Taloudellinen katsaus Syksy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Taloudellinen katsaus Kevät 2016</dc:title>
  <dc:creator>vmrantal</dc:creator>
  <cp:lastModifiedBy>Lehtimäki Mirjam VM</cp:lastModifiedBy>
  <cp:revision>139</cp:revision>
  <cp:lastPrinted>2016-09-12T07:22:08Z</cp:lastPrinted>
  <dcterms:created xsi:type="dcterms:W3CDTF">2015-12-15T11:34:57Z</dcterms:created>
  <dcterms:modified xsi:type="dcterms:W3CDTF">2016-09-14T08:00:46Z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ebKey">
    <vt:lpwstr>5e91ca5cf0b68872f73b8c39f79b97e#vm.mahti2.vn.fi!/TWeb/toaxfront!80!0</vt:lpwstr>
  </property>
</Properties>
</file>