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7" r:id="rId2"/>
    <p:sldId id="278" r:id="rId3"/>
    <p:sldId id="279" r:id="rId4"/>
    <p:sldId id="321" r:id="rId5"/>
    <p:sldId id="322" r:id="rId6"/>
    <p:sldId id="323" r:id="rId7"/>
    <p:sldId id="324" r:id="rId8"/>
    <p:sldId id="325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26" r:id="rId21"/>
    <p:sldId id="295" r:id="rId22"/>
    <p:sldId id="296" r:id="rId23"/>
    <p:sldId id="297" r:id="rId24"/>
    <p:sldId id="299" r:id="rId25"/>
    <p:sldId id="327" r:id="rId26"/>
    <p:sldId id="298" r:id="rId27"/>
    <p:sldId id="328" r:id="rId28"/>
    <p:sldId id="329" r:id="rId29"/>
    <p:sldId id="330" r:id="rId30"/>
    <p:sldId id="331" r:id="rId31"/>
    <p:sldId id="332" r:id="rId32"/>
    <p:sldId id="305" r:id="rId33"/>
    <p:sldId id="333" r:id="rId34"/>
    <p:sldId id="334" r:id="rId35"/>
    <p:sldId id="335" r:id="rId36"/>
    <p:sldId id="310" r:id="rId37"/>
    <p:sldId id="314" r:id="rId38"/>
    <p:sldId id="336" r:id="rId39"/>
    <p:sldId id="337" r:id="rId40"/>
    <p:sldId id="319" r:id="rId41"/>
    <p:sldId id="338" r:id="rId42"/>
    <p:sldId id="320" r:id="rId43"/>
    <p:sldId id="339" r:id="rId44"/>
    <p:sldId id="340" r:id="rId45"/>
    <p:sldId id="268" r:id="rId4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21.12.2016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Winter</a:t>
            </a:r>
            <a:r>
              <a:rPr lang="fi-FI" dirty="0" smtClean="0"/>
              <a:t>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22.12.2016 </a:t>
            </a:r>
            <a:endParaRPr lang="fi-FI" dirty="0"/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2453348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12025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2621333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364412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1285015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76363"/>
            <a:ext cx="7446962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2095327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00175"/>
            <a:ext cx="7423150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38121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98588"/>
            <a:ext cx="7496175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96802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567612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3307447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376363"/>
            <a:ext cx="7424738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8759119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496175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7509645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1" y="1446213"/>
            <a:ext cx="738271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5567471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3238" y="1446213"/>
            <a:ext cx="7309122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7553"/>
            <a:ext cx="7056784" cy="46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9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0001176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748883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5552097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7944366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9600" y="1557338"/>
            <a:ext cx="7267575" cy="47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2516556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9" y="1484784"/>
            <a:ext cx="7418066" cy="48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9435235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0212" y="1519238"/>
            <a:ext cx="738214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0500459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755576" y="1484784"/>
            <a:ext cx="69847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5841422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1" y="1446213"/>
            <a:ext cx="73107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1754809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4624"/>
            <a:ext cx="7244035" cy="48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3268356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315200" cy="49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474909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1" y="1446213"/>
            <a:ext cx="73107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6915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7" y="836712"/>
            <a:ext cx="6738565" cy="53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5354680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7700" y="1447800"/>
            <a:ext cx="7164660" cy="48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1632236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7" y="1446213"/>
            <a:ext cx="7488832" cy="48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7913238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878731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69127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088703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57263" y="1793875"/>
            <a:ext cx="6429375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7544636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7800"/>
            <a:ext cx="70216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3893463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3238" y="1446213"/>
            <a:ext cx="7093098" cy="4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3304691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8448978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4625"/>
            <a:ext cx="7244035" cy="48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5546472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446213"/>
            <a:ext cx="7167264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14276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6113" y="1444625"/>
            <a:ext cx="7166247" cy="48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601150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58800" y="1395413"/>
            <a:ext cx="7373938" cy="48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584078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7800"/>
            <a:ext cx="7166694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5760473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36604" y="1472164"/>
            <a:ext cx="7475756" cy="49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763616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7800"/>
            <a:ext cx="716567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3187435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7701" y="1446213"/>
            <a:ext cx="7092652" cy="47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3209346" cy="1872208"/>
          </a:xfrm>
        </p:spPr>
        <p:txBody>
          <a:bodyPr/>
          <a:lstStyle/>
          <a:p>
            <a:r>
              <a:rPr lang="fi-FI" dirty="0" smtClean="0"/>
              <a:t>Mikko Spolander </a:t>
            </a:r>
            <a:endParaRPr lang="fi-FI" dirty="0"/>
          </a:p>
          <a:p>
            <a:r>
              <a:rPr lang="fi-FI" dirty="0" err="1"/>
              <a:t>Di­rec­tor</a:t>
            </a:r>
            <a:r>
              <a:rPr lang="fi-FI" dirty="0"/>
              <a:t> gen­eral, </a:t>
            </a:r>
            <a:endParaRPr lang="fi-FI" dirty="0" smtClean="0"/>
          </a:p>
          <a:p>
            <a:r>
              <a:rPr lang="fi-FI" dirty="0" smtClean="0"/>
              <a:t>Tel</a:t>
            </a:r>
            <a:r>
              <a:rPr lang="fi-FI" dirty="0"/>
              <a:t>. +358 2955 </a:t>
            </a:r>
            <a:r>
              <a:rPr lang="fi-FI" dirty="0" smtClean="0"/>
              <a:t>30006</a:t>
            </a:r>
            <a:endParaRPr lang="fi-FI" dirty="0"/>
          </a:p>
          <a:p>
            <a:r>
              <a:rPr lang="fi-FI" dirty="0" err="1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4887970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3238" y="1520825"/>
            <a:ext cx="7309122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288061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83568" y="1447542"/>
            <a:ext cx="69996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0021848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14312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97317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7700" y="1520825"/>
            <a:ext cx="716756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229711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51712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346</TotalTime>
  <Words>60</Words>
  <Application>Microsoft Office PowerPoint</Application>
  <PresentationFormat>Näytössä katseltava diaesitys (4:3)</PresentationFormat>
  <Paragraphs>50</Paragraphs>
  <Slides>45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6" baseType="lpstr">
      <vt:lpstr>VM_malliesitys_eng_v2015-10-07</vt:lpstr>
      <vt:lpstr>Economic Survey Winter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Lehtimäki Mirjam VM</cp:lastModifiedBy>
  <cp:revision>69</cp:revision>
  <dcterms:created xsi:type="dcterms:W3CDTF">2016-04-13T09:59:46Z</dcterms:created>
  <dcterms:modified xsi:type="dcterms:W3CDTF">2016-12-21T08:26:39Z</dcterms:modified>
</cp:coreProperties>
</file>