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78" r:id="rId18"/>
    <p:sldId id="326" r:id="rId19"/>
    <p:sldId id="327" r:id="rId20"/>
    <p:sldId id="328" r:id="rId21"/>
    <p:sldId id="282" r:id="rId22"/>
    <p:sldId id="283" r:id="rId23"/>
    <p:sldId id="284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292" r:id="rId33"/>
    <p:sldId id="337" r:id="rId34"/>
    <p:sldId id="338" r:id="rId35"/>
    <p:sldId id="339" r:id="rId36"/>
    <p:sldId id="340" r:id="rId37"/>
    <p:sldId id="301" r:id="rId38"/>
    <p:sldId id="341" r:id="rId39"/>
    <p:sldId id="342" r:id="rId40"/>
    <p:sldId id="317" r:id="rId41"/>
    <p:sldId id="343" r:id="rId42"/>
    <p:sldId id="318" r:id="rId43"/>
    <p:sldId id="345" r:id="rId44"/>
    <p:sldId id="344" r:id="rId45"/>
    <p:sldId id="268" r:id="rId4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22.12.2016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Vintern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22.12.2016 </a:t>
            </a:r>
            <a:endParaRPr lang="fi-FI" dirty="0"/>
          </a:p>
          <a:p>
            <a:r>
              <a:rPr lang="fi-FI" dirty="0" err="1" smtClean="0"/>
              <a:t>Ekonomiska</a:t>
            </a:r>
            <a:r>
              <a:rPr lang="fi-FI" dirty="0"/>
              <a:t> </a:t>
            </a:r>
            <a:r>
              <a:rPr lang="fi-FI" dirty="0" err="1" smtClean="0"/>
              <a:t>avdelningen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366022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283259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886319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8219890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860248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2388656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189971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811929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4325322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30072"/>
            <a:ext cx="7382718" cy="49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908148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1" y="1446213"/>
            <a:ext cx="73107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413832"/>
            <a:ext cx="7308850" cy="472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4793644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0213" y="1519238"/>
            <a:ext cx="7426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002175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6363429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9664133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378889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0212" y="1446213"/>
            <a:ext cx="7382147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088510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19138" y="1447800"/>
            <a:ext cx="6949206" cy="48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0383910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6213"/>
            <a:ext cx="73112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27176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444625"/>
            <a:ext cx="7243464" cy="49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984333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15200" cy="49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7759340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09693" cy="47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5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9" y="1385888"/>
            <a:ext cx="7049919" cy="499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294314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7800"/>
            <a:ext cx="7202488" cy="47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0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121037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444625"/>
            <a:ext cx="7537450" cy="49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3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278492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326157"/>
            <a:ext cx="758825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812265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46213"/>
            <a:ext cx="70232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1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8958958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519238"/>
            <a:ext cx="73152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3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008042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47798"/>
            <a:ext cx="702324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8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00152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6113" y="1446213"/>
            <a:ext cx="7094239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0322237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263474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4624"/>
            <a:ext cx="7244035" cy="49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3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3623611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6113" y="1446213"/>
            <a:ext cx="716624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1684204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165677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5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9172138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0993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7539395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2234" y="1447800"/>
            <a:ext cx="7166694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62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 preferRelativeResize="0"/>
          <p:nvPr>
            <p:extLst>
              <p:ext uri="{D42A27DB-BD31-4B8C-83A1-F6EECF244321}">
                <p14:modId xmlns:p14="http://schemas.microsoft.com/office/powerpoint/2010/main" val="40953599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9600" y="1484313"/>
            <a:ext cx="6918325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8746337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7800"/>
            <a:ext cx="723768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5"/>
            <a:ext cx="77403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52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 </a:t>
            </a:r>
          </a:p>
          <a:p>
            <a:r>
              <a:rPr lang="fi-FI" dirty="0" err="1" smtClean="0"/>
              <a:t>Överdirektör</a:t>
            </a:r>
            <a:endParaRPr lang="fi-FI" dirty="0" smtClean="0"/>
          </a:p>
          <a:p>
            <a:r>
              <a:rPr lang="fi-FI" dirty="0" err="1" smtClean="0"/>
              <a:t>tfn</a:t>
            </a:r>
            <a:r>
              <a:rPr lang="fi-FI" dirty="0" smtClean="0"/>
              <a:t>. 0295 16001 (</a:t>
            </a:r>
            <a:r>
              <a:rPr lang="fi-FI" dirty="0" err="1" smtClean="0"/>
              <a:t>växeln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Detalj</a:t>
            </a:r>
            <a:r>
              <a:rPr lang="fi-FI" dirty="0" smtClean="0"/>
              <a:t>: </a:t>
            </a:r>
            <a:r>
              <a:rPr lang="fi-FI" dirty="0" err="1" smtClean="0"/>
              <a:t>förnamn.efternamn@vm.fi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6761422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4" y="1447800"/>
            <a:ext cx="7309693" cy="48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445997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3568" y="1446213"/>
            <a:ext cx="69512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7312586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2008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7018248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7700" y="1447800"/>
            <a:ext cx="7089775" cy="48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0756350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VM_malliesitys_swe_v2015-10-07</Template>
  <TotalTime>126</TotalTime>
  <Words>72</Words>
  <Application>Microsoft Office PowerPoint</Application>
  <PresentationFormat>Näytössä katseltava diaesitys (4:3)</PresentationFormat>
  <Paragraphs>54</Paragraphs>
  <Slides>45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6" baseType="lpstr">
      <vt:lpstr>VM_malliesitys_swe_v2015-10-07</vt:lpstr>
      <vt:lpstr>Ekonomisk översikt Vintern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77</cp:revision>
  <dcterms:created xsi:type="dcterms:W3CDTF">2016-04-28T13:57:46Z</dcterms:created>
  <dcterms:modified xsi:type="dcterms:W3CDTF">2016-12-22T06:55:32Z</dcterms:modified>
</cp:coreProperties>
</file>