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7" r:id="rId2"/>
    <p:sldId id="308" r:id="rId3"/>
    <p:sldId id="307" r:id="rId4"/>
    <p:sldId id="323" r:id="rId5"/>
    <p:sldId id="324" r:id="rId6"/>
    <p:sldId id="325" r:id="rId7"/>
    <p:sldId id="326" r:id="rId8"/>
    <p:sldId id="327" r:id="rId9"/>
    <p:sldId id="309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296" r:id="rId19"/>
    <p:sldId id="282" r:id="rId20"/>
    <p:sldId id="328" r:id="rId21"/>
    <p:sldId id="297" r:id="rId22"/>
    <p:sldId id="299" r:id="rId23"/>
    <p:sldId id="298" r:id="rId24"/>
    <p:sldId id="285" r:id="rId25"/>
    <p:sldId id="334" r:id="rId26"/>
    <p:sldId id="284" r:id="rId27"/>
    <p:sldId id="287" r:id="rId28"/>
    <p:sldId id="288" r:id="rId29"/>
    <p:sldId id="289" r:id="rId30"/>
    <p:sldId id="330" r:id="rId31"/>
    <p:sldId id="290" r:id="rId32"/>
    <p:sldId id="301" r:id="rId33"/>
    <p:sldId id="331" r:id="rId34"/>
    <p:sldId id="318" r:id="rId35"/>
    <p:sldId id="292" r:id="rId36"/>
    <p:sldId id="294" r:id="rId37"/>
    <p:sldId id="305" r:id="rId38"/>
    <p:sldId id="295" r:id="rId39"/>
    <p:sldId id="320" r:id="rId40"/>
    <p:sldId id="321" r:id="rId41"/>
    <p:sldId id="283" r:id="rId42"/>
    <p:sldId id="322" r:id="rId43"/>
    <p:sldId id="332" r:id="rId44"/>
    <p:sldId id="333" r:id="rId45"/>
    <p:sldId id="268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>
        <p:scale>
          <a:sx n="100" d="100"/>
          <a:sy n="100" d="100"/>
        </p:scale>
        <p:origin x="-210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216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22.12.2016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22.12.2016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Talvi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22.12.2016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6466177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783766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9151836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6914216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885370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8536764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860449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4290733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039360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205663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5369693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12776"/>
            <a:ext cx="7454726" cy="49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8" y="1502621"/>
            <a:ext cx="7401349" cy="430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377786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404938"/>
            <a:ext cx="7489825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1498349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8568438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024070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8122184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09693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2566189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9601" y="1412776"/>
            <a:ext cx="72747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0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227459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0505654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517650"/>
            <a:ext cx="7323138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749991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46213"/>
            <a:ext cx="7416825" cy="47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1659197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6213"/>
            <a:ext cx="7356475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4801"/>
            <a:ext cx="6984776" cy="528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244455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47800"/>
            <a:ext cx="7344816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2791636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2" y="1446213"/>
            <a:ext cx="752616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997727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948492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399059"/>
            <a:ext cx="74168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2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261959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52500" y="1789113"/>
            <a:ext cx="6334125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260579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7800"/>
            <a:ext cx="742315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405096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3" y="1446213"/>
            <a:ext cx="7426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2887317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7182035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2" y="1412776"/>
            <a:ext cx="7314455" cy="4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5040966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152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005829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1975" y="1400175"/>
            <a:ext cx="7539038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5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2974062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84225" y="1397000"/>
            <a:ext cx="688022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6546510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9" y="1447800"/>
            <a:ext cx="731128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7427706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9263" y="1397000"/>
            <a:ext cx="7404100" cy="48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600195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520824"/>
            <a:ext cx="7309693" cy="47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5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7"/>
            <a:ext cx="77768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103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smtClean="0"/>
              <a:t>Osastopäällikkö, ylijohtaja</a:t>
            </a:r>
          </a:p>
          <a:p>
            <a:r>
              <a:rPr lang="fi-FI" dirty="0" smtClean="0"/>
              <a:t>Puh. 02955 30006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3459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7800"/>
            <a:ext cx="7424737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097994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5"/>
            <a:ext cx="734481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2829201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5496" y="1410867"/>
            <a:ext cx="74888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7540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6113" y="1412775"/>
            <a:ext cx="7313612" cy="49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902517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2088</TotalTime>
  <Words>67</Words>
  <Application>Microsoft Office PowerPoint</Application>
  <PresentationFormat>Näytössä katseltava diaesitys (4:3)</PresentationFormat>
  <Paragraphs>53</Paragraphs>
  <Slides>45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6" baseType="lpstr">
      <vt:lpstr>VM_malliesitys_fin_v2015-10-07</vt:lpstr>
      <vt:lpstr>Taloudellinen katsaus Talvi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Lehtimäki Mirjam VM</cp:lastModifiedBy>
  <cp:revision>184</cp:revision>
  <dcterms:created xsi:type="dcterms:W3CDTF">2015-12-15T11:34:57Z</dcterms:created>
  <dcterms:modified xsi:type="dcterms:W3CDTF">2016-12-22T06:57:38Z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