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91" r:id="rId5"/>
    <p:sldId id="359" r:id="rId6"/>
    <p:sldId id="333" r:id="rId7"/>
    <p:sldId id="332" r:id="rId8"/>
    <p:sldId id="358" r:id="rId9"/>
    <p:sldId id="363" r:id="rId10"/>
    <p:sldId id="334" r:id="rId11"/>
    <p:sldId id="364" r:id="rId12"/>
    <p:sldId id="366" r:id="rId13"/>
    <p:sldId id="355" r:id="rId14"/>
    <p:sldId id="360" r:id="rId15"/>
    <p:sldId id="348" r:id="rId16"/>
    <p:sldId id="337" r:id="rId17"/>
    <p:sldId id="338" r:id="rId18"/>
    <p:sldId id="357" r:id="rId19"/>
    <p:sldId id="361" r:id="rId20"/>
    <p:sldId id="353" r:id="rId21"/>
    <p:sldId id="340" r:id="rId22"/>
    <p:sldId id="343" r:id="rId23"/>
    <p:sldId id="354" r:id="rId24"/>
    <p:sldId id="365" r:id="rId25"/>
    <p:sldId id="335" r:id="rId26"/>
    <p:sldId id="362" r:id="rId27"/>
    <p:sldId id="350" r:id="rId28"/>
    <p:sldId id="345" r:id="rId29"/>
    <p:sldId id="346" r:id="rId30"/>
    <p:sldId id="35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5ACAA1-7E32-5733-60B0-62CCD713F8E5}" name="Högnäs Eeva-Riitta" initials="EH" userId="S::Eeva-Riitta.Hognas@kuntaliitto.fi::43db58fb-48dc-4055-baeb-efde858ed86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CDE7"/>
    <a:srgbClr val="96C31E"/>
    <a:srgbClr val="ECF2DA"/>
    <a:srgbClr val="302283"/>
    <a:srgbClr val="F9CEC7"/>
    <a:srgbClr val="FDE6E3"/>
    <a:srgbClr val="E9F3FA"/>
    <a:srgbClr val="89C2E0"/>
    <a:srgbClr val="F7F0E8"/>
    <a:srgbClr val="E6E5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7" autoAdjust="0"/>
    <p:restoredTop sz="94601" autoAdjust="0"/>
  </p:normalViewPr>
  <p:slideViewPr>
    <p:cSldViewPr snapToGrid="0">
      <p:cViewPr>
        <p:scale>
          <a:sx n="66" d="100"/>
          <a:sy n="66" d="100"/>
        </p:scale>
        <p:origin x="636" y="188"/>
      </p:cViewPr>
      <p:guideLst>
        <p:guide orient="horz" pos="2160"/>
        <p:guide pos="3840"/>
      </p:guideLst>
    </p:cSldViewPr>
  </p:slideViewPr>
  <p:outlineViewPr>
    <p:cViewPr>
      <p:scale>
        <a:sx n="33" d="100"/>
        <a:sy n="33" d="100"/>
      </p:scale>
      <p:origin x="0" y="-28952"/>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ACB311-3A7D-41EF-A7DD-5A3E2EC2C94D}" type="doc">
      <dgm:prSet loTypeId="urn:microsoft.com/office/officeart/2005/8/layout/venn3" loCatId="relationship" qsTypeId="urn:microsoft.com/office/officeart/2005/8/quickstyle/simple1" qsCatId="simple" csTypeId="urn:microsoft.com/office/officeart/2005/8/colors/accent6_5" csCatId="accent6" phldr="1"/>
      <dgm:spPr/>
    </dgm:pt>
    <dgm:pt modelId="{1DA691FE-3763-414B-90CD-F54290E2556B}">
      <dgm:prSet phldrT="[Teksti]" custT="1"/>
      <dgm:spPr>
        <a:solidFill>
          <a:srgbClr val="302283"/>
        </a:solidFill>
        <a:ln>
          <a:noFill/>
        </a:ln>
      </dgm:spPr>
      <dgm:t>
        <a:bodyPr/>
        <a:lstStyle/>
        <a:p>
          <a:r>
            <a:rPr lang="sv-FI" sz="1600" b="1">
              <a:solidFill>
                <a:schemeClr val="bg1"/>
              </a:solidFill>
            </a:rPr>
            <a:t>Öppenhet</a:t>
          </a:r>
        </a:p>
      </dgm:t>
    </dgm:pt>
    <dgm:pt modelId="{EA1EA518-97A0-49D7-AD54-31B56DF31994}" type="parTrans" cxnId="{1C5327E5-C4F1-458D-9A54-CBB673793174}">
      <dgm:prSet/>
      <dgm:spPr/>
      <dgm:t>
        <a:bodyPr/>
        <a:lstStyle/>
        <a:p>
          <a:endParaRPr lang="fi-FI"/>
        </a:p>
      </dgm:t>
    </dgm:pt>
    <dgm:pt modelId="{C4E3EB91-BD77-4FD2-8AFD-64A8EBD66F02}" type="sibTrans" cxnId="{1C5327E5-C4F1-458D-9A54-CBB673793174}">
      <dgm:prSet/>
      <dgm:spPr/>
      <dgm:t>
        <a:bodyPr/>
        <a:lstStyle/>
        <a:p>
          <a:endParaRPr lang="fi-FI"/>
        </a:p>
      </dgm:t>
    </dgm:pt>
    <dgm:pt modelId="{84E53DAE-A7EA-4A2C-8C8F-2BCB09A3E317}">
      <dgm:prSet phldrT="[Teksti]" custT="1"/>
      <dgm:spPr>
        <a:solidFill>
          <a:schemeClr val="bg2"/>
        </a:solidFill>
        <a:ln>
          <a:noFill/>
        </a:ln>
      </dgm:spPr>
      <dgm:t>
        <a:bodyPr/>
        <a:lstStyle/>
        <a:p>
          <a:r>
            <a:rPr lang="sv-FI" sz="1600" b="1">
              <a:solidFill>
                <a:schemeClr val="tx1"/>
              </a:solidFill>
            </a:rPr>
            <a:t>Jämlik behandling av anbudsgivare</a:t>
          </a:r>
        </a:p>
      </dgm:t>
    </dgm:pt>
    <dgm:pt modelId="{A37856EA-BBEE-4D96-A3B0-2C134AFEA2EB}" type="parTrans" cxnId="{EEE47548-23B6-4E67-9492-F6BD74C58AE4}">
      <dgm:prSet/>
      <dgm:spPr/>
      <dgm:t>
        <a:bodyPr/>
        <a:lstStyle/>
        <a:p>
          <a:endParaRPr lang="fi-FI"/>
        </a:p>
      </dgm:t>
    </dgm:pt>
    <dgm:pt modelId="{B8C6FBA5-3261-4713-A8EB-0E0F4879B53E}" type="sibTrans" cxnId="{EEE47548-23B6-4E67-9492-F6BD74C58AE4}">
      <dgm:prSet/>
      <dgm:spPr/>
      <dgm:t>
        <a:bodyPr/>
        <a:lstStyle/>
        <a:p>
          <a:endParaRPr lang="fi-FI"/>
        </a:p>
      </dgm:t>
    </dgm:pt>
    <dgm:pt modelId="{E888BAC9-8A7A-4EB7-B16A-329AFB4AE2CB}">
      <dgm:prSet phldrT="[Teksti]" custT="1"/>
      <dgm:spPr>
        <a:solidFill>
          <a:schemeClr val="accent1"/>
        </a:solidFill>
        <a:ln>
          <a:noFill/>
        </a:ln>
      </dgm:spPr>
      <dgm:t>
        <a:bodyPr/>
        <a:lstStyle/>
        <a:p>
          <a:r>
            <a:rPr lang="sv-FI" sz="1600" b="1">
              <a:solidFill>
                <a:schemeClr val="tx1"/>
              </a:solidFill>
            </a:rPr>
            <a:t>Icke-diskriminering</a:t>
          </a:r>
        </a:p>
      </dgm:t>
    </dgm:pt>
    <dgm:pt modelId="{9D8CD321-77D0-4EDA-BA69-524564063EEF}" type="parTrans" cxnId="{BE3E1A96-64E2-4454-8C27-D6B4BD5F2BA8}">
      <dgm:prSet/>
      <dgm:spPr/>
      <dgm:t>
        <a:bodyPr/>
        <a:lstStyle/>
        <a:p>
          <a:endParaRPr lang="fi-FI"/>
        </a:p>
      </dgm:t>
    </dgm:pt>
    <dgm:pt modelId="{9C740082-B4F2-46E4-A0ED-D23EF3638725}" type="sibTrans" cxnId="{BE3E1A96-64E2-4454-8C27-D6B4BD5F2BA8}">
      <dgm:prSet/>
      <dgm:spPr/>
      <dgm:t>
        <a:bodyPr/>
        <a:lstStyle/>
        <a:p>
          <a:endParaRPr lang="fi-FI"/>
        </a:p>
      </dgm:t>
    </dgm:pt>
    <dgm:pt modelId="{0037B617-6C20-4D44-B1AD-6215A685E9C9}">
      <dgm:prSet phldrT="[Teksti]" custT="1"/>
      <dgm:spPr>
        <a:solidFill>
          <a:schemeClr val="accent2"/>
        </a:solidFill>
        <a:ln>
          <a:noFill/>
        </a:ln>
      </dgm:spPr>
      <dgm:t>
        <a:bodyPr/>
        <a:lstStyle/>
        <a:p>
          <a:r>
            <a:rPr lang="sv-FI" sz="1600" b="1">
              <a:solidFill>
                <a:schemeClr val="tx1"/>
              </a:solidFill>
            </a:rPr>
            <a:t>Proportionalitet</a:t>
          </a:r>
        </a:p>
      </dgm:t>
    </dgm:pt>
    <dgm:pt modelId="{631F5F88-EAA6-478B-A1D5-A7ED3B2FB5C2}" type="parTrans" cxnId="{AA3A6281-37CB-4220-8640-BFDC3613456D}">
      <dgm:prSet/>
      <dgm:spPr/>
      <dgm:t>
        <a:bodyPr/>
        <a:lstStyle/>
        <a:p>
          <a:endParaRPr lang="fi-FI"/>
        </a:p>
      </dgm:t>
    </dgm:pt>
    <dgm:pt modelId="{AF0E01BC-0D94-444F-8535-4A1BB0C5CC1E}" type="sibTrans" cxnId="{AA3A6281-37CB-4220-8640-BFDC3613456D}">
      <dgm:prSet/>
      <dgm:spPr/>
      <dgm:t>
        <a:bodyPr/>
        <a:lstStyle/>
        <a:p>
          <a:endParaRPr lang="fi-FI"/>
        </a:p>
      </dgm:t>
    </dgm:pt>
    <dgm:pt modelId="{5CEBD3DC-3035-482F-8027-629EACAFDCC6}" type="pres">
      <dgm:prSet presAssocID="{34ACB311-3A7D-41EF-A7DD-5A3E2EC2C94D}" presName="Name0" presStyleCnt="0">
        <dgm:presLayoutVars>
          <dgm:dir/>
          <dgm:resizeHandles val="exact"/>
        </dgm:presLayoutVars>
      </dgm:prSet>
      <dgm:spPr/>
    </dgm:pt>
    <dgm:pt modelId="{0FCD2D2E-73BA-41AD-9CE3-3C3CE113DF58}" type="pres">
      <dgm:prSet presAssocID="{1DA691FE-3763-414B-90CD-F54290E2556B}" presName="Name5" presStyleLbl="vennNode1" presStyleIdx="0" presStyleCnt="4" custLinFactNeighborY="6630">
        <dgm:presLayoutVars>
          <dgm:bulletEnabled val="1"/>
        </dgm:presLayoutVars>
      </dgm:prSet>
      <dgm:spPr/>
    </dgm:pt>
    <dgm:pt modelId="{AB63BCF9-DB71-4FC7-B01A-FED73916A796}" type="pres">
      <dgm:prSet presAssocID="{C4E3EB91-BD77-4FD2-8AFD-64A8EBD66F02}" presName="space" presStyleCnt="0"/>
      <dgm:spPr/>
    </dgm:pt>
    <dgm:pt modelId="{BB434FB3-8464-4B51-9D79-BC8717D99898}" type="pres">
      <dgm:prSet presAssocID="{84E53DAE-A7EA-4A2C-8C8F-2BCB09A3E317}" presName="Name5" presStyleLbl="vennNode1" presStyleIdx="1" presStyleCnt="4" custLinFactNeighborY="-22504">
        <dgm:presLayoutVars>
          <dgm:bulletEnabled val="1"/>
        </dgm:presLayoutVars>
      </dgm:prSet>
      <dgm:spPr/>
    </dgm:pt>
    <dgm:pt modelId="{E9501380-8D26-4142-87D3-4397CFE1D973}" type="pres">
      <dgm:prSet presAssocID="{B8C6FBA5-3261-4713-A8EB-0E0F4879B53E}" presName="space" presStyleCnt="0"/>
      <dgm:spPr/>
    </dgm:pt>
    <dgm:pt modelId="{B21AD9A3-1BCF-4126-9E71-BD61CFC0ECFD}" type="pres">
      <dgm:prSet presAssocID="{E888BAC9-8A7A-4EB7-B16A-329AFB4AE2CB}" presName="Name5" presStyleLbl="vennNode1" presStyleIdx="2" presStyleCnt="4" custLinFactNeighborY="6630">
        <dgm:presLayoutVars>
          <dgm:bulletEnabled val="1"/>
        </dgm:presLayoutVars>
      </dgm:prSet>
      <dgm:spPr/>
    </dgm:pt>
    <dgm:pt modelId="{D55A8EFD-585D-4ECC-8DD9-B36254A9DDDC}" type="pres">
      <dgm:prSet presAssocID="{9C740082-B4F2-46E4-A0ED-D23EF3638725}" presName="space" presStyleCnt="0"/>
      <dgm:spPr/>
    </dgm:pt>
    <dgm:pt modelId="{8EEE6C27-4E48-4E12-8266-335D3E270854}" type="pres">
      <dgm:prSet presAssocID="{0037B617-6C20-4D44-B1AD-6215A685E9C9}" presName="Name5" presStyleLbl="vennNode1" presStyleIdx="3" presStyleCnt="4" custLinFactNeighborX="498" custLinFactNeighborY="-22504">
        <dgm:presLayoutVars>
          <dgm:bulletEnabled val="1"/>
        </dgm:presLayoutVars>
      </dgm:prSet>
      <dgm:spPr/>
    </dgm:pt>
  </dgm:ptLst>
  <dgm:cxnLst>
    <dgm:cxn modelId="{D9230721-E72D-4029-A7BE-78389C1BFBBE}" type="presOf" srcId="{84E53DAE-A7EA-4A2C-8C8F-2BCB09A3E317}" destId="{BB434FB3-8464-4B51-9D79-BC8717D99898}" srcOrd="0" destOrd="0" presId="urn:microsoft.com/office/officeart/2005/8/layout/venn3"/>
    <dgm:cxn modelId="{62AD1441-A189-461D-BA32-0CFFB23913F2}" type="presOf" srcId="{34ACB311-3A7D-41EF-A7DD-5A3E2EC2C94D}" destId="{5CEBD3DC-3035-482F-8027-629EACAFDCC6}" srcOrd="0" destOrd="0" presId="urn:microsoft.com/office/officeart/2005/8/layout/venn3"/>
    <dgm:cxn modelId="{EEE47548-23B6-4E67-9492-F6BD74C58AE4}" srcId="{34ACB311-3A7D-41EF-A7DD-5A3E2EC2C94D}" destId="{84E53DAE-A7EA-4A2C-8C8F-2BCB09A3E317}" srcOrd="1" destOrd="0" parTransId="{A37856EA-BBEE-4D96-A3B0-2C134AFEA2EB}" sibTransId="{B8C6FBA5-3261-4713-A8EB-0E0F4879B53E}"/>
    <dgm:cxn modelId="{AA3A6281-37CB-4220-8640-BFDC3613456D}" srcId="{34ACB311-3A7D-41EF-A7DD-5A3E2EC2C94D}" destId="{0037B617-6C20-4D44-B1AD-6215A685E9C9}" srcOrd="3" destOrd="0" parTransId="{631F5F88-EAA6-478B-A1D5-A7ED3B2FB5C2}" sibTransId="{AF0E01BC-0D94-444F-8535-4A1BB0C5CC1E}"/>
    <dgm:cxn modelId="{996BF68F-A137-4B37-B8D4-64EBC5445D77}" type="presOf" srcId="{E888BAC9-8A7A-4EB7-B16A-329AFB4AE2CB}" destId="{B21AD9A3-1BCF-4126-9E71-BD61CFC0ECFD}" srcOrd="0" destOrd="0" presId="urn:microsoft.com/office/officeart/2005/8/layout/venn3"/>
    <dgm:cxn modelId="{BE3E1A96-64E2-4454-8C27-D6B4BD5F2BA8}" srcId="{34ACB311-3A7D-41EF-A7DD-5A3E2EC2C94D}" destId="{E888BAC9-8A7A-4EB7-B16A-329AFB4AE2CB}" srcOrd="2" destOrd="0" parTransId="{9D8CD321-77D0-4EDA-BA69-524564063EEF}" sibTransId="{9C740082-B4F2-46E4-A0ED-D23EF3638725}"/>
    <dgm:cxn modelId="{2C0FBABC-D1DC-4D80-8281-2F226923FE23}" type="presOf" srcId="{1DA691FE-3763-414B-90CD-F54290E2556B}" destId="{0FCD2D2E-73BA-41AD-9CE3-3C3CE113DF58}" srcOrd="0" destOrd="0" presId="urn:microsoft.com/office/officeart/2005/8/layout/venn3"/>
    <dgm:cxn modelId="{1C5327E5-C4F1-458D-9A54-CBB673793174}" srcId="{34ACB311-3A7D-41EF-A7DD-5A3E2EC2C94D}" destId="{1DA691FE-3763-414B-90CD-F54290E2556B}" srcOrd="0" destOrd="0" parTransId="{EA1EA518-97A0-49D7-AD54-31B56DF31994}" sibTransId="{C4E3EB91-BD77-4FD2-8AFD-64A8EBD66F02}"/>
    <dgm:cxn modelId="{4CAB9BE9-F139-4692-839F-566032D02DF0}" type="presOf" srcId="{0037B617-6C20-4D44-B1AD-6215A685E9C9}" destId="{8EEE6C27-4E48-4E12-8266-335D3E270854}" srcOrd="0" destOrd="0" presId="urn:microsoft.com/office/officeart/2005/8/layout/venn3"/>
    <dgm:cxn modelId="{C4F54214-8BD0-4FF2-8323-0B7E86DC9D59}" type="presParOf" srcId="{5CEBD3DC-3035-482F-8027-629EACAFDCC6}" destId="{0FCD2D2E-73BA-41AD-9CE3-3C3CE113DF58}" srcOrd="0" destOrd="0" presId="urn:microsoft.com/office/officeart/2005/8/layout/venn3"/>
    <dgm:cxn modelId="{29EFE7C9-A972-4F02-9E78-07FCF15013D0}" type="presParOf" srcId="{5CEBD3DC-3035-482F-8027-629EACAFDCC6}" destId="{AB63BCF9-DB71-4FC7-B01A-FED73916A796}" srcOrd="1" destOrd="0" presId="urn:microsoft.com/office/officeart/2005/8/layout/venn3"/>
    <dgm:cxn modelId="{110CCC18-D479-4AA6-B9FF-F2D03811750E}" type="presParOf" srcId="{5CEBD3DC-3035-482F-8027-629EACAFDCC6}" destId="{BB434FB3-8464-4B51-9D79-BC8717D99898}" srcOrd="2" destOrd="0" presId="urn:microsoft.com/office/officeart/2005/8/layout/venn3"/>
    <dgm:cxn modelId="{688A9930-81E2-4AFE-BD44-8AC9CF334D79}" type="presParOf" srcId="{5CEBD3DC-3035-482F-8027-629EACAFDCC6}" destId="{E9501380-8D26-4142-87D3-4397CFE1D973}" srcOrd="3" destOrd="0" presId="urn:microsoft.com/office/officeart/2005/8/layout/venn3"/>
    <dgm:cxn modelId="{2C3F9F76-F983-44A5-9416-7D16AF09BBDE}" type="presParOf" srcId="{5CEBD3DC-3035-482F-8027-629EACAFDCC6}" destId="{B21AD9A3-1BCF-4126-9E71-BD61CFC0ECFD}" srcOrd="4" destOrd="0" presId="urn:microsoft.com/office/officeart/2005/8/layout/venn3"/>
    <dgm:cxn modelId="{C1CFC95B-2CC1-48FC-B33D-2C6C54FA9FF5}" type="presParOf" srcId="{5CEBD3DC-3035-482F-8027-629EACAFDCC6}" destId="{D55A8EFD-585D-4ECC-8DD9-B36254A9DDDC}" srcOrd="5" destOrd="0" presId="urn:microsoft.com/office/officeart/2005/8/layout/venn3"/>
    <dgm:cxn modelId="{DEC48244-8BF0-414D-9C74-26BCFA8FB81D}" type="presParOf" srcId="{5CEBD3DC-3035-482F-8027-629EACAFDCC6}" destId="{8EEE6C27-4E48-4E12-8266-335D3E270854}"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ACB311-3A7D-41EF-A7DD-5A3E2EC2C94D}" type="doc">
      <dgm:prSet loTypeId="urn:microsoft.com/office/officeart/2005/8/layout/venn3" loCatId="relationship" qsTypeId="urn:microsoft.com/office/officeart/2005/8/quickstyle/simple1" qsCatId="simple" csTypeId="urn:microsoft.com/office/officeart/2005/8/colors/accent6_5" csCatId="accent6" phldr="1"/>
      <dgm:spPr/>
    </dgm:pt>
    <dgm:pt modelId="{1DA691FE-3763-414B-90CD-F54290E2556B}">
      <dgm:prSet phldrT="[Teksti]" custT="1"/>
      <dgm:spPr>
        <a:solidFill>
          <a:srgbClr val="302283"/>
        </a:solidFill>
        <a:ln>
          <a:noFill/>
        </a:ln>
      </dgm:spPr>
      <dgm:t>
        <a:bodyPr/>
        <a:lstStyle/>
        <a:p>
          <a:r>
            <a:rPr lang="sv-FI" sz="1200" b="1">
              <a:solidFill>
                <a:schemeClr val="bg1"/>
              </a:solidFill>
            </a:rPr>
            <a:t>Öppenhet</a:t>
          </a:r>
        </a:p>
      </dgm:t>
    </dgm:pt>
    <dgm:pt modelId="{EA1EA518-97A0-49D7-AD54-31B56DF31994}" type="parTrans" cxnId="{1C5327E5-C4F1-458D-9A54-CBB673793174}">
      <dgm:prSet/>
      <dgm:spPr/>
      <dgm:t>
        <a:bodyPr/>
        <a:lstStyle/>
        <a:p>
          <a:endParaRPr lang="fi-FI" sz="1200" b="1"/>
        </a:p>
      </dgm:t>
    </dgm:pt>
    <dgm:pt modelId="{C4E3EB91-BD77-4FD2-8AFD-64A8EBD66F02}" type="sibTrans" cxnId="{1C5327E5-C4F1-458D-9A54-CBB673793174}">
      <dgm:prSet/>
      <dgm:spPr/>
      <dgm:t>
        <a:bodyPr/>
        <a:lstStyle/>
        <a:p>
          <a:endParaRPr lang="fi-FI" sz="1200" b="1"/>
        </a:p>
      </dgm:t>
    </dgm:pt>
    <dgm:pt modelId="{84E53DAE-A7EA-4A2C-8C8F-2BCB09A3E317}">
      <dgm:prSet phldrT="[Teksti]" custT="1"/>
      <dgm:spPr>
        <a:solidFill>
          <a:schemeClr val="bg2"/>
        </a:solidFill>
        <a:ln>
          <a:noFill/>
        </a:ln>
      </dgm:spPr>
      <dgm:t>
        <a:bodyPr/>
        <a:lstStyle/>
        <a:p>
          <a:r>
            <a:rPr lang="sv-FI" sz="1200" b="1">
              <a:solidFill>
                <a:schemeClr val="tx1"/>
              </a:solidFill>
            </a:rPr>
            <a:t>Jämlik behandling</a:t>
          </a:r>
        </a:p>
      </dgm:t>
    </dgm:pt>
    <dgm:pt modelId="{A37856EA-BBEE-4D96-A3B0-2C134AFEA2EB}" type="parTrans" cxnId="{EEE47548-23B6-4E67-9492-F6BD74C58AE4}">
      <dgm:prSet/>
      <dgm:spPr/>
      <dgm:t>
        <a:bodyPr/>
        <a:lstStyle/>
        <a:p>
          <a:endParaRPr lang="fi-FI" sz="1200" b="1"/>
        </a:p>
      </dgm:t>
    </dgm:pt>
    <dgm:pt modelId="{B8C6FBA5-3261-4713-A8EB-0E0F4879B53E}" type="sibTrans" cxnId="{EEE47548-23B6-4E67-9492-F6BD74C58AE4}">
      <dgm:prSet/>
      <dgm:spPr/>
      <dgm:t>
        <a:bodyPr/>
        <a:lstStyle/>
        <a:p>
          <a:endParaRPr lang="fi-FI" sz="1200" b="1"/>
        </a:p>
      </dgm:t>
    </dgm:pt>
    <dgm:pt modelId="{E888BAC9-8A7A-4EB7-B16A-329AFB4AE2CB}">
      <dgm:prSet phldrT="[Teksti]" custT="1"/>
      <dgm:spPr>
        <a:solidFill>
          <a:schemeClr val="accent1"/>
        </a:solidFill>
        <a:ln>
          <a:noFill/>
        </a:ln>
      </dgm:spPr>
      <dgm:t>
        <a:bodyPr/>
        <a:lstStyle/>
        <a:p>
          <a:r>
            <a:rPr lang="sv-FI" sz="1200" b="1" dirty="0">
              <a:solidFill>
                <a:schemeClr val="tx1"/>
              </a:solidFill>
            </a:rPr>
            <a:t>Icke-diskriminering</a:t>
          </a:r>
        </a:p>
      </dgm:t>
    </dgm:pt>
    <dgm:pt modelId="{9D8CD321-77D0-4EDA-BA69-524564063EEF}" type="parTrans" cxnId="{BE3E1A96-64E2-4454-8C27-D6B4BD5F2BA8}">
      <dgm:prSet/>
      <dgm:spPr/>
      <dgm:t>
        <a:bodyPr/>
        <a:lstStyle/>
        <a:p>
          <a:endParaRPr lang="fi-FI" sz="1200" b="1"/>
        </a:p>
      </dgm:t>
    </dgm:pt>
    <dgm:pt modelId="{9C740082-B4F2-46E4-A0ED-D23EF3638725}" type="sibTrans" cxnId="{BE3E1A96-64E2-4454-8C27-D6B4BD5F2BA8}">
      <dgm:prSet/>
      <dgm:spPr/>
      <dgm:t>
        <a:bodyPr/>
        <a:lstStyle/>
        <a:p>
          <a:endParaRPr lang="fi-FI" sz="1200" b="1"/>
        </a:p>
      </dgm:t>
    </dgm:pt>
    <dgm:pt modelId="{0037B617-6C20-4D44-B1AD-6215A685E9C9}">
      <dgm:prSet phldrT="[Teksti]" custT="1"/>
      <dgm:spPr>
        <a:solidFill>
          <a:schemeClr val="accent2"/>
        </a:solidFill>
        <a:ln>
          <a:noFill/>
        </a:ln>
      </dgm:spPr>
      <dgm:t>
        <a:bodyPr/>
        <a:lstStyle/>
        <a:p>
          <a:r>
            <a:rPr lang="sv-FI" sz="1100" b="1" dirty="0">
              <a:solidFill>
                <a:schemeClr val="tx1"/>
              </a:solidFill>
            </a:rPr>
            <a:t>Proportionalitet</a:t>
          </a:r>
        </a:p>
      </dgm:t>
    </dgm:pt>
    <dgm:pt modelId="{631F5F88-EAA6-478B-A1D5-A7ED3B2FB5C2}" type="parTrans" cxnId="{AA3A6281-37CB-4220-8640-BFDC3613456D}">
      <dgm:prSet/>
      <dgm:spPr/>
      <dgm:t>
        <a:bodyPr/>
        <a:lstStyle/>
        <a:p>
          <a:endParaRPr lang="fi-FI" sz="1200" b="1"/>
        </a:p>
      </dgm:t>
    </dgm:pt>
    <dgm:pt modelId="{AF0E01BC-0D94-444F-8535-4A1BB0C5CC1E}" type="sibTrans" cxnId="{AA3A6281-37CB-4220-8640-BFDC3613456D}">
      <dgm:prSet/>
      <dgm:spPr/>
      <dgm:t>
        <a:bodyPr/>
        <a:lstStyle/>
        <a:p>
          <a:endParaRPr lang="fi-FI" sz="1200" b="1"/>
        </a:p>
      </dgm:t>
    </dgm:pt>
    <dgm:pt modelId="{5CEBD3DC-3035-482F-8027-629EACAFDCC6}" type="pres">
      <dgm:prSet presAssocID="{34ACB311-3A7D-41EF-A7DD-5A3E2EC2C94D}" presName="Name0" presStyleCnt="0">
        <dgm:presLayoutVars>
          <dgm:dir/>
          <dgm:resizeHandles val="exact"/>
        </dgm:presLayoutVars>
      </dgm:prSet>
      <dgm:spPr/>
    </dgm:pt>
    <dgm:pt modelId="{0FCD2D2E-73BA-41AD-9CE3-3C3CE113DF58}" type="pres">
      <dgm:prSet presAssocID="{1DA691FE-3763-414B-90CD-F54290E2556B}" presName="Name5" presStyleLbl="vennNode1" presStyleIdx="0" presStyleCnt="4" custLinFactNeighborY="6409">
        <dgm:presLayoutVars>
          <dgm:bulletEnabled val="1"/>
        </dgm:presLayoutVars>
      </dgm:prSet>
      <dgm:spPr/>
    </dgm:pt>
    <dgm:pt modelId="{AB63BCF9-DB71-4FC7-B01A-FED73916A796}" type="pres">
      <dgm:prSet presAssocID="{C4E3EB91-BD77-4FD2-8AFD-64A8EBD66F02}" presName="space" presStyleCnt="0"/>
      <dgm:spPr/>
    </dgm:pt>
    <dgm:pt modelId="{BB434FB3-8464-4B51-9D79-BC8717D99898}" type="pres">
      <dgm:prSet presAssocID="{84E53DAE-A7EA-4A2C-8C8F-2BCB09A3E317}" presName="Name5" presStyleLbl="vennNode1" presStyleIdx="1" presStyleCnt="4" custLinFactNeighborY="3897">
        <dgm:presLayoutVars>
          <dgm:bulletEnabled val="1"/>
        </dgm:presLayoutVars>
      </dgm:prSet>
      <dgm:spPr/>
    </dgm:pt>
    <dgm:pt modelId="{E9501380-8D26-4142-87D3-4397CFE1D973}" type="pres">
      <dgm:prSet presAssocID="{B8C6FBA5-3261-4713-A8EB-0E0F4879B53E}" presName="space" presStyleCnt="0"/>
      <dgm:spPr/>
    </dgm:pt>
    <dgm:pt modelId="{B21AD9A3-1BCF-4126-9E71-BD61CFC0ECFD}" type="pres">
      <dgm:prSet presAssocID="{E888BAC9-8A7A-4EB7-B16A-329AFB4AE2CB}" presName="Name5" presStyleLbl="vennNode1" presStyleIdx="2" presStyleCnt="4" custScaleX="106316" custLinFactNeighborY="6630">
        <dgm:presLayoutVars>
          <dgm:bulletEnabled val="1"/>
        </dgm:presLayoutVars>
      </dgm:prSet>
      <dgm:spPr/>
    </dgm:pt>
    <dgm:pt modelId="{D55A8EFD-585D-4ECC-8DD9-B36254A9DDDC}" type="pres">
      <dgm:prSet presAssocID="{9C740082-B4F2-46E4-A0ED-D23EF3638725}" presName="space" presStyleCnt="0"/>
      <dgm:spPr/>
    </dgm:pt>
    <dgm:pt modelId="{8EEE6C27-4E48-4E12-8266-335D3E270854}" type="pres">
      <dgm:prSet presAssocID="{0037B617-6C20-4D44-B1AD-6215A685E9C9}" presName="Name5" presStyleLbl="vennNode1" presStyleIdx="3" presStyleCnt="4" custScaleX="105516" custLinFactNeighborX="498" custLinFactNeighborY="6006">
        <dgm:presLayoutVars>
          <dgm:bulletEnabled val="1"/>
        </dgm:presLayoutVars>
      </dgm:prSet>
      <dgm:spPr/>
    </dgm:pt>
  </dgm:ptLst>
  <dgm:cxnLst>
    <dgm:cxn modelId="{D9230721-E72D-4029-A7BE-78389C1BFBBE}" type="presOf" srcId="{84E53DAE-A7EA-4A2C-8C8F-2BCB09A3E317}" destId="{BB434FB3-8464-4B51-9D79-BC8717D99898}" srcOrd="0" destOrd="0" presId="urn:microsoft.com/office/officeart/2005/8/layout/venn3"/>
    <dgm:cxn modelId="{62AD1441-A189-461D-BA32-0CFFB23913F2}" type="presOf" srcId="{34ACB311-3A7D-41EF-A7DD-5A3E2EC2C94D}" destId="{5CEBD3DC-3035-482F-8027-629EACAFDCC6}" srcOrd="0" destOrd="0" presId="urn:microsoft.com/office/officeart/2005/8/layout/venn3"/>
    <dgm:cxn modelId="{EEE47548-23B6-4E67-9492-F6BD74C58AE4}" srcId="{34ACB311-3A7D-41EF-A7DD-5A3E2EC2C94D}" destId="{84E53DAE-A7EA-4A2C-8C8F-2BCB09A3E317}" srcOrd="1" destOrd="0" parTransId="{A37856EA-BBEE-4D96-A3B0-2C134AFEA2EB}" sibTransId="{B8C6FBA5-3261-4713-A8EB-0E0F4879B53E}"/>
    <dgm:cxn modelId="{AA3A6281-37CB-4220-8640-BFDC3613456D}" srcId="{34ACB311-3A7D-41EF-A7DD-5A3E2EC2C94D}" destId="{0037B617-6C20-4D44-B1AD-6215A685E9C9}" srcOrd="3" destOrd="0" parTransId="{631F5F88-EAA6-478B-A1D5-A7ED3B2FB5C2}" sibTransId="{AF0E01BC-0D94-444F-8535-4A1BB0C5CC1E}"/>
    <dgm:cxn modelId="{996BF68F-A137-4B37-B8D4-64EBC5445D77}" type="presOf" srcId="{E888BAC9-8A7A-4EB7-B16A-329AFB4AE2CB}" destId="{B21AD9A3-1BCF-4126-9E71-BD61CFC0ECFD}" srcOrd="0" destOrd="0" presId="urn:microsoft.com/office/officeart/2005/8/layout/venn3"/>
    <dgm:cxn modelId="{BE3E1A96-64E2-4454-8C27-D6B4BD5F2BA8}" srcId="{34ACB311-3A7D-41EF-A7DD-5A3E2EC2C94D}" destId="{E888BAC9-8A7A-4EB7-B16A-329AFB4AE2CB}" srcOrd="2" destOrd="0" parTransId="{9D8CD321-77D0-4EDA-BA69-524564063EEF}" sibTransId="{9C740082-B4F2-46E4-A0ED-D23EF3638725}"/>
    <dgm:cxn modelId="{2C0FBABC-D1DC-4D80-8281-2F226923FE23}" type="presOf" srcId="{1DA691FE-3763-414B-90CD-F54290E2556B}" destId="{0FCD2D2E-73BA-41AD-9CE3-3C3CE113DF58}" srcOrd="0" destOrd="0" presId="urn:microsoft.com/office/officeart/2005/8/layout/venn3"/>
    <dgm:cxn modelId="{1C5327E5-C4F1-458D-9A54-CBB673793174}" srcId="{34ACB311-3A7D-41EF-A7DD-5A3E2EC2C94D}" destId="{1DA691FE-3763-414B-90CD-F54290E2556B}" srcOrd="0" destOrd="0" parTransId="{EA1EA518-97A0-49D7-AD54-31B56DF31994}" sibTransId="{C4E3EB91-BD77-4FD2-8AFD-64A8EBD66F02}"/>
    <dgm:cxn modelId="{4CAB9BE9-F139-4692-839F-566032D02DF0}" type="presOf" srcId="{0037B617-6C20-4D44-B1AD-6215A685E9C9}" destId="{8EEE6C27-4E48-4E12-8266-335D3E270854}" srcOrd="0" destOrd="0" presId="urn:microsoft.com/office/officeart/2005/8/layout/venn3"/>
    <dgm:cxn modelId="{C4F54214-8BD0-4FF2-8323-0B7E86DC9D59}" type="presParOf" srcId="{5CEBD3DC-3035-482F-8027-629EACAFDCC6}" destId="{0FCD2D2E-73BA-41AD-9CE3-3C3CE113DF58}" srcOrd="0" destOrd="0" presId="urn:microsoft.com/office/officeart/2005/8/layout/venn3"/>
    <dgm:cxn modelId="{29EFE7C9-A972-4F02-9E78-07FCF15013D0}" type="presParOf" srcId="{5CEBD3DC-3035-482F-8027-629EACAFDCC6}" destId="{AB63BCF9-DB71-4FC7-B01A-FED73916A796}" srcOrd="1" destOrd="0" presId="urn:microsoft.com/office/officeart/2005/8/layout/venn3"/>
    <dgm:cxn modelId="{110CCC18-D479-4AA6-B9FF-F2D03811750E}" type="presParOf" srcId="{5CEBD3DC-3035-482F-8027-629EACAFDCC6}" destId="{BB434FB3-8464-4B51-9D79-BC8717D99898}" srcOrd="2" destOrd="0" presId="urn:microsoft.com/office/officeart/2005/8/layout/venn3"/>
    <dgm:cxn modelId="{688A9930-81E2-4AFE-BD44-8AC9CF334D79}" type="presParOf" srcId="{5CEBD3DC-3035-482F-8027-629EACAFDCC6}" destId="{E9501380-8D26-4142-87D3-4397CFE1D973}" srcOrd="3" destOrd="0" presId="urn:microsoft.com/office/officeart/2005/8/layout/venn3"/>
    <dgm:cxn modelId="{2C3F9F76-F983-44A5-9416-7D16AF09BBDE}" type="presParOf" srcId="{5CEBD3DC-3035-482F-8027-629EACAFDCC6}" destId="{B21AD9A3-1BCF-4126-9E71-BD61CFC0ECFD}" srcOrd="4" destOrd="0" presId="urn:microsoft.com/office/officeart/2005/8/layout/venn3"/>
    <dgm:cxn modelId="{C1CFC95B-2CC1-48FC-B33D-2C6C54FA9FF5}" type="presParOf" srcId="{5CEBD3DC-3035-482F-8027-629EACAFDCC6}" destId="{D55A8EFD-585D-4ECC-8DD9-B36254A9DDDC}" srcOrd="5" destOrd="0" presId="urn:microsoft.com/office/officeart/2005/8/layout/venn3"/>
    <dgm:cxn modelId="{DEC48244-8BF0-414D-9C74-26BCFA8FB81D}" type="presParOf" srcId="{5CEBD3DC-3035-482F-8027-629EACAFDCC6}" destId="{8EEE6C27-4E48-4E12-8266-335D3E270854}" srcOrd="6"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D2D2E-73BA-41AD-9CE3-3C3CE113DF58}">
      <dsp:nvSpPr>
        <dsp:cNvPr id="0" name=""/>
        <dsp:cNvSpPr/>
      </dsp:nvSpPr>
      <dsp:spPr>
        <a:xfrm>
          <a:off x="3074" y="753170"/>
          <a:ext cx="3084892" cy="3084892"/>
        </a:xfrm>
        <a:prstGeom prst="ellipse">
          <a:avLst/>
        </a:prstGeom>
        <a:solidFill>
          <a:srgbClr val="302283"/>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9772" tIns="20320" rIns="169772" bIns="20320" numCol="1" spcCol="1270" anchor="ctr" anchorCtr="0">
          <a:noAutofit/>
        </a:bodyPr>
        <a:lstStyle/>
        <a:p>
          <a:pPr marL="0" lvl="0" indent="0" algn="ctr" defTabSz="711200">
            <a:lnSpc>
              <a:spcPct val="90000"/>
            </a:lnSpc>
            <a:spcBef>
              <a:spcPct val="0"/>
            </a:spcBef>
            <a:spcAft>
              <a:spcPct val="35000"/>
            </a:spcAft>
            <a:buNone/>
          </a:pPr>
          <a:r>
            <a:rPr lang="sv-FI" sz="1600" b="1" kern="1200">
              <a:solidFill>
                <a:schemeClr val="bg1"/>
              </a:solidFill>
            </a:rPr>
            <a:t>Öppenhet</a:t>
          </a:r>
        </a:p>
      </dsp:txBody>
      <dsp:txXfrm>
        <a:off x="454846" y="1204942"/>
        <a:ext cx="2181348" cy="2181348"/>
      </dsp:txXfrm>
    </dsp:sp>
    <dsp:sp modelId="{BB434FB3-8464-4B51-9D79-BC8717D99898}">
      <dsp:nvSpPr>
        <dsp:cNvPr id="0" name=""/>
        <dsp:cNvSpPr/>
      </dsp:nvSpPr>
      <dsp:spPr>
        <a:xfrm>
          <a:off x="2470988" y="0"/>
          <a:ext cx="3084892" cy="3084892"/>
        </a:xfrm>
        <a:prstGeom prst="ellipse">
          <a:avLst/>
        </a:prstGeom>
        <a:solidFill>
          <a:schemeClr val="bg2"/>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9772" tIns="20320" rIns="169772" bIns="20320" numCol="1" spcCol="1270" anchor="ctr" anchorCtr="0">
          <a:noAutofit/>
        </a:bodyPr>
        <a:lstStyle/>
        <a:p>
          <a:pPr marL="0" lvl="0" indent="0" algn="ctr" defTabSz="711200">
            <a:lnSpc>
              <a:spcPct val="90000"/>
            </a:lnSpc>
            <a:spcBef>
              <a:spcPct val="0"/>
            </a:spcBef>
            <a:spcAft>
              <a:spcPct val="35000"/>
            </a:spcAft>
            <a:buNone/>
          </a:pPr>
          <a:r>
            <a:rPr lang="sv-FI" sz="1600" b="1" kern="1200">
              <a:solidFill>
                <a:schemeClr val="tx1"/>
              </a:solidFill>
            </a:rPr>
            <a:t>Jämlik behandling av anbudsgivare</a:t>
          </a:r>
        </a:p>
      </dsp:txBody>
      <dsp:txXfrm>
        <a:off x="2922760" y="451772"/>
        <a:ext cx="2181348" cy="2181348"/>
      </dsp:txXfrm>
    </dsp:sp>
    <dsp:sp modelId="{B21AD9A3-1BCF-4126-9E71-BD61CFC0ECFD}">
      <dsp:nvSpPr>
        <dsp:cNvPr id="0" name=""/>
        <dsp:cNvSpPr/>
      </dsp:nvSpPr>
      <dsp:spPr>
        <a:xfrm>
          <a:off x="4938902" y="753170"/>
          <a:ext cx="3084892" cy="3084892"/>
        </a:xfrm>
        <a:prstGeom prst="ellipse">
          <a:avLst/>
        </a:prstGeom>
        <a:solidFill>
          <a:schemeClr val="accent1"/>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9772" tIns="20320" rIns="169772" bIns="20320" numCol="1" spcCol="1270" anchor="ctr" anchorCtr="0">
          <a:noAutofit/>
        </a:bodyPr>
        <a:lstStyle/>
        <a:p>
          <a:pPr marL="0" lvl="0" indent="0" algn="ctr" defTabSz="711200">
            <a:lnSpc>
              <a:spcPct val="90000"/>
            </a:lnSpc>
            <a:spcBef>
              <a:spcPct val="0"/>
            </a:spcBef>
            <a:spcAft>
              <a:spcPct val="35000"/>
            </a:spcAft>
            <a:buNone/>
          </a:pPr>
          <a:r>
            <a:rPr lang="sv-FI" sz="1600" b="1" kern="1200">
              <a:solidFill>
                <a:schemeClr val="tx1"/>
              </a:solidFill>
            </a:rPr>
            <a:t>Icke-diskriminering</a:t>
          </a:r>
        </a:p>
      </dsp:txBody>
      <dsp:txXfrm>
        <a:off x="5390674" y="1204942"/>
        <a:ext cx="2181348" cy="2181348"/>
      </dsp:txXfrm>
    </dsp:sp>
    <dsp:sp modelId="{8EEE6C27-4E48-4E12-8266-335D3E270854}">
      <dsp:nvSpPr>
        <dsp:cNvPr id="0" name=""/>
        <dsp:cNvSpPr/>
      </dsp:nvSpPr>
      <dsp:spPr>
        <a:xfrm>
          <a:off x="7409889" y="0"/>
          <a:ext cx="3084892" cy="3084892"/>
        </a:xfrm>
        <a:prstGeom prst="ellipse">
          <a:avLst/>
        </a:prstGeom>
        <a:solidFill>
          <a:schemeClr val="accent2"/>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9772" tIns="20320" rIns="169772" bIns="20320" numCol="1" spcCol="1270" anchor="ctr" anchorCtr="0">
          <a:noAutofit/>
        </a:bodyPr>
        <a:lstStyle/>
        <a:p>
          <a:pPr marL="0" lvl="0" indent="0" algn="ctr" defTabSz="711200">
            <a:lnSpc>
              <a:spcPct val="90000"/>
            </a:lnSpc>
            <a:spcBef>
              <a:spcPct val="0"/>
            </a:spcBef>
            <a:spcAft>
              <a:spcPct val="35000"/>
            </a:spcAft>
            <a:buNone/>
          </a:pPr>
          <a:r>
            <a:rPr lang="sv-FI" sz="1600" b="1" kern="1200">
              <a:solidFill>
                <a:schemeClr val="tx1"/>
              </a:solidFill>
            </a:rPr>
            <a:t>Proportionalitet</a:t>
          </a:r>
        </a:p>
      </dsp:txBody>
      <dsp:txXfrm>
        <a:off x="7861661" y="451772"/>
        <a:ext cx="2181348" cy="21813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D2D2E-73BA-41AD-9CE3-3C3CE113DF58}">
      <dsp:nvSpPr>
        <dsp:cNvPr id="0" name=""/>
        <dsp:cNvSpPr/>
      </dsp:nvSpPr>
      <dsp:spPr>
        <a:xfrm>
          <a:off x="479" y="200935"/>
          <a:ext cx="1652150" cy="1652150"/>
        </a:xfrm>
        <a:prstGeom prst="ellipse">
          <a:avLst/>
        </a:prstGeom>
        <a:solidFill>
          <a:srgbClr val="302283"/>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0923" tIns="15240" rIns="90923" bIns="15240" numCol="1" spcCol="1270" anchor="ctr" anchorCtr="0">
          <a:noAutofit/>
        </a:bodyPr>
        <a:lstStyle/>
        <a:p>
          <a:pPr marL="0" lvl="0" indent="0" algn="ctr" defTabSz="533400">
            <a:lnSpc>
              <a:spcPct val="90000"/>
            </a:lnSpc>
            <a:spcBef>
              <a:spcPct val="0"/>
            </a:spcBef>
            <a:spcAft>
              <a:spcPct val="35000"/>
            </a:spcAft>
            <a:buNone/>
          </a:pPr>
          <a:r>
            <a:rPr lang="sv-FI" sz="1200" b="1" kern="1200">
              <a:solidFill>
                <a:schemeClr val="bg1"/>
              </a:solidFill>
            </a:rPr>
            <a:t>Öppenhet</a:t>
          </a:r>
        </a:p>
      </dsp:txBody>
      <dsp:txXfrm>
        <a:off x="242431" y="442887"/>
        <a:ext cx="1168246" cy="1168246"/>
      </dsp:txXfrm>
    </dsp:sp>
    <dsp:sp modelId="{BB434FB3-8464-4B51-9D79-BC8717D99898}">
      <dsp:nvSpPr>
        <dsp:cNvPr id="0" name=""/>
        <dsp:cNvSpPr/>
      </dsp:nvSpPr>
      <dsp:spPr>
        <a:xfrm>
          <a:off x="1322199" y="164852"/>
          <a:ext cx="1652150" cy="1652150"/>
        </a:xfrm>
        <a:prstGeom prst="ellipse">
          <a:avLst/>
        </a:prstGeom>
        <a:solidFill>
          <a:schemeClr val="bg2"/>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0923" tIns="15240" rIns="90923" bIns="15240" numCol="1" spcCol="1270" anchor="ctr" anchorCtr="0">
          <a:noAutofit/>
        </a:bodyPr>
        <a:lstStyle/>
        <a:p>
          <a:pPr marL="0" lvl="0" indent="0" algn="ctr" defTabSz="533400">
            <a:lnSpc>
              <a:spcPct val="90000"/>
            </a:lnSpc>
            <a:spcBef>
              <a:spcPct val="0"/>
            </a:spcBef>
            <a:spcAft>
              <a:spcPct val="35000"/>
            </a:spcAft>
            <a:buNone/>
          </a:pPr>
          <a:r>
            <a:rPr lang="sv-FI" sz="1200" b="1" kern="1200">
              <a:solidFill>
                <a:schemeClr val="tx1"/>
              </a:solidFill>
            </a:rPr>
            <a:t>Jämlik behandling</a:t>
          </a:r>
        </a:p>
      </dsp:txBody>
      <dsp:txXfrm>
        <a:off x="1564151" y="406804"/>
        <a:ext cx="1168246" cy="1168246"/>
      </dsp:txXfrm>
    </dsp:sp>
    <dsp:sp modelId="{B21AD9A3-1BCF-4126-9E71-BD61CFC0ECFD}">
      <dsp:nvSpPr>
        <dsp:cNvPr id="0" name=""/>
        <dsp:cNvSpPr/>
      </dsp:nvSpPr>
      <dsp:spPr>
        <a:xfrm>
          <a:off x="2643919" y="200935"/>
          <a:ext cx="1756500" cy="1652150"/>
        </a:xfrm>
        <a:prstGeom prst="ellipse">
          <a:avLst/>
        </a:prstGeom>
        <a:solidFill>
          <a:schemeClr val="accent1"/>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0923" tIns="15240" rIns="90923" bIns="15240" numCol="1" spcCol="1270" anchor="ctr" anchorCtr="0">
          <a:noAutofit/>
        </a:bodyPr>
        <a:lstStyle/>
        <a:p>
          <a:pPr marL="0" lvl="0" indent="0" algn="ctr" defTabSz="533400">
            <a:lnSpc>
              <a:spcPct val="90000"/>
            </a:lnSpc>
            <a:spcBef>
              <a:spcPct val="0"/>
            </a:spcBef>
            <a:spcAft>
              <a:spcPct val="35000"/>
            </a:spcAft>
            <a:buNone/>
          </a:pPr>
          <a:r>
            <a:rPr lang="sv-FI" sz="1200" b="1" kern="1200" dirty="0">
              <a:solidFill>
                <a:schemeClr val="tx1"/>
              </a:solidFill>
            </a:rPr>
            <a:t>Icke-diskriminering</a:t>
          </a:r>
        </a:p>
      </dsp:txBody>
      <dsp:txXfrm>
        <a:off x="2901152" y="442887"/>
        <a:ext cx="1242034" cy="1168246"/>
      </dsp:txXfrm>
    </dsp:sp>
    <dsp:sp modelId="{8EEE6C27-4E48-4E12-8266-335D3E270854}">
      <dsp:nvSpPr>
        <dsp:cNvPr id="0" name=""/>
        <dsp:cNvSpPr/>
      </dsp:nvSpPr>
      <dsp:spPr>
        <a:xfrm>
          <a:off x="4070469" y="199696"/>
          <a:ext cx="1743282" cy="1652150"/>
        </a:xfrm>
        <a:prstGeom prst="ellipse">
          <a:avLst/>
        </a:prstGeom>
        <a:solidFill>
          <a:schemeClr val="accent2"/>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0923" tIns="13970" rIns="90923" bIns="13970" numCol="1" spcCol="1270" anchor="ctr" anchorCtr="0">
          <a:noAutofit/>
        </a:bodyPr>
        <a:lstStyle/>
        <a:p>
          <a:pPr marL="0" lvl="0" indent="0" algn="ctr" defTabSz="488950">
            <a:lnSpc>
              <a:spcPct val="90000"/>
            </a:lnSpc>
            <a:spcBef>
              <a:spcPct val="0"/>
            </a:spcBef>
            <a:spcAft>
              <a:spcPct val="35000"/>
            </a:spcAft>
            <a:buNone/>
          </a:pPr>
          <a:r>
            <a:rPr lang="sv-FI" sz="1100" b="1" kern="1200" dirty="0">
              <a:solidFill>
                <a:schemeClr val="tx1"/>
              </a:solidFill>
            </a:rPr>
            <a:t>Proportionalitet</a:t>
          </a:r>
        </a:p>
      </dsp:txBody>
      <dsp:txXfrm>
        <a:off x="4325767" y="441648"/>
        <a:ext cx="1232686" cy="1168246"/>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D80E0-DF5E-460F-8528-1137A25AF771}" type="datetimeFigureOut">
              <a:rPr lang="fi-FI" smtClean="0"/>
              <a:t>5.11.2025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F3B8D2-F958-4257-9267-ABE5F45DD686}" type="slidenum">
              <a:rPr lang="fi-FI" smtClean="0"/>
              <a:t>‹#›</a:t>
            </a:fld>
            <a:endParaRPr lang="fi-FI"/>
          </a:p>
        </p:txBody>
      </p:sp>
    </p:spTree>
    <p:extLst>
      <p:ext uri="{BB962C8B-B14F-4D97-AF65-F5344CB8AC3E}">
        <p14:creationId xmlns:p14="http://schemas.microsoft.com/office/powerpoint/2010/main" val="3074572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5F3B8D2-F958-4257-9267-ABE5F45DD686}" type="slidenum">
              <a:rPr lang="fi-FI" smtClean="0"/>
              <a:t>7</a:t>
            </a:fld>
            <a:endParaRPr lang="fi-FI"/>
          </a:p>
        </p:txBody>
      </p:sp>
    </p:spTree>
    <p:extLst>
      <p:ext uri="{BB962C8B-B14F-4D97-AF65-F5344CB8AC3E}">
        <p14:creationId xmlns:p14="http://schemas.microsoft.com/office/powerpoint/2010/main" val="3643100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5F3B8D2-F958-4257-9267-ABE5F45DD686}" type="slidenum">
              <a:rPr lang="fi-FI" smtClean="0"/>
              <a:t>25</a:t>
            </a:fld>
            <a:endParaRPr lang="fi-FI"/>
          </a:p>
        </p:txBody>
      </p:sp>
    </p:spTree>
    <p:extLst>
      <p:ext uri="{BB962C8B-B14F-4D97-AF65-F5344CB8AC3E}">
        <p14:creationId xmlns:p14="http://schemas.microsoft.com/office/powerpoint/2010/main" val="981122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2.svg"/><Relationship Id="rId7" Type="http://schemas.openxmlformats.org/officeDocument/2006/relationships/image" Target="../media/image11.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0.svg"/><Relationship Id="rId7"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1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sv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1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svg"/><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7.png"/><Relationship Id="rId2"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5.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1  iso tunnus LILA">
    <p:bg>
      <p:bgPr>
        <a:solidFill>
          <a:schemeClr val="accent3"/>
        </a:solidFill>
        <a:effectLst/>
      </p:bgPr>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EDD0131E-08E1-0404-E12B-78AA5945DF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1413082" cy="6858000"/>
          </a:xfrm>
          <a:prstGeom prst="rect">
            <a:avLst/>
          </a:prstGeom>
        </p:spPr>
      </p:pic>
      <p:sp>
        <p:nvSpPr>
          <p:cNvPr id="2" name="Otsikko 1">
            <a:extLst>
              <a:ext uri="{FF2B5EF4-FFF2-40B4-BE49-F238E27FC236}">
                <a16:creationId xmlns:a16="http://schemas.microsoft.com/office/drawing/2014/main" id="{D42B62DC-5D41-5AD5-8F5B-E0E058B960AC}"/>
              </a:ext>
            </a:extLst>
          </p:cNvPr>
          <p:cNvSpPr>
            <a:spLocks noGrp="1"/>
          </p:cNvSpPr>
          <p:nvPr>
            <p:ph type="ctrTitle"/>
          </p:nvPr>
        </p:nvSpPr>
        <p:spPr>
          <a:xfrm>
            <a:off x="838200" y="2810790"/>
            <a:ext cx="5657193" cy="2387600"/>
          </a:xfrm>
        </p:spPr>
        <p:txBody>
          <a:bodyPr wrap="square" anchor="b">
            <a:normAutofit/>
          </a:bodyPr>
          <a:lstStyle>
            <a:lvl1pPr algn="l">
              <a:defRPr sz="4800" b="1">
                <a:solidFill>
                  <a:schemeClr val="bg1"/>
                </a:solidFill>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Alaotsikko 2">
            <a:extLst>
              <a:ext uri="{FF2B5EF4-FFF2-40B4-BE49-F238E27FC236}">
                <a16:creationId xmlns:a16="http://schemas.microsoft.com/office/drawing/2014/main" id="{BB935E88-9700-DD2F-8419-3699005539D3}"/>
              </a:ext>
            </a:extLst>
          </p:cNvPr>
          <p:cNvSpPr>
            <a:spLocks noGrp="1"/>
          </p:cNvSpPr>
          <p:nvPr>
            <p:ph type="subTitle" idx="1"/>
          </p:nvPr>
        </p:nvSpPr>
        <p:spPr>
          <a:xfrm>
            <a:off x="838200" y="5407320"/>
            <a:ext cx="9144000" cy="706075"/>
          </a:xfrm>
        </p:spPr>
        <p:txBody>
          <a:bodyPr wrap="square">
            <a:normAutofit/>
          </a:bodyPr>
          <a:lstStyle>
            <a:lvl1pPr marL="0" indent="0" algn="l">
              <a:buNone/>
              <a:defRPr sz="160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sp>
        <p:nvSpPr>
          <p:cNvPr id="4" name="Päivämäärän paikkamerkki 3">
            <a:extLst>
              <a:ext uri="{FF2B5EF4-FFF2-40B4-BE49-F238E27FC236}">
                <a16:creationId xmlns:a16="http://schemas.microsoft.com/office/drawing/2014/main" id="{D5844557-8CD7-D1C6-D927-06D71224F6D4}"/>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5" name="Alatunnisteen paikkamerkki 4">
            <a:extLst>
              <a:ext uri="{FF2B5EF4-FFF2-40B4-BE49-F238E27FC236}">
                <a16:creationId xmlns:a16="http://schemas.microsoft.com/office/drawing/2014/main" id="{04BC8099-913D-3460-3989-E7D9735A9AAA}"/>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BCFFAF04-FE20-6272-8152-885D6083C781}"/>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15" name="Kuva 14">
            <a:extLst>
              <a:ext uri="{FF2B5EF4-FFF2-40B4-BE49-F238E27FC236}">
                <a16:creationId xmlns:a16="http://schemas.microsoft.com/office/drawing/2014/main" id="{26759A7B-E758-1F2D-CCBE-095C205C3C3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287345" y="341115"/>
            <a:ext cx="3455953" cy="3060107"/>
          </a:xfrm>
          <a:prstGeom prst="rect">
            <a:avLst/>
          </a:prstGeom>
        </p:spPr>
      </p:pic>
    </p:spTree>
    <p:extLst>
      <p:ext uri="{BB962C8B-B14F-4D97-AF65-F5344CB8AC3E}">
        <p14:creationId xmlns:p14="http://schemas.microsoft.com/office/powerpoint/2010/main" val="2643134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3 Otsikkodia pieni aalto">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9818BD04-5B15-BA80-F237-DB46429BA2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0340825" cy="6858000"/>
          </a:xfrm>
          <a:prstGeom prst="rect">
            <a:avLst/>
          </a:prstGeom>
        </p:spPr>
      </p:pic>
      <p:sp>
        <p:nvSpPr>
          <p:cNvPr id="2" name="Otsikko 1">
            <a:extLst>
              <a:ext uri="{FF2B5EF4-FFF2-40B4-BE49-F238E27FC236}">
                <a16:creationId xmlns:a16="http://schemas.microsoft.com/office/drawing/2014/main" id="{D42B62DC-5D41-5AD5-8F5B-E0E058B960AC}"/>
              </a:ext>
            </a:extLst>
          </p:cNvPr>
          <p:cNvSpPr>
            <a:spLocks noGrp="1"/>
          </p:cNvSpPr>
          <p:nvPr>
            <p:ph type="ctrTitle"/>
          </p:nvPr>
        </p:nvSpPr>
        <p:spPr>
          <a:xfrm>
            <a:off x="838200" y="2432662"/>
            <a:ext cx="5953539" cy="2387600"/>
          </a:xfrm>
        </p:spPr>
        <p:txBody>
          <a:bodyPr wrap="square" anchor="b">
            <a:normAutofit/>
          </a:bodyPr>
          <a:lstStyle>
            <a:lvl1pPr algn="l">
              <a:defRPr sz="4800" b="1">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Alaotsikko 2">
            <a:extLst>
              <a:ext uri="{FF2B5EF4-FFF2-40B4-BE49-F238E27FC236}">
                <a16:creationId xmlns:a16="http://schemas.microsoft.com/office/drawing/2014/main" id="{BB935E88-9700-DD2F-8419-3699005539D3}"/>
              </a:ext>
            </a:extLst>
          </p:cNvPr>
          <p:cNvSpPr>
            <a:spLocks noGrp="1"/>
          </p:cNvSpPr>
          <p:nvPr>
            <p:ph type="subTitle" idx="1"/>
          </p:nvPr>
        </p:nvSpPr>
        <p:spPr>
          <a:xfrm>
            <a:off x="838200" y="5010527"/>
            <a:ext cx="5953539" cy="706075"/>
          </a:xfrm>
        </p:spPr>
        <p:txBody>
          <a:bodyPr wrap="square">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sp>
        <p:nvSpPr>
          <p:cNvPr id="4" name="Päivämäärän paikkamerkki 3">
            <a:extLst>
              <a:ext uri="{FF2B5EF4-FFF2-40B4-BE49-F238E27FC236}">
                <a16:creationId xmlns:a16="http://schemas.microsoft.com/office/drawing/2014/main" id="{D5844557-8CD7-D1C6-D927-06D71224F6D4}"/>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5" name="Alatunnisteen paikkamerkki 4">
            <a:extLst>
              <a:ext uri="{FF2B5EF4-FFF2-40B4-BE49-F238E27FC236}">
                <a16:creationId xmlns:a16="http://schemas.microsoft.com/office/drawing/2014/main" id="{04BC8099-913D-3460-3989-E7D9735A9AAA}"/>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BCFFAF04-FE20-6272-8152-885D6083C781}"/>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15" name="Kuva 14" descr="Kuva, joka sisältää kohteen symboli&#10;&#10;Kuvaus luotu automaattisesti">
            <a:extLst>
              <a:ext uri="{FF2B5EF4-FFF2-40B4-BE49-F238E27FC236}">
                <a16:creationId xmlns:a16="http://schemas.microsoft.com/office/drawing/2014/main" id="{7531B7A4-9961-9E01-EA8B-87102EBF1A2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788208" y="148578"/>
            <a:ext cx="2174359" cy="1926745"/>
          </a:xfrm>
          <a:prstGeom prst="rect">
            <a:avLst/>
          </a:prstGeom>
        </p:spPr>
      </p:pic>
    </p:spTree>
    <p:extLst>
      <p:ext uri="{BB962C8B-B14F-4D97-AF65-F5344CB8AC3E}">
        <p14:creationId xmlns:p14="http://schemas.microsoft.com/office/powerpoint/2010/main" val="174511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3 Otsikkodia pieni aalto logoilla">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9818BD04-5B15-BA80-F237-DB46429BA2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0340825" cy="6858000"/>
          </a:xfrm>
          <a:prstGeom prst="rect">
            <a:avLst/>
          </a:prstGeom>
        </p:spPr>
      </p:pic>
      <p:sp>
        <p:nvSpPr>
          <p:cNvPr id="2" name="Otsikko 1">
            <a:extLst>
              <a:ext uri="{FF2B5EF4-FFF2-40B4-BE49-F238E27FC236}">
                <a16:creationId xmlns:a16="http://schemas.microsoft.com/office/drawing/2014/main" id="{D42B62DC-5D41-5AD5-8F5B-E0E058B960AC}"/>
              </a:ext>
            </a:extLst>
          </p:cNvPr>
          <p:cNvSpPr>
            <a:spLocks noGrp="1"/>
          </p:cNvSpPr>
          <p:nvPr>
            <p:ph type="ctrTitle"/>
          </p:nvPr>
        </p:nvSpPr>
        <p:spPr>
          <a:xfrm>
            <a:off x="838200" y="2432662"/>
            <a:ext cx="5953539" cy="2387600"/>
          </a:xfrm>
        </p:spPr>
        <p:txBody>
          <a:bodyPr wrap="square" anchor="b">
            <a:normAutofit/>
          </a:bodyPr>
          <a:lstStyle>
            <a:lvl1pPr algn="l">
              <a:defRPr sz="4800" b="1"/>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Alaotsikko 2">
            <a:extLst>
              <a:ext uri="{FF2B5EF4-FFF2-40B4-BE49-F238E27FC236}">
                <a16:creationId xmlns:a16="http://schemas.microsoft.com/office/drawing/2014/main" id="{BB935E88-9700-DD2F-8419-3699005539D3}"/>
              </a:ext>
            </a:extLst>
          </p:cNvPr>
          <p:cNvSpPr>
            <a:spLocks noGrp="1"/>
          </p:cNvSpPr>
          <p:nvPr>
            <p:ph type="subTitle" idx="1"/>
          </p:nvPr>
        </p:nvSpPr>
        <p:spPr>
          <a:xfrm>
            <a:off x="838200" y="5010527"/>
            <a:ext cx="5953539" cy="706075"/>
          </a:xfrm>
        </p:spPr>
        <p:txBody>
          <a:bodyPr wrap="square">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sp>
        <p:nvSpPr>
          <p:cNvPr id="4" name="Päivämäärän paikkamerkki 3">
            <a:extLst>
              <a:ext uri="{FF2B5EF4-FFF2-40B4-BE49-F238E27FC236}">
                <a16:creationId xmlns:a16="http://schemas.microsoft.com/office/drawing/2014/main" id="{D5844557-8CD7-D1C6-D927-06D71224F6D4}"/>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5" name="Alatunnisteen paikkamerkki 4">
            <a:extLst>
              <a:ext uri="{FF2B5EF4-FFF2-40B4-BE49-F238E27FC236}">
                <a16:creationId xmlns:a16="http://schemas.microsoft.com/office/drawing/2014/main" id="{04BC8099-913D-3460-3989-E7D9735A9AAA}"/>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BCFFAF04-FE20-6272-8152-885D6083C781}"/>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8" name="Kuva 7" descr="Kuva, joka sisältää kohteen symboli&#10;&#10;Kuvaus luotu automaattisesti">
            <a:extLst>
              <a:ext uri="{FF2B5EF4-FFF2-40B4-BE49-F238E27FC236}">
                <a16:creationId xmlns:a16="http://schemas.microsoft.com/office/drawing/2014/main" id="{DCE5E547-88E4-4F76-DE24-E3BB29D0073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788208" y="148578"/>
            <a:ext cx="2174359" cy="1926745"/>
          </a:xfrm>
          <a:prstGeom prst="rect">
            <a:avLst/>
          </a:prstGeom>
        </p:spPr>
      </p:pic>
      <p:grpSp>
        <p:nvGrpSpPr>
          <p:cNvPr id="9" name="Ryhmä 8">
            <a:extLst>
              <a:ext uri="{FF2B5EF4-FFF2-40B4-BE49-F238E27FC236}">
                <a16:creationId xmlns:a16="http://schemas.microsoft.com/office/drawing/2014/main" id="{12B2717C-34A4-B748-4B58-0FF9B6BB93C6}"/>
              </a:ext>
            </a:extLst>
          </p:cNvPr>
          <p:cNvGrpSpPr/>
          <p:nvPr userDrawn="1"/>
        </p:nvGrpSpPr>
        <p:grpSpPr>
          <a:xfrm>
            <a:off x="785777" y="5959005"/>
            <a:ext cx="8772150" cy="715406"/>
            <a:chOff x="785777" y="5955084"/>
            <a:chExt cx="8705779" cy="709992"/>
          </a:xfrm>
        </p:grpSpPr>
        <p:pic>
          <p:nvPicPr>
            <p:cNvPr id="10" name="Kuva 9" descr="Kuva, joka sisältää kohteen musta, pimeys&#10;&#10;Kuvaus luotu automaattisesti">
              <a:extLst>
                <a:ext uri="{FF2B5EF4-FFF2-40B4-BE49-F238E27FC236}">
                  <a16:creationId xmlns:a16="http://schemas.microsoft.com/office/drawing/2014/main" id="{A45EF94C-53F3-A720-2A6B-A243BCCB95A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828495" y="6110723"/>
              <a:ext cx="1663061" cy="554353"/>
            </a:xfrm>
            <a:prstGeom prst="rect">
              <a:avLst/>
            </a:prstGeom>
          </p:spPr>
        </p:pic>
        <p:pic>
          <p:nvPicPr>
            <p:cNvPr id="11" name="Kuva 10" descr="Kuva, joka sisältää kohteen Fontti, Grafiikka, kuvakaappaus, graafinen suunnittelu&#10;&#10;Kuvaus luotu automaattisesti">
              <a:extLst>
                <a:ext uri="{FF2B5EF4-FFF2-40B4-BE49-F238E27FC236}">
                  <a16:creationId xmlns:a16="http://schemas.microsoft.com/office/drawing/2014/main" id="{3478B0E3-C6B8-45D5-BE99-E66BB131E6DC}"/>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6137260" y="6089098"/>
              <a:ext cx="1884280" cy="488866"/>
            </a:xfrm>
            <a:prstGeom prst="rect">
              <a:avLst/>
            </a:prstGeom>
          </p:spPr>
        </p:pic>
        <p:pic>
          <p:nvPicPr>
            <p:cNvPr id="12" name="Kuva 11">
              <a:extLst>
                <a:ext uri="{FF2B5EF4-FFF2-40B4-BE49-F238E27FC236}">
                  <a16:creationId xmlns:a16="http://schemas.microsoft.com/office/drawing/2014/main" id="{BC386521-4193-7E12-7602-3E7F4EA22A79}"/>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2775585" y="6116699"/>
              <a:ext cx="1361548" cy="321506"/>
            </a:xfrm>
            <a:prstGeom prst="rect">
              <a:avLst/>
            </a:prstGeom>
          </p:spPr>
        </p:pic>
        <p:pic>
          <p:nvPicPr>
            <p:cNvPr id="13" name="Kuva 12">
              <a:extLst>
                <a:ext uri="{FF2B5EF4-FFF2-40B4-BE49-F238E27FC236}">
                  <a16:creationId xmlns:a16="http://schemas.microsoft.com/office/drawing/2014/main" id="{B923EB9E-0123-913A-6E67-258C946153AF}"/>
                </a:ext>
              </a:extLst>
            </p:cNvPr>
            <p:cNvPicPr>
              <a:picLocks noChangeAspect="1"/>
            </p:cNvPicPr>
            <p:nvPr userDrawn="1"/>
          </p:nvPicPr>
          <p:blipFill>
            <a:blip r:embed="rId8" cstate="hqprint">
              <a:extLst>
                <a:ext uri="{28A0092B-C50C-407E-A947-70E740481C1C}">
                  <a14:useLocalDpi xmlns:a14="http://schemas.microsoft.com/office/drawing/2010/main" val="0"/>
                </a:ext>
              </a:extLst>
            </a:blip>
            <a:srcRect/>
            <a:stretch/>
          </p:blipFill>
          <p:spPr>
            <a:xfrm>
              <a:off x="4359217" y="5955084"/>
              <a:ext cx="1555957" cy="613467"/>
            </a:xfrm>
            <a:prstGeom prst="rect">
              <a:avLst/>
            </a:prstGeom>
          </p:spPr>
        </p:pic>
        <p:pic>
          <p:nvPicPr>
            <p:cNvPr id="14" name="Kuva 13">
              <a:extLst>
                <a:ext uri="{FF2B5EF4-FFF2-40B4-BE49-F238E27FC236}">
                  <a16:creationId xmlns:a16="http://schemas.microsoft.com/office/drawing/2014/main" id="{A8D3570C-88F2-763F-5DB4-A106BE11578F}"/>
                </a:ext>
              </a:extLst>
            </p:cNvPr>
            <p:cNvPicPr>
              <a:picLocks noChangeAspect="1"/>
            </p:cNvPicPr>
            <p:nvPr userDrawn="1"/>
          </p:nvPicPr>
          <p:blipFill>
            <a:blip r:embed="rId9" cstate="hqprint">
              <a:extLst>
                <a:ext uri="{28A0092B-C50C-407E-A947-70E740481C1C}">
                  <a14:useLocalDpi xmlns:a14="http://schemas.microsoft.com/office/drawing/2010/main" val="0"/>
                </a:ext>
              </a:extLst>
            </a:blip>
            <a:srcRect/>
            <a:stretch/>
          </p:blipFill>
          <p:spPr>
            <a:xfrm>
              <a:off x="785777" y="5989386"/>
              <a:ext cx="1744248" cy="570649"/>
            </a:xfrm>
            <a:prstGeom prst="rect">
              <a:avLst/>
            </a:prstGeom>
          </p:spPr>
        </p:pic>
      </p:grpSp>
    </p:spTree>
    <p:extLst>
      <p:ext uri="{BB962C8B-B14F-4D97-AF65-F5344CB8AC3E}">
        <p14:creationId xmlns:p14="http://schemas.microsoft.com/office/powerpoint/2010/main" val="33909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9_Otsikkodia">
    <p:bg>
      <p:bgPr>
        <a:solidFill>
          <a:schemeClr val="accent4">
            <a:lumMod val="20000"/>
            <a:lumOff val="80000"/>
            <a:alpha val="52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9818BD04-5B15-BA80-F237-DB46429BA2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0340825" cy="6858000"/>
          </a:xfrm>
          <a:prstGeom prst="rect">
            <a:avLst/>
          </a:prstGeom>
        </p:spPr>
      </p:pic>
      <p:sp>
        <p:nvSpPr>
          <p:cNvPr id="2" name="Otsikko 1">
            <a:extLst>
              <a:ext uri="{FF2B5EF4-FFF2-40B4-BE49-F238E27FC236}">
                <a16:creationId xmlns:a16="http://schemas.microsoft.com/office/drawing/2014/main" id="{D42B62DC-5D41-5AD5-8F5B-E0E058B960AC}"/>
              </a:ext>
            </a:extLst>
          </p:cNvPr>
          <p:cNvSpPr>
            <a:spLocks noGrp="1"/>
          </p:cNvSpPr>
          <p:nvPr>
            <p:ph type="ctrTitle"/>
          </p:nvPr>
        </p:nvSpPr>
        <p:spPr>
          <a:xfrm>
            <a:off x="838200" y="2432662"/>
            <a:ext cx="5953539" cy="2387600"/>
          </a:xfrm>
        </p:spPr>
        <p:txBody>
          <a:bodyPr wrap="square" anchor="b">
            <a:normAutofit/>
          </a:bodyPr>
          <a:lstStyle>
            <a:lvl1pPr algn="l">
              <a:defRPr sz="4800" b="1">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Alaotsikko 2">
            <a:extLst>
              <a:ext uri="{FF2B5EF4-FFF2-40B4-BE49-F238E27FC236}">
                <a16:creationId xmlns:a16="http://schemas.microsoft.com/office/drawing/2014/main" id="{BB935E88-9700-DD2F-8419-3699005539D3}"/>
              </a:ext>
            </a:extLst>
          </p:cNvPr>
          <p:cNvSpPr>
            <a:spLocks noGrp="1"/>
          </p:cNvSpPr>
          <p:nvPr>
            <p:ph type="subTitle" idx="1"/>
          </p:nvPr>
        </p:nvSpPr>
        <p:spPr>
          <a:xfrm>
            <a:off x="838200" y="5010527"/>
            <a:ext cx="5953539" cy="706075"/>
          </a:xfrm>
        </p:spPr>
        <p:txBody>
          <a:bodyPr wrap="square">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sp>
        <p:nvSpPr>
          <p:cNvPr id="4" name="Päivämäärän paikkamerkki 3">
            <a:extLst>
              <a:ext uri="{FF2B5EF4-FFF2-40B4-BE49-F238E27FC236}">
                <a16:creationId xmlns:a16="http://schemas.microsoft.com/office/drawing/2014/main" id="{D5844557-8CD7-D1C6-D927-06D71224F6D4}"/>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5" name="Alatunnisteen paikkamerkki 4">
            <a:extLst>
              <a:ext uri="{FF2B5EF4-FFF2-40B4-BE49-F238E27FC236}">
                <a16:creationId xmlns:a16="http://schemas.microsoft.com/office/drawing/2014/main" id="{04BC8099-913D-3460-3989-E7D9735A9AAA}"/>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BCFFAF04-FE20-6272-8152-885D6083C781}"/>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8" name="Kuva 7">
            <a:extLst>
              <a:ext uri="{FF2B5EF4-FFF2-40B4-BE49-F238E27FC236}">
                <a16:creationId xmlns:a16="http://schemas.microsoft.com/office/drawing/2014/main" id="{F876C143-3A65-7903-D2CF-DDCAE534896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287345" y="339973"/>
            <a:ext cx="3455953" cy="3062392"/>
          </a:xfrm>
          <a:prstGeom prst="rect">
            <a:avLst/>
          </a:prstGeom>
        </p:spPr>
      </p:pic>
      <p:grpSp>
        <p:nvGrpSpPr>
          <p:cNvPr id="22" name="Ryhmä 21">
            <a:extLst>
              <a:ext uri="{FF2B5EF4-FFF2-40B4-BE49-F238E27FC236}">
                <a16:creationId xmlns:a16="http://schemas.microsoft.com/office/drawing/2014/main" id="{E060D6F7-2677-6C97-627E-2E1619C996D7}"/>
              </a:ext>
            </a:extLst>
          </p:cNvPr>
          <p:cNvGrpSpPr/>
          <p:nvPr userDrawn="1"/>
        </p:nvGrpSpPr>
        <p:grpSpPr>
          <a:xfrm>
            <a:off x="683134" y="5964344"/>
            <a:ext cx="8578512" cy="618827"/>
            <a:chOff x="785775" y="5964344"/>
            <a:chExt cx="8578512" cy="618827"/>
          </a:xfrm>
        </p:grpSpPr>
        <p:pic>
          <p:nvPicPr>
            <p:cNvPr id="23" name="Kuva 22">
              <a:extLst>
                <a:ext uri="{FF2B5EF4-FFF2-40B4-BE49-F238E27FC236}">
                  <a16:creationId xmlns:a16="http://schemas.microsoft.com/office/drawing/2014/main" id="{3C37D8D9-7676-1F29-07CA-2B9D89EEBE68}"/>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2794106" y="6116699"/>
              <a:ext cx="1361548" cy="321507"/>
            </a:xfrm>
            <a:prstGeom prst="rect">
              <a:avLst/>
            </a:prstGeom>
          </p:spPr>
        </p:pic>
        <p:pic>
          <p:nvPicPr>
            <p:cNvPr id="24" name="Kuva 23">
              <a:extLst>
                <a:ext uri="{FF2B5EF4-FFF2-40B4-BE49-F238E27FC236}">
                  <a16:creationId xmlns:a16="http://schemas.microsoft.com/office/drawing/2014/main" id="{63B5F516-51D7-36A9-BD67-AC53E11C5D07}"/>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4386998" y="5964344"/>
              <a:ext cx="1555957" cy="613468"/>
            </a:xfrm>
            <a:prstGeom prst="rect">
              <a:avLst/>
            </a:prstGeom>
          </p:spPr>
        </p:pic>
        <p:pic>
          <p:nvPicPr>
            <p:cNvPr id="25" name="Kuva 24">
              <a:extLst>
                <a:ext uri="{FF2B5EF4-FFF2-40B4-BE49-F238E27FC236}">
                  <a16:creationId xmlns:a16="http://schemas.microsoft.com/office/drawing/2014/main" id="{05FC7211-1A83-01F1-1FB6-1C7794C5567A}"/>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6174299" y="6091763"/>
              <a:ext cx="1663061" cy="491408"/>
            </a:xfrm>
            <a:prstGeom prst="rect">
              <a:avLst/>
            </a:prstGeom>
          </p:spPr>
        </p:pic>
        <p:pic>
          <p:nvPicPr>
            <p:cNvPr id="26" name="Kuva 25">
              <a:extLst>
                <a:ext uri="{FF2B5EF4-FFF2-40B4-BE49-F238E27FC236}">
                  <a16:creationId xmlns:a16="http://schemas.microsoft.com/office/drawing/2014/main" id="{1FAAD688-6766-FD68-9C27-2067A5BF7C89}"/>
                </a:ext>
              </a:extLst>
            </p:cNvPr>
            <p:cNvPicPr>
              <a:picLocks noChangeAspect="1"/>
            </p:cNvPicPr>
            <p:nvPr userDrawn="1"/>
          </p:nvPicPr>
          <p:blipFill>
            <a:blip r:embed="rId8" cstate="hqprint">
              <a:extLst>
                <a:ext uri="{28A0092B-C50C-407E-A947-70E740481C1C}">
                  <a14:useLocalDpi xmlns:a14="http://schemas.microsoft.com/office/drawing/2010/main" val="0"/>
                </a:ext>
              </a:extLst>
            </a:blip>
            <a:srcRect/>
            <a:stretch/>
          </p:blipFill>
          <p:spPr>
            <a:xfrm>
              <a:off x="785775" y="5989386"/>
              <a:ext cx="1744252" cy="570649"/>
            </a:xfrm>
            <a:prstGeom prst="rect">
              <a:avLst/>
            </a:prstGeom>
          </p:spPr>
        </p:pic>
        <p:pic>
          <p:nvPicPr>
            <p:cNvPr id="27" name="Kuva 26">
              <a:extLst>
                <a:ext uri="{FF2B5EF4-FFF2-40B4-BE49-F238E27FC236}">
                  <a16:creationId xmlns:a16="http://schemas.microsoft.com/office/drawing/2014/main" id="{9A0E34FE-156C-CDEB-8A73-E592F205A8EB}"/>
                </a:ext>
              </a:extLst>
            </p:cNvPr>
            <p:cNvPicPr>
              <a:picLocks noChangeAspect="1"/>
            </p:cNvPicPr>
            <p:nvPr userDrawn="1"/>
          </p:nvPicPr>
          <p:blipFill>
            <a:blip r:embed="rId9" cstate="hqprint">
              <a:extLst>
                <a:ext uri="{28A0092B-C50C-407E-A947-70E740481C1C}">
                  <a14:useLocalDpi xmlns:a14="http://schemas.microsoft.com/office/drawing/2010/main" val="0"/>
                </a:ext>
              </a:extLst>
            </a:blip>
            <a:srcRect/>
            <a:stretch/>
          </p:blipFill>
          <p:spPr>
            <a:xfrm>
              <a:off x="8038407" y="6076547"/>
              <a:ext cx="1325880" cy="417565"/>
            </a:xfrm>
            <a:prstGeom prst="rect">
              <a:avLst/>
            </a:prstGeom>
          </p:spPr>
        </p:pic>
      </p:grpSp>
    </p:spTree>
    <p:extLst>
      <p:ext uri="{BB962C8B-B14F-4D97-AF65-F5344CB8AC3E}">
        <p14:creationId xmlns:p14="http://schemas.microsoft.com/office/powerpoint/2010/main" val="357734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Otsikko ja sisältö LILA">
    <p:bg>
      <p:bgPr>
        <a:solidFill>
          <a:schemeClr val="bg2"/>
        </a:solidFill>
        <a:effectLst/>
      </p:bgPr>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5AA53CD1-2071-D68B-7D82-7BEAD06365F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r="23679"/>
          <a:stretch/>
        </p:blipFill>
        <p:spPr>
          <a:xfrm flipV="1">
            <a:off x="3481437" y="0"/>
            <a:ext cx="8710563" cy="6858000"/>
          </a:xfrm>
          <a:prstGeom prst="rect">
            <a:avLst/>
          </a:prstGeom>
        </p:spPr>
      </p:pic>
      <p:sp>
        <p:nvSpPr>
          <p:cNvPr id="10" name="Suorakulmio 9">
            <a:extLst>
              <a:ext uri="{FF2B5EF4-FFF2-40B4-BE49-F238E27FC236}">
                <a16:creationId xmlns:a16="http://schemas.microsoft.com/office/drawing/2014/main" id="{D934167E-B8FD-6E04-FD92-4EEB461E4567}"/>
              </a:ext>
            </a:extLst>
          </p:cNvPr>
          <p:cNvSpPr/>
          <p:nvPr userDrawn="1"/>
        </p:nvSpPr>
        <p:spPr>
          <a:xfrm>
            <a:off x="0" y="0"/>
            <a:ext cx="350831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sikko 1">
            <a:extLst>
              <a:ext uri="{FF2B5EF4-FFF2-40B4-BE49-F238E27FC236}">
                <a16:creationId xmlns:a16="http://schemas.microsoft.com/office/drawing/2014/main" id="{305374CE-8C76-1BE3-ECC4-6232F88C3684}"/>
              </a:ext>
            </a:extLst>
          </p:cNvPr>
          <p:cNvSpPr>
            <a:spLocks noGrp="1"/>
          </p:cNvSpPr>
          <p:nvPr>
            <p:ph type="title"/>
          </p:nvPr>
        </p:nvSpPr>
        <p:spPr/>
        <p:txBody>
          <a:bodyPr/>
          <a:lstStyle/>
          <a:p>
            <a:r>
              <a:rPr lang="fi-FI"/>
              <a:t>Muokkaa ots. perustyyl. napsautt.</a:t>
            </a:r>
            <a:endParaRPr lang="en-GB"/>
          </a:p>
        </p:txBody>
      </p:sp>
      <p:sp>
        <p:nvSpPr>
          <p:cNvPr id="3" name="Sisällön paikkamerkki 2">
            <a:extLst>
              <a:ext uri="{FF2B5EF4-FFF2-40B4-BE49-F238E27FC236}">
                <a16:creationId xmlns:a16="http://schemas.microsoft.com/office/drawing/2014/main" id="{40D49D07-D2EC-1123-D5E4-5EE7F32FB4AB}"/>
              </a:ext>
            </a:extLst>
          </p:cNvPr>
          <p:cNvSpPr>
            <a:spLocks noGrp="1"/>
          </p:cNvSpPr>
          <p:nvPr>
            <p:ph idx="1"/>
          </p:nvPr>
        </p:nvSpPr>
        <p:spPr>
          <a:xfrm>
            <a:off x="838200" y="1900273"/>
            <a:ext cx="8777748"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8C75C9F5-FEA9-FCC9-A3DD-565ECAD204B4}"/>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5" name="Alatunnisteen paikkamerkki 4">
            <a:extLst>
              <a:ext uri="{FF2B5EF4-FFF2-40B4-BE49-F238E27FC236}">
                <a16:creationId xmlns:a16="http://schemas.microsoft.com/office/drawing/2014/main" id="{5C3E29D4-2D77-B665-5DF7-99E4EDA1A7F0}"/>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6C15A306-574F-EDA6-96FE-64D08FC98ECA}"/>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7" name="Kuva 6">
            <a:extLst>
              <a:ext uri="{FF2B5EF4-FFF2-40B4-BE49-F238E27FC236}">
                <a16:creationId xmlns:a16="http://schemas.microsoft.com/office/drawing/2014/main" id="{70FA0DB6-2A83-6616-39AB-2B8011EE312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265300" y="137096"/>
            <a:ext cx="1727249" cy="1529409"/>
          </a:xfrm>
          <a:prstGeom prst="rect">
            <a:avLst/>
          </a:prstGeom>
        </p:spPr>
      </p:pic>
    </p:spTree>
    <p:extLst>
      <p:ext uri="{BB962C8B-B14F-4D97-AF65-F5344CB8AC3E}">
        <p14:creationId xmlns:p14="http://schemas.microsoft.com/office/powerpoint/2010/main" val="334893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Otsikko ja sisältö SININEN">
    <p:bg>
      <p:bgPr>
        <a:solidFill>
          <a:schemeClr val="accent1"/>
        </a:solidFill>
        <a:effectLst/>
      </p:bgPr>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5AA53CD1-2071-D68B-7D82-7BEAD06365F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r="23679"/>
          <a:stretch/>
        </p:blipFill>
        <p:spPr>
          <a:xfrm flipV="1">
            <a:off x="3481437" y="0"/>
            <a:ext cx="8710563" cy="6858000"/>
          </a:xfrm>
          <a:prstGeom prst="rect">
            <a:avLst/>
          </a:prstGeom>
        </p:spPr>
      </p:pic>
      <p:sp>
        <p:nvSpPr>
          <p:cNvPr id="10" name="Suorakulmio 9">
            <a:extLst>
              <a:ext uri="{FF2B5EF4-FFF2-40B4-BE49-F238E27FC236}">
                <a16:creationId xmlns:a16="http://schemas.microsoft.com/office/drawing/2014/main" id="{D934167E-B8FD-6E04-FD92-4EEB461E4567}"/>
              </a:ext>
            </a:extLst>
          </p:cNvPr>
          <p:cNvSpPr/>
          <p:nvPr userDrawn="1"/>
        </p:nvSpPr>
        <p:spPr>
          <a:xfrm>
            <a:off x="0" y="0"/>
            <a:ext cx="350831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sikko 1">
            <a:extLst>
              <a:ext uri="{FF2B5EF4-FFF2-40B4-BE49-F238E27FC236}">
                <a16:creationId xmlns:a16="http://schemas.microsoft.com/office/drawing/2014/main" id="{305374CE-8C76-1BE3-ECC4-6232F88C3684}"/>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Sisällön paikkamerkki 2">
            <a:extLst>
              <a:ext uri="{FF2B5EF4-FFF2-40B4-BE49-F238E27FC236}">
                <a16:creationId xmlns:a16="http://schemas.microsoft.com/office/drawing/2014/main" id="{40D49D07-D2EC-1123-D5E4-5EE7F32FB4AB}"/>
              </a:ext>
            </a:extLst>
          </p:cNvPr>
          <p:cNvSpPr>
            <a:spLocks noGrp="1"/>
          </p:cNvSpPr>
          <p:nvPr>
            <p:ph idx="1"/>
          </p:nvPr>
        </p:nvSpPr>
        <p:spPr>
          <a:xfrm>
            <a:off x="838200" y="1900273"/>
            <a:ext cx="8777748"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8C75C9F5-FEA9-FCC9-A3DD-565ECAD204B4}"/>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5" name="Alatunnisteen paikkamerkki 4">
            <a:extLst>
              <a:ext uri="{FF2B5EF4-FFF2-40B4-BE49-F238E27FC236}">
                <a16:creationId xmlns:a16="http://schemas.microsoft.com/office/drawing/2014/main" id="{5C3E29D4-2D77-B665-5DF7-99E4EDA1A7F0}"/>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6C15A306-574F-EDA6-96FE-64D08FC98ECA}"/>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7" name="Kuva 6">
            <a:extLst>
              <a:ext uri="{FF2B5EF4-FFF2-40B4-BE49-F238E27FC236}">
                <a16:creationId xmlns:a16="http://schemas.microsoft.com/office/drawing/2014/main" id="{70FA0DB6-2A83-6616-39AB-2B8011EE312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265300" y="137096"/>
            <a:ext cx="1727249" cy="1529409"/>
          </a:xfrm>
          <a:prstGeom prst="rect">
            <a:avLst/>
          </a:prstGeom>
        </p:spPr>
      </p:pic>
    </p:spTree>
    <p:extLst>
      <p:ext uri="{BB962C8B-B14F-4D97-AF65-F5344CB8AC3E}">
        <p14:creationId xmlns:p14="http://schemas.microsoft.com/office/powerpoint/2010/main" val="108795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Otsikko ja sisältö VIHREÄ">
    <p:bg>
      <p:bgPr>
        <a:solidFill>
          <a:schemeClr val="accent2"/>
        </a:solidFill>
        <a:effectLst/>
      </p:bgPr>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5AA53CD1-2071-D68B-7D82-7BEAD06365F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r="23679"/>
          <a:stretch/>
        </p:blipFill>
        <p:spPr>
          <a:xfrm flipV="1">
            <a:off x="3481437" y="0"/>
            <a:ext cx="8710563" cy="6858000"/>
          </a:xfrm>
          <a:prstGeom prst="rect">
            <a:avLst/>
          </a:prstGeom>
        </p:spPr>
      </p:pic>
      <p:sp>
        <p:nvSpPr>
          <p:cNvPr id="10" name="Suorakulmio 9">
            <a:extLst>
              <a:ext uri="{FF2B5EF4-FFF2-40B4-BE49-F238E27FC236}">
                <a16:creationId xmlns:a16="http://schemas.microsoft.com/office/drawing/2014/main" id="{D934167E-B8FD-6E04-FD92-4EEB461E4567}"/>
              </a:ext>
            </a:extLst>
          </p:cNvPr>
          <p:cNvSpPr/>
          <p:nvPr userDrawn="1"/>
        </p:nvSpPr>
        <p:spPr>
          <a:xfrm>
            <a:off x="0" y="0"/>
            <a:ext cx="350831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sikko 1">
            <a:extLst>
              <a:ext uri="{FF2B5EF4-FFF2-40B4-BE49-F238E27FC236}">
                <a16:creationId xmlns:a16="http://schemas.microsoft.com/office/drawing/2014/main" id="{305374CE-8C76-1BE3-ECC4-6232F88C3684}"/>
              </a:ext>
            </a:extLst>
          </p:cNvPr>
          <p:cNvSpPr>
            <a:spLocks noGrp="1"/>
          </p:cNvSpPr>
          <p:nvPr>
            <p:ph type="title"/>
          </p:nvPr>
        </p:nvSpPr>
        <p:spPr/>
        <p:txBody>
          <a:bodyPr/>
          <a:lstStyle/>
          <a:p>
            <a:r>
              <a:rPr lang="fi-FI"/>
              <a:t>Muokkaa ots. perustyyl. napsautt.</a:t>
            </a:r>
            <a:endParaRPr lang="en-GB"/>
          </a:p>
        </p:txBody>
      </p:sp>
      <p:sp>
        <p:nvSpPr>
          <p:cNvPr id="3" name="Sisällön paikkamerkki 2">
            <a:extLst>
              <a:ext uri="{FF2B5EF4-FFF2-40B4-BE49-F238E27FC236}">
                <a16:creationId xmlns:a16="http://schemas.microsoft.com/office/drawing/2014/main" id="{40D49D07-D2EC-1123-D5E4-5EE7F32FB4AB}"/>
              </a:ext>
            </a:extLst>
          </p:cNvPr>
          <p:cNvSpPr>
            <a:spLocks noGrp="1"/>
          </p:cNvSpPr>
          <p:nvPr>
            <p:ph idx="1"/>
          </p:nvPr>
        </p:nvSpPr>
        <p:spPr>
          <a:xfrm>
            <a:off x="838200" y="1900273"/>
            <a:ext cx="8777748"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8C75C9F5-FEA9-FCC9-A3DD-565ECAD204B4}"/>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5" name="Alatunnisteen paikkamerkki 4">
            <a:extLst>
              <a:ext uri="{FF2B5EF4-FFF2-40B4-BE49-F238E27FC236}">
                <a16:creationId xmlns:a16="http://schemas.microsoft.com/office/drawing/2014/main" id="{5C3E29D4-2D77-B665-5DF7-99E4EDA1A7F0}"/>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6C15A306-574F-EDA6-96FE-64D08FC98ECA}"/>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7" name="Kuva 6">
            <a:extLst>
              <a:ext uri="{FF2B5EF4-FFF2-40B4-BE49-F238E27FC236}">
                <a16:creationId xmlns:a16="http://schemas.microsoft.com/office/drawing/2014/main" id="{70FA0DB6-2A83-6616-39AB-2B8011EE312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265300" y="137096"/>
            <a:ext cx="1727249" cy="1529409"/>
          </a:xfrm>
          <a:prstGeom prst="rect">
            <a:avLst/>
          </a:prstGeom>
        </p:spPr>
      </p:pic>
    </p:spTree>
    <p:extLst>
      <p:ext uri="{BB962C8B-B14F-4D97-AF65-F5344CB8AC3E}">
        <p14:creationId xmlns:p14="http://schemas.microsoft.com/office/powerpoint/2010/main" val="419847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Otsikko ja sisältö PERSIKKA">
    <p:bg>
      <p:bgPr>
        <a:solidFill>
          <a:schemeClr val="accent4"/>
        </a:solidFill>
        <a:effectLst/>
      </p:bgPr>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5AA53CD1-2071-D68B-7D82-7BEAD06365F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r="23679"/>
          <a:stretch/>
        </p:blipFill>
        <p:spPr>
          <a:xfrm flipV="1">
            <a:off x="3481437" y="0"/>
            <a:ext cx="8710563" cy="6858000"/>
          </a:xfrm>
          <a:prstGeom prst="rect">
            <a:avLst/>
          </a:prstGeom>
        </p:spPr>
      </p:pic>
      <p:sp>
        <p:nvSpPr>
          <p:cNvPr id="10" name="Suorakulmio 9">
            <a:extLst>
              <a:ext uri="{FF2B5EF4-FFF2-40B4-BE49-F238E27FC236}">
                <a16:creationId xmlns:a16="http://schemas.microsoft.com/office/drawing/2014/main" id="{D934167E-B8FD-6E04-FD92-4EEB461E4567}"/>
              </a:ext>
            </a:extLst>
          </p:cNvPr>
          <p:cNvSpPr/>
          <p:nvPr userDrawn="1"/>
        </p:nvSpPr>
        <p:spPr>
          <a:xfrm>
            <a:off x="0" y="0"/>
            <a:ext cx="350831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sikko 1">
            <a:extLst>
              <a:ext uri="{FF2B5EF4-FFF2-40B4-BE49-F238E27FC236}">
                <a16:creationId xmlns:a16="http://schemas.microsoft.com/office/drawing/2014/main" id="{305374CE-8C76-1BE3-ECC4-6232F88C3684}"/>
              </a:ext>
            </a:extLst>
          </p:cNvPr>
          <p:cNvSpPr>
            <a:spLocks noGrp="1"/>
          </p:cNvSpPr>
          <p:nvPr>
            <p:ph type="title"/>
          </p:nvPr>
        </p:nvSpPr>
        <p:spPr/>
        <p:txBody>
          <a:bodyPr/>
          <a:lstStyle/>
          <a:p>
            <a:r>
              <a:rPr lang="fi-FI"/>
              <a:t>Muokkaa ots. perustyyl. napsautt.</a:t>
            </a:r>
            <a:endParaRPr lang="en-GB"/>
          </a:p>
        </p:txBody>
      </p:sp>
      <p:sp>
        <p:nvSpPr>
          <p:cNvPr id="3" name="Sisällön paikkamerkki 2">
            <a:extLst>
              <a:ext uri="{FF2B5EF4-FFF2-40B4-BE49-F238E27FC236}">
                <a16:creationId xmlns:a16="http://schemas.microsoft.com/office/drawing/2014/main" id="{40D49D07-D2EC-1123-D5E4-5EE7F32FB4AB}"/>
              </a:ext>
            </a:extLst>
          </p:cNvPr>
          <p:cNvSpPr>
            <a:spLocks noGrp="1"/>
          </p:cNvSpPr>
          <p:nvPr>
            <p:ph idx="1"/>
          </p:nvPr>
        </p:nvSpPr>
        <p:spPr>
          <a:xfrm>
            <a:off x="838200" y="1900273"/>
            <a:ext cx="8777748"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8C75C9F5-FEA9-FCC9-A3DD-565ECAD204B4}"/>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5" name="Alatunnisteen paikkamerkki 4">
            <a:extLst>
              <a:ext uri="{FF2B5EF4-FFF2-40B4-BE49-F238E27FC236}">
                <a16:creationId xmlns:a16="http://schemas.microsoft.com/office/drawing/2014/main" id="{5C3E29D4-2D77-B665-5DF7-99E4EDA1A7F0}"/>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6C15A306-574F-EDA6-96FE-64D08FC98ECA}"/>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7" name="Kuva 6" descr="Kuva, joka sisältää kohteen symboli&#10;&#10;Kuvaus luotu automaattisesti">
            <a:extLst>
              <a:ext uri="{FF2B5EF4-FFF2-40B4-BE49-F238E27FC236}">
                <a16:creationId xmlns:a16="http://schemas.microsoft.com/office/drawing/2014/main" id="{70FA0DB6-2A83-6616-39AB-2B8011EE312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265300" y="136525"/>
            <a:ext cx="1727249" cy="1530551"/>
          </a:xfrm>
          <a:prstGeom prst="rect">
            <a:avLst/>
          </a:prstGeom>
        </p:spPr>
      </p:pic>
    </p:spTree>
    <p:extLst>
      <p:ext uri="{BB962C8B-B14F-4D97-AF65-F5344CB8AC3E}">
        <p14:creationId xmlns:p14="http://schemas.microsoft.com/office/powerpoint/2010/main" val="165313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Otsikko ja sisältö BEIGE">
    <p:bg>
      <p:bgPr>
        <a:solidFill>
          <a:srgbClr val="F7F0E8"/>
        </a:solidFill>
        <a:effectLst/>
      </p:bgPr>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5AA53CD1-2071-D68B-7D82-7BEAD06365F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r="23679"/>
          <a:stretch/>
        </p:blipFill>
        <p:spPr>
          <a:xfrm flipV="1">
            <a:off x="3481437" y="0"/>
            <a:ext cx="8710563" cy="6858000"/>
          </a:xfrm>
          <a:prstGeom prst="rect">
            <a:avLst/>
          </a:prstGeom>
        </p:spPr>
      </p:pic>
      <p:sp>
        <p:nvSpPr>
          <p:cNvPr id="10" name="Suorakulmio 9">
            <a:extLst>
              <a:ext uri="{FF2B5EF4-FFF2-40B4-BE49-F238E27FC236}">
                <a16:creationId xmlns:a16="http://schemas.microsoft.com/office/drawing/2014/main" id="{D934167E-B8FD-6E04-FD92-4EEB461E4567}"/>
              </a:ext>
            </a:extLst>
          </p:cNvPr>
          <p:cNvSpPr/>
          <p:nvPr userDrawn="1"/>
        </p:nvSpPr>
        <p:spPr>
          <a:xfrm>
            <a:off x="0" y="0"/>
            <a:ext cx="350831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sikko 1">
            <a:extLst>
              <a:ext uri="{FF2B5EF4-FFF2-40B4-BE49-F238E27FC236}">
                <a16:creationId xmlns:a16="http://schemas.microsoft.com/office/drawing/2014/main" id="{305374CE-8C76-1BE3-ECC4-6232F88C3684}"/>
              </a:ext>
            </a:extLst>
          </p:cNvPr>
          <p:cNvSpPr>
            <a:spLocks noGrp="1"/>
          </p:cNvSpPr>
          <p:nvPr>
            <p:ph type="title"/>
          </p:nvPr>
        </p:nvSpPr>
        <p:spPr/>
        <p:txBody>
          <a:bodyPr/>
          <a:lstStyle/>
          <a:p>
            <a:r>
              <a:rPr lang="fi-FI"/>
              <a:t>Muokkaa ots. perustyyl. napsautt.</a:t>
            </a:r>
            <a:endParaRPr lang="en-GB"/>
          </a:p>
        </p:txBody>
      </p:sp>
      <p:sp>
        <p:nvSpPr>
          <p:cNvPr id="3" name="Sisällön paikkamerkki 2">
            <a:extLst>
              <a:ext uri="{FF2B5EF4-FFF2-40B4-BE49-F238E27FC236}">
                <a16:creationId xmlns:a16="http://schemas.microsoft.com/office/drawing/2014/main" id="{40D49D07-D2EC-1123-D5E4-5EE7F32FB4AB}"/>
              </a:ext>
            </a:extLst>
          </p:cNvPr>
          <p:cNvSpPr>
            <a:spLocks noGrp="1"/>
          </p:cNvSpPr>
          <p:nvPr>
            <p:ph idx="1"/>
          </p:nvPr>
        </p:nvSpPr>
        <p:spPr>
          <a:xfrm>
            <a:off x="838200" y="1900273"/>
            <a:ext cx="8777748"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8C75C9F5-FEA9-FCC9-A3DD-565ECAD204B4}"/>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5" name="Alatunnisteen paikkamerkki 4">
            <a:extLst>
              <a:ext uri="{FF2B5EF4-FFF2-40B4-BE49-F238E27FC236}">
                <a16:creationId xmlns:a16="http://schemas.microsoft.com/office/drawing/2014/main" id="{5C3E29D4-2D77-B665-5DF7-99E4EDA1A7F0}"/>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6C15A306-574F-EDA6-96FE-64D08FC98ECA}"/>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7" name="Kuva 6">
            <a:extLst>
              <a:ext uri="{FF2B5EF4-FFF2-40B4-BE49-F238E27FC236}">
                <a16:creationId xmlns:a16="http://schemas.microsoft.com/office/drawing/2014/main" id="{70FA0DB6-2A83-6616-39AB-2B8011EE312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265300" y="137096"/>
            <a:ext cx="1727249" cy="1529409"/>
          </a:xfrm>
          <a:prstGeom prst="rect">
            <a:avLst/>
          </a:prstGeom>
        </p:spPr>
      </p:pic>
    </p:spTree>
    <p:extLst>
      <p:ext uri="{BB962C8B-B14F-4D97-AF65-F5344CB8AC3E}">
        <p14:creationId xmlns:p14="http://schemas.microsoft.com/office/powerpoint/2010/main" val="1936451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Otsikko ja sisältö KokoVALKOINEN">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5374CE-8C76-1BE3-ECC4-6232F88C3684}"/>
              </a:ext>
            </a:extLst>
          </p:cNvPr>
          <p:cNvSpPr>
            <a:spLocks noGrp="1"/>
          </p:cNvSpPr>
          <p:nvPr>
            <p:ph type="title"/>
          </p:nvPr>
        </p:nvSpPr>
        <p:spPr/>
        <p:txBody>
          <a:bodyPr/>
          <a:lstStyle/>
          <a:p>
            <a:r>
              <a:rPr lang="fi-FI"/>
              <a:t>Muokkaa ots. perustyyl. napsautt.</a:t>
            </a:r>
            <a:endParaRPr lang="en-GB"/>
          </a:p>
        </p:txBody>
      </p:sp>
      <p:sp>
        <p:nvSpPr>
          <p:cNvPr id="3" name="Sisällön paikkamerkki 2">
            <a:extLst>
              <a:ext uri="{FF2B5EF4-FFF2-40B4-BE49-F238E27FC236}">
                <a16:creationId xmlns:a16="http://schemas.microsoft.com/office/drawing/2014/main" id="{40D49D07-D2EC-1123-D5E4-5EE7F32FB4AB}"/>
              </a:ext>
            </a:extLst>
          </p:cNvPr>
          <p:cNvSpPr>
            <a:spLocks noGrp="1"/>
          </p:cNvSpPr>
          <p:nvPr>
            <p:ph idx="1"/>
          </p:nvPr>
        </p:nvSpPr>
        <p:spPr>
          <a:xfrm>
            <a:off x="838200" y="1900273"/>
            <a:ext cx="8777748"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8C75C9F5-FEA9-FCC9-A3DD-565ECAD204B4}"/>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5" name="Alatunnisteen paikkamerkki 4">
            <a:extLst>
              <a:ext uri="{FF2B5EF4-FFF2-40B4-BE49-F238E27FC236}">
                <a16:creationId xmlns:a16="http://schemas.microsoft.com/office/drawing/2014/main" id="{5C3E29D4-2D77-B665-5DF7-99E4EDA1A7F0}"/>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6C15A306-574F-EDA6-96FE-64D08FC98ECA}"/>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7" name="Kuva 6">
            <a:extLst>
              <a:ext uri="{FF2B5EF4-FFF2-40B4-BE49-F238E27FC236}">
                <a16:creationId xmlns:a16="http://schemas.microsoft.com/office/drawing/2014/main" id="{70FA0DB6-2A83-6616-39AB-2B8011EE31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65300" y="137096"/>
            <a:ext cx="1727249" cy="1529409"/>
          </a:xfrm>
          <a:prstGeom prst="rect">
            <a:avLst/>
          </a:prstGeom>
        </p:spPr>
      </p:pic>
    </p:spTree>
    <p:extLst>
      <p:ext uri="{BB962C8B-B14F-4D97-AF65-F5344CB8AC3E}">
        <p14:creationId xmlns:p14="http://schemas.microsoft.com/office/powerpoint/2010/main" val="207495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eljä laatikko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05FE6E-96BE-8976-54CC-3F2CAADE3B89}"/>
              </a:ext>
            </a:extLst>
          </p:cNvPr>
          <p:cNvSpPr>
            <a:spLocks noGrp="1"/>
          </p:cNvSpPr>
          <p:nvPr>
            <p:ph type="title"/>
          </p:nvPr>
        </p:nvSpPr>
        <p:spPr/>
        <p:txBody>
          <a:bodyPr/>
          <a:lstStyle/>
          <a:p>
            <a:r>
              <a:rPr lang="fi-FI"/>
              <a:t>Muokkaa ots. perustyyl. napsautt.</a:t>
            </a:r>
            <a:endParaRPr lang="en-GB"/>
          </a:p>
        </p:txBody>
      </p:sp>
      <p:sp>
        <p:nvSpPr>
          <p:cNvPr id="3" name="Päivämäärän paikkamerkki 2">
            <a:extLst>
              <a:ext uri="{FF2B5EF4-FFF2-40B4-BE49-F238E27FC236}">
                <a16:creationId xmlns:a16="http://schemas.microsoft.com/office/drawing/2014/main" id="{2EAE2F99-DD3A-477C-2A7F-1C0B6CFC7923}"/>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4" name="Alatunnisteen paikkamerkki 3">
            <a:extLst>
              <a:ext uri="{FF2B5EF4-FFF2-40B4-BE49-F238E27FC236}">
                <a16:creationId xmlns:a16="http://schemas.microsoft.com/office/drawing/2014/main" id="{0AD2475B-EED0-6049-CC48-ED94E47CB0A7}"/>
              </a:ext>
            </a:extLst>
          </p:cNvPr>
          <p:cNvSpPr>
            <a:spLocks noGrp="1"/>
          </p:cNvSpPr>
          <p:nvPr>
            <p:ph type="ftr" sz="quarter" idx="11"/>
          </p:nvPr>
        </p:nvSpPr>
        <p:spPr/>
        <p:txBody>
          <a:bodyPr/>
          <a:lstStyle/>
          <a:p>
            <a:endParaRPr lang="en-GB"/>
          </a:p>
        </p:txBody>
      </p:sp>
      <p:sp>
        <p:nvSpPr>
          <p:cNvPr id="5" name="Dian numeron paikkamerkki 4">
            <a:extLst>
              <a:ext uri="{FF2B5EF4-FFF2-40B4-BE49-F238E27FC236}">
                <a16:creationId xmlns:a16="http://schemas.microsoft.com/office/drawing/2014/main" id="{575532EE-39E8-E950-CFB7-B3B156240333}"/>
              </a:ext>
            </a:extLst>
          </p:cNvPr>
          <p:cNvSpPr>
            <a:spLocks noGrp="1"/>
          </p:cNvSpPr>
          <p:nvPr>
            <p:ph type="sldNum" sz="quarter" idx="12"/>
          </p:nvPr>
        </p:nvSpPr>
        <p:spPr/>
        <p:txBody>
          <a:bodyPr/>
          <a:lstStyle/>
          <a:p>
            <a:fld id="{6E83AD9E-0870-476B-B804-13336D24C3E1}" type="slidenum">
              <a:rPr lang="en-GB" smtClean="0"/>
              <a:t>‹#›</a:t>
            </a:fld>
            <a:endParaRPr lang="en-GB"/>
          </a:p>
        </p:txBody>
      </p:sp>
      <p:sp>
        <p:nvSpPr>
          <p:cNvPr id="6" name="Rectangle 28">
            <a:extLst>
              <a:ext uri="{FF2B5EF4-FFF2-40B4-BE49-F238E27FC236}">
                <a16:creationId xmlns:a16="http://schemas.microsoft.com/office/drawing/2014/main" id="{75A9B994-4E7C-DDBC-898E-1C241B919D93}"/>
              </a:ext>
              <a:ext uri="{C183D7F6-B498-43B3-948B-1728B52AA6E4}">
                <adec:decorative xmlns:adec="http://schemas.microsoft.com/office/drawing/2017/decorative" val="1"/>
              </a:ext>
            </a:extLst>
          </p:cNvPr>
          <p:cNvSpPr/>
          <p:nvPr userDrawn="1"/>
        </p:nvSpPr>
        <p:spPr>
          <a:xfrm>
            <a:off x="803275" y="4097985"/>
            <a:ext cx="5230800" cy="1960250"/>
          </a:xfrm>
          <a:prstGeom prst="rect">
            <a:avLst/>
          </a:prstGeom>
          <a:solidFill>
            <a:srgbClr val="D2C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7" name="Rectangle 31">
            <a:extLst>
              <a:ext uri="{FF2B5EF4-FFF2-40B4-BE49-F238E27FC236}">
                <a16:creationId xmlns:a16="http://schemas.microsoft.com/office/drawing/2014/main" id="{524D71E2-9090-7F3C-5F81-C9981576B1E2}"/>
              </a:ext>
              <a:ext uri="{C183D7F6-B498-43B3-948B-1728B52AA6E4}">
                <adec:decorative xmlns:adec="http://schemas.microsoft.com/office/drawing/2017/decorative" val="1"/>
              </a:ext>
            </a:extLst>
          </p:cNvPr>
          <p:cNvSpPr/>
          <p:nvPr userDrawn="1"/>
        </p:nvSpPr>
        <p:spPr>
          <a:xfrm>
            <a:off x="6153570" y="2012103"/>
            <a:ext cx="5230800" cy="19610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8" name="Rectangle 34">
            <a:extLst>
              <a:ext uri="{FF2B5EF4-FFF2-40B4-BE49-F238E27FC236}">
                <a16:creationId xmlns:a16="http://schemas.microsoft.com/office/drawing/2014/main" id="{23EE552B-57EB-4219-ED27-439E8BEEE215}"/>
              </a:ext>
              <a:ext uri="{C183D7F6-B498-43B3-948B-1728B52AA6E4}">
                <adec:decorative xmlns:adec="http://schemas.microsoft.com/office/drawing/2017/decorative" val="1"/>
              </a:ext>
            </a:extLst>
          </p:cNvPr>
          <p:cNvSpPr/>
          <p:nvPr userDrawn="1"/>
        </p:nvSpPr>
        <p:spPr>
          <a:xfrm>
            <a:off x="6153570" y="4097985"/>
            <a:ext cx="5230800" cy="1960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solidFill>
                <a:schemeClr val="bg2"/>
              </a:solidFill>
            </a:endParaRPr>
          </a:p>
        </p:txBody>
      </p:sp>
      <p:sp>
        <p:nvSpPr>
          <p:cNvPr id="9" name="Rectangle 8">
            <a:extLst>
              <a:ext uri="{FF2B5EF4-FFF2-40B4-BE49-F238E27FC236}">
                <a16:creationId xmlns:a16="http://schemas.microsoft.com/office/drawing/2014/main" id="{8AB6E328-350A-937E-1093-56BEBF44C4E8}"/>
              </a:ext>
              <a:ext uri="{C183D7F6-B498-43B3-948B-1728B52AA6E4}">
                <adec:decorative xmlns:adec="http://schemas.microsoft.com/office/drawing/2017/decorative" val="1"/>
              </a:ext>
            </a:extLst>
          </p:cNvPr>
          <p:cNvSpPr/>
          <p:nvPr userDrawn="1"/>
        </p:nvSpPr>
        <p:spPr>
          <a:xfrm>
            <a:off x="803275" y="2012103"/>
            <a:ext cx="5230800" cy="19610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11" name="Text Placeholder 3">
            <a:extLst>
              <a:ext uri="{FF2B5EF4-FFF2-40B4-BE49-F238E27FC236}">
                <a16:creationId xmlns:a16="http://schemas.microsoft.com/office/drawing/2014/main" id="{88038472-ECD4-B02E-897F-25D848C25577}"/>
              </a:ext>
            </a:extLst>
          </p:cNvPr>
          <p:cNvSpPr>
            <a:spLocks noGrp="1"/>
          </p:cNvSpPr>
          <p:nvPr>
            <p:ph type="body" sz="half" idx="22" hasCustomPrompt="1"/>
          </p:nvPr>
        </p:nvSpPr>
        <p:spPr>
          <a:xfrm>
            <a:off x="1210884" y="2255296"/>
            <a:ext cx="4414557" cy="418322"/>
          </a:xfrm>
        </p:spPr>
        <p:txBody>
          <a:bodyPr lIns="0" tIns="0" rIns="0" bIns="0">
            <a:normAutofit/>
          </a:bodyPr>
          <a:lstStyle>
            <a:lvl1pPr marL="0" indent="0">
              <a:buNone/>
              <a:defRPr sz="21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12" name="Text Placeholder 3">
            <a:extLst>
              <a:ext uri="{FF2B5EF4-FFF2-40B4-BE49-F238E27FC236}">
                <a16:creationId xmlns:a16="http://schemas.microsoft.com/office/drawing/2014/main" id="{C85B3B99-8A4D-3C92-244D-C47695922AB3}"/>
              </a:ext>
            </a:extLst>
          </p:cNvPr>
          <p:cNvSpPr>
            <a:spLocks noGrp="1"/>
          </p:cNvSpPr>
          <p:nvPr>
            <p:ph type="body" sz="half" idx="2"/>
          </p:nvPr>
        </p:nvSpPr>
        <p:spPr>
          <a:xfrm>
            <a:off x="1211910" y="2677322"/>
            <a:ext cx="4452290" cy="998095"/>
          </a:xfrm>
        </p:spPr>
        <p:txBody>
          <a:bodyPr lIns="0" tIns="0" rIns="0" bIns="0" anchor="t" anchorCtr="0">
            <a:normAutofit/>
          </a:bodyPr>
          <a:lstStyle>
            <a:lvl1pPr marL="285750" indent="-285750">
              <a:lnSpc>
                <a:spcPct val="110000"/>
              </a:lnSpc>
              <a:spcBef>
                <a:spcPts val="0"/>
              </a:spcBef>
              <a:buClr>
                <a:schemeClr val="bg1"/>
              </a:buClr>
              <a:buFont typeface="Arial" panose="020B0604020202020204" pitchFamily="34" charset="0"/>
              <a:buChar char="•"/>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a:t>Muokkaa tekstin perustyylejä napsauttamalla</a:t>
            </a:r>
          </a:p>
        </p:txBody>
      </p:sp>
      <p:sp>
        <p:nvSpPr>
          <p:cNvPr id="13" name="Text Placeholder 3">
            <a:extLst>
              <a:ext uri="{FF2B5EF4-FFF2-40B4-BE49-F238E27FC236}">
                <a16:creationId xmlns:a16="http://schemas.microsoft.com/office/drawing/2014/main" id="{A48DF40D-7936-E454-D725-D99015A96FBF}"/>
              </a:ext>
            </a:extLst>
          </p:cNvPr>
          <p:cNvSpPr>
            <a:spLocks noGrp="1"/>
          </p:cNvSpPr>
          <p:nvPr>
            <p:ph type="body" sz="half" idx="24" hasCustomPrompt="1"/>
          </p:nvPr>
        </p:nvSpPr>
        <p:spPr>
          <a:xfrm>
            <a:off x="6539145" y="2232646"/>
            <a:ext cx="4414557" cy="418322"/>
          </a:xfrm>
        </p:spPr>
        <p:txBody>
          <a:bodyPr lIns="0" tIns="0" rIns="0" bIns="0">
            <a:normAutofit/>
          </a:bodyPr>
          <a:lstStyle>
            <a:lvl1pPr marL="0" indent="0">
              <a:buNone/>
              <a:defRPr sz="21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14" name="Text Placeholder 3">
            <a:extLst>
              <a:ext uri="{FF2B5EF4-FFF2-40B4-BE49-F238E27FC236}">
                <a16:creationId xmlns:a16="http://schemas.microsoft.com/office/drawing/2014/main" id="{90A52153-0505-F188-1875-81CA07450225}"/>
              </a:ext>
            </a:extLst>
          </p:cNvPr>
          <p:cNvSpPr>
            <a:spLocks noGrp="1"/>
          </p:cNvSpPr>
          <p:nvPr>
            <p:ph type="body" sz="half" idx="23"/>
          </p:nvPr>
        </p:nvSpPr>
        <p:spPr>
          <a:xfrm>
            <a:off x="6542825" y="2676496"/>
            <a:ext cx="4452290" cy="998095"/>
          </a:xfrm>
        </p:spPr>
        <p:txBody>
          <a:bodyPr lIns="0" tIns="0" rIns="0" bIns="0" anchor="t" anchorCtr="0">
            <a:normAutofit/>
          </a:bodyPr>
          <a:lstStyle>
            <a:lvl1pPr marL="285750" indent="-285750">
              <a:lnSpc>
                <a:spcPct val="110000"/>
              </a:lnSpc>
              <a:spcBef>
                <a:spcPts val="0"/>
              </a:spcBef>
              <a:buFont typeface="Arial" panose="020B0604020202020204" pitchFamily="34" charset="0"/>
              <a:buChar char="•"/>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xt Placeholder 3">
            <a:extLst>
              <a:ext uri="{FF2B5EF4-FFF2-40B4-BE49-F238E27FC236}">
                <a16:creationId xmlns:a16="http://schemas.microsoft.com/office/drawing/2014/main" id="{8CAE678A-5595-6731-0B91-C9677FDE8954}"/>
              </a:ext>
            </a:extLst>
          </p:cNvPr>
          <p:cNvSpPr>
            <a:spLocks noGrp="1"/>
          </p:cNvSpPr>
          <p:nvPr>
            <p:ph type="body" sz="half" idx="21" hasCustomPrompt="1"/>
          </p:nvPr>
        </p:nvSpPr>
        <p:spPr>
          <a:xfrm>
            <a:off x="1211397" y="4382896"/>
            <a:ext cx="4414557" cy="399600"/>
          </a:xfrm>
        </p:spPr>
        <p:txBody>
          <a:bodyPr lIns="0" tIns="0" rIns="0" bIns="0">
            <a:normAutofit/>
          </a:bodyPr>
          <a:lstStyle>
            <a:lvl1pPr marL="0" indent="0">
              <a:buNone/>
              <a:defRPr sz="21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16" name="Text Placeholder 3">
            <a:extLst>
              <a:ext uri="{FF2B5EF4-FFF2-40B4-BE49-F238E27FC236}">
                <a16:creationId xmlns:a16="http://schemas.microsoft.com/office/drawing/2014/main" id="{B7127DFB-228E-C22E-5EE5-71495B5F0145}"/>
              </a:ext>
            </a:extLst>
          </p:cNvPr>
          <p:cNvSpPr>
            <a:spLocks noGrp="1"/>
          </p:cNvSpPr>
          <p:nvPr>
            <p:ph type="body" sz="half" idx="20"/>
          </p:nvPr>
        </p:nvSpPr>
        <p:spPr>
          <a:xfrm>
            <a:off x="1211910" y="4782496"/>
            <a:ext cx="4413531" cy="1001636"/>
          </a:xfrm>
        </p:spPr>
        <p:txBody>
          <a:bodyPr lIns="0" tIns="0" rIns="0" bIns="0" anchor="t" anchorCtr="0">
            <a:normAutofit/>
          </a:bodyPr>
          <a:lstStyle>
            <a:lvl1pPr marL="285750" indent="-285750">
              <a:lnSpc>
                <a:spcPct val="110000"/>
              </a:lnSpc>
              <a:spcBef>
                <a:spcPts val="0"/>
              </a:spcBef>
              <a:buFont typeface="Arial" panose="020B0604020202020204" pitchFamily="34" charset="0"/>
              <a:buChar char="•"/>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17" name="Text Placeholder 3">
            <a:extLst>
              <a:ext uri="{FF2B5EF4-FFF2-40B4-BE49-F238E27FC236}">
                <a16:creationId xmlns:a16="http://schemas.microsoft.com/office/drawing/2014/main" id="{338B982B-03D9-51DB-53E9-5A52579AA111}"/>
              </a:ext>
            </a:extLst>
          </p:cNvPr>
          <p:cNvSpPr>
            <a:spLocks noGrp="1"/>
          </p:cNvSpPr>
          <p:nvPr>
            <p:ph type="body" sz="half" idx="26" hasCustomPrompt="1"/>
          </p:nvPr>
        </p:nvSpPr>
        <p:spPr>
          <a:xfrm>
            <a:off x="6539144" y="4335195"/>
            <a:ext cx="4414557" cy="399600"/>
          </a:xfrm>
        </p:spPr>
        <p:txBody>
          <a:bodyPr lIns="0" tIns="0" rIns="0" bIns="0">
            <a:normAutofit/>
          </a:bodyPr>
          <a:lstStyle>
            <a:lvl1pPr marL="0" indent="0">
              <a:buNone/>
              <a:defRPr sz="21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18" name="Text Placeholder 3">
            <a:extLst>
              <a:ext uri="{FF2B5EF4-FFF2-40B4-BE49-F238E27FC236}">
                <a16:creationId xmlns:a16="http://schemas.microsoft.com/office/drawing/2014/main" id="{1BDF3A20-5FF2-3D1F-F7C7-F191FF011DE1}"/>
              </a:ext>
            </a:extLst>
          </p:cNvPr>
          <p:cNvSpPr>
            <a:spLocks noGrp="1"/>
          </p:cNvSpPr>
          <p:nvPr>
            <p:ph type="body" sz="half" idx="25"/>
          </p:nvPr>
        </p:nvSpPr>
        <p:spPr>
          <a:xfrm>
            <a:off x="6543484" y="4782496"/>
            <a:ext cx="4413531" cy="1001636"/>
          </a:xfrm>
        </p:spPr>
        <p:txBody>
          <a:bodyPr lIns="0" tIns="0" rIns="0" bIns="0" anchor="t" anchorCtr="0">
            <a:normAutofit/>
          </a:bodyPr>
          <a:lstStyle>
            <a:lvl1pPr marL="285750" indent="-285750">
              <a:lnSpc>
                <a:spcPct val="110000"/>
              </a:lnSpc>
              <a:spcBef>
                <a:spcPts val="0"/>
              </a:spcBef>
              <a:buClr>
                <a:schemeClr val="tx1"/>
              </a:buClr>
              <a:buFont typeface="Arial" panose="020B0604020202020204" pitchFamily="34" charset="0"/>
              <a:buChar char="•"/>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68207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Otsikkodia 1  iso tunnus SININEN">
    <p:bg>
      <p:bgPr>
        <a:solidFill>
          <a:schemeClr val="accent1"/>
        </a:solidFill>
        <a:effectLst/>
      </p:bgPr>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EDD0131E-08E1-0404-E12B-78AA5945DF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1413082" cy="6858000"/>
          </a:xfrm>
          <a:prstGeom prst="rect">
            <a:avLst/>
          </a:prstGeom>
        </p:spPr>
      </p:pic>
      <p:sp>
        <p:nvSpPr>
          <p:cNvPr id="2" name="Otsikko 1">
            <a:extLst>
              <a:ext uri="{FF2B5EF4-FFF2-40B4-BE49-F238E27FC236}">
                <a16:creationId xmlns:a16="http://schemas.microsoft.com/office/drawing/2014/main" id="{D42B62DC-5D41-5AD5-8F5B-E0E058B960AC}"/>
              </a:ext>
            </a:extLst>
          </p:cNvPr>
          <p:cNvSpPr>
            <a:spLocks noGrp="1"/>
          </p:cNvSpPr>
          <p:nvPr>
            <p:ph type="ctrTitle"/>
          </p:nvPr>
        </p:nvSpPr>
        <p:spPr>
          <a:xfrm>
            <a:off x="838200" y="2810790"/>
            <a:ext cx="5657193" cy="2387600"/>
          </a:xfrm>
        </p:spPr>
        <p:txBody>
          <a:bodyPr wrap="square" anchor="b">
            <a:normAutofit/>
          </a:bodyPr>
          <a:lstStyle>
            <a:lvl1pPr algn="l">
              <a:defRPr sz="4800" b="1">
                <a:solidFill>
                  <a:schemeClr val="bg1"/>
                </a:solidFill>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Alaotsikko 2">
            <a:extLst>
              <a:ext uri="{FF2B5EF4-FFF2-40B4-BE49-F238E27FC236}">
                <a16:creationId xmlns:a16="http://schemas.microsoft.com/office/drawing/2014/main" id="{BB935E88-9700-DD2F-8419-3699005539D3}"/>
              </a:ext>
            </a:extLst>
          </p:cNvPr>
          <p:cNvSpPr>
            <a:spLocks noGrp="1"/>
          </p:cNvSpPr>
          <p:nvPr>
            <p:ph type="subTitle" idx="1"/>
          </p:nvPr>
        </p:nvSpPr>
        <p:spPr>
          <a:xfrm>
            <a:off x="838200" y="5407320"/>
            <a:ext cx="9144000" cy="706075"/>
          </a:xfrm>
        </p:spPr>
        <p:txBody>
          <a:bodyPr wrap="square">
            <a:normAutofit/>
          </a:bodyPr>
          <a:lstStyle>
            <a:lvl1pPr marL="0" indent="0" algn="l">
              <a:buNone/>
              <a:defRPr sz="160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sp>
        <p:nvSpPr>
          <p:cNvPr id="4" name="Päivämäärän paikkamerkki 3">
            <a:extLst>
              <a:ext uri="{FF2B5EF4-FFF2-40B4-BE49-F238E27FC236}">
                <a16:creationId xmlns:a16="http://schemas.microsoft.com/office/drawing/2014/main" id="{D5844557-8CD7-D1C6-D927-06D71224F6D4}"/>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5" name="Alatunnisteen paikkamerkki 4">
            <a:extLst>
              <a:ext uri="{FF2B5EF4-FFF2-40B4-BE49-F238E27FC236}">
                <a16:creationId xmlns:a16="http://schemas.microsoft.com/office/drawing/2014/main" id="{04BC8099-913D-3460-3989-E7D9735A9AAA}"/>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BCFFAF04-FE20-6272-8152-885D6083C781}"/>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15" name="Kuva 14">
            <a:extLst>
              <a:ext uri="{FF2B5EF4-FFF2-40B4-BE49-F238E27FC236}">
                <a16:creationId xmlns:a16="http://schemas.microsoft.com/office/drawing/2014/main" id="{26759A7B-E758-1F2D-CCBE-095C205C3C3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287345" y="339973"/>
            <a:ext cx="3455953" cy="3062392"/>
          </a:xfrm>
          <a:prstGeom prst="rect">
            <a:avLst/>
          </a:prstGeom>
        </p:spPr>
      </p:pic>
    </p:spTree>
    <p:extLst>
      <p:ext uri="{BB962C8B-B14F-4D97-AF65-F5344CB8AC3E}">
        <p14:creationId xmlns:p14="http://schemas.microsoft.com/office/powerpoint/2010/main" val="16113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eljä palloa">
    <p:bg>
      <p:bgPr>
        <a:solidFill>
          <a:schemeClr val="bg1"/>
        </a:solidFill>
        <a:effectLst/>
      </p:bgPr>
    </p:bg>
    <p:spTree>
      <p:nvGrpSpPr>
        <p:cNvPr id="1" name=""/>
        <p:cNvGrpSpPr/>
        <p:nvPr/>
      </p:nvGrpSpPr>
      <p:grpSpPr>
        <a:xfrm>
          <a:off x="0" y="0"/>
          <a:ext cx="0" cy="0"/>
          <a:chOff x="0" y="0"/>
          <a:chExt cx="0" cy="0"/>
        </a:xfrm>
      </p:grpSpPr>
      <p:sp>
        <p:nvSpPr>
          <p:cNvPr id="10" name="Ellipsi 9">
            <a:extLst>
              <a:ext uri="{FF2B5EF4-FFF2-40B4-BE49-F238E27FC236}">
                <a16:creationId xmlns:a16="http://schemas.microsoft.com/office/drawing/2014/main" id="{88DD5B31-2031-76F7-FDDC-651E70E0637C}"/>
              </a:ext>
            </a:extLst>
          </p:cNvPr>
          <p:cNvSpPr/>
          <p:nvPr userDrawn="1"/>
        </p:nvSpPr>
        <p:spPr>
          <a:xfrm>
            <a:off x="838200" y="2969549"/>
            <a:ext cx="2731291" cy="2731291"/>
          </a:xfrm>
          <a:prstGeom prst="ellipse">
            <a:avLst/>
          </a:prstGeom>
          <a:solidFill>
            <a:schemeClr val="tx1"/>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a:p>
        </p:txBody>
      </p:sp>
      <p:sp>
        <p:nvSpPr>
          <p:cNvPr id="19" name="Ellipsi 18">
            <a:extLst>
              <a:ext uri="{FF2B5EF4-FFF2-40B4-BE49-F238E27FC236}">
                <a16:creationId xmlns:a16="http://schemas.microsoft.com/office/drawing/2014/main" id="{52AED2BC-0DDD-3DBD-57A5-3F2A294EA616}"/>
              </a:ext>
            </a:extLst>
          </p:cNvPr>
          <p:cNvSpPr/>
          <p:nvPr userDrawn="1"/>
        </p:nvSpPr>
        <p:spPr>
          <a:xfrm>
            <a:off x="3481338" y="1984379"/>
            <a:ext cx="2731291" cy="2731291"/>
          </a:xfrm>
          <a:prstGeom prst="ellipse">
            <a:avLst/>
          </a:prstGeom>
          <a:solidFill>
            <a:schemeClr val="accent1"/>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a:p>
        </p:txBody>
      </p:sp>
      <p:sp>
        <p:nvSpPr>
          <p:cNvPr id="20" name="Ellipsi 19">
            <a:extLst>
              <a:ext uri="{FF2B5EF4-FFF2-40B4-BE49-F238E27FC236}">
                <a16:creationId xmlns:a16="http://schemas.microsoft.com/office/drawing/2014/main" id="{C915CB4D-C803-5EE0-C804-564A73DB986B}"/>
              </a:ext>
            </a:extLst>
          </p:cNvPr>
          <p:cNvSpPr/>
          <p:nvPr userDrawn="1"/>
        </p:nvSpPr>
        <p:spPr>
          <a:xfrm>
            <a:off x="6054047" y="3190186"/>
            <a:ext cx="2731291" cy="2731291"/>
          </a:xfrm>
          <a:prstGeom prst="ellipse">
            <a:avLst/>
          </a:prstGeom>
          <a:solidFill>
            <a:schemeClr val="bg2"/>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a:p>
        </p:txBody>
      </p:sp>
      <p:sp>
        <p:nvSpPr>
          <p:cNvPr id="21" name="Ellipsi 20">
            <a:extLst>
              <a:ext uri="{FF2B5EF4-FFF2-40B4-BE49-F238E27FC236}">
                <a16:creationId xmlns:a16="http://schemas.microsoft.com/office/drawing/2014/main" id="{FB4FB434-8E61-FBC7-1CEF-D87ACF482A84}"/>
              </a:ext>
            </a:extLst>
          </p:cNvPr>
          <p:cNvSpPr/>
          <p:nvPr userDrawn="1"/>
        </p:nvSpPr>
        <p:spPr>
          <a:xfrm>
            <a:off x="8697185" y="2063354"/>
            <a:ext cx="2731291" cy="2731291"/>
          </a:xfrm>
          <a:prstGeom prst="ellipse">
            <a:avLst/>
          </a:prstGeom>
          <a:solidFill>
            <a:schemeClr val="accent4"/>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a:p>
        </p:txBody>
      </p:sp>
      <p:sp>
        <p:nvSpPr>
          <p:cNvPr id="2" name="Otsikko 1">
            <a:extLst>
              <a:ext uri="{FF2B5EF4-FFF2-40B4-BE49-F238E27FC236}">
                <a16:creationId xmlns:a16="http://schemas.microsoft.com/office/drawing/2014/main" id="{9C05FE6E-96BE-8976-54CC-3F2CAADE3B89}"/>
              </a:ext>
            </a:extLst>
          </p:cNvPr>
          <p:cNvSpPr>
            <a:spLocks noGrp="1"/>
          </p:cNvSpPr>
          <p:nvPr>
            <p:ph type="title"/>
          </p:nvPr>
        </p:nvSpPr>
        <p:spPr/>
        <p:txBody>
          <a:bodyPr/>
          <a:lstStyle/>
          <a:p>
            <a:r>
              <a:rPr lang="fi-FI"/>
              <a:t>Muokkaa ots. perustyyl. napsautt.</a:t>
            </a:r>
            <a:endParaRPr lang="en-GB"/>
          </a:p>
        </p:txBody>
      </p:sp>
      <p:sp>
        <p:nvSpPr>
          <p:cNvPr id="3" name="Päivämäärän paikkamerkki 2">
            <a:extLst>
              <a:ext uri="{FF2B5EF4-FFF2-40B4-BE49-F238E27FC236}">
                <a16:creationId xmlns:a16="http://schemas.microsoft.com/office/drawing/2014/main" id="{2EAE2F99-DD3A-477C-2A7F-1C0B6CFC7923}"/>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4" name="Alatunnisteen paikkamerkki 3">
            <a:extLst>
              <a:ext uri="{FF2B5EF4-FFF2-40B4-BE49-F238E27FC236}">
                <a16:creationId xmlns:a16="http://schemas.microsoft.com/office/drawing/2014/main" id="{0AD2475B-EED0-6049-CC48-ED94E47CB0A7}"/>
              </a:ext>
            </a:extLst>
          </p:cNvPr>
          <p:cNvSpPr>
            <a:spLocks noGrp="1"/>
          </p:cNvSpPr>
          <p:nvPr>
            <p:ph type="ftr" sz="quarter" idx="11"/>
          </p:nvPr>
        </p:nvSpPr>
        <p:spPr/>
        <p:txBody>
          <a:bodyPr/>
          <a:lstStyle/>
          <a:p>
            <a:endParaRPr lang="en-GB"/>
          </a:p>
        </p:txBody>
      </p:sp>
      <p:sp>
        <p:nvSpPr>
          <p:cNvPr id="5" name="Dian numeron paikkamerkki 4">
            <a:extLst>
              <a:ext uri="{FF2B5EF4-FFF2-40B4-BE49-F238E27FC236}">
                <a16:creationId xmlns:a16="http://schemas.microsoft.com/office/drawing/2014/main" id="{575532EE-39E8-E950-CFB7-B3B156240333}"/>
              </a:ext>
            </a:extLst>
          </p:cNvPr>
          <p:cNvSpPr>
            <a:spLocks noGrp="1"/>
          </p:cNvSpPr>
          <p:nvPr>
            <p:ph type="sldNum" sz="quarter" idx="12"/>
          </p:nvPr>
        </p:nvSpPr>
        <p:spPr/>
        <p:txBody>
          <a:bodyPr/>
          <a:lstStyle/>
          <a:p>
            <a:fld id="{6E83AD9E-0870-476B-B804-13336D24C3E1}" type="slidenum">
              <a:rPr lang="en-GB" smtClean="0"/>
              <a:t>‹#›</a:t>
            </a:fld>
            <a:endParaRPr lang="en-GB"/>
          </a:p>
        </p:txBody>
      </p:sp>
      <p:sp>
        <p:nvSpPr>
          <p:cNvPr id="11" name="Text Placeholder 3">
            <a:extLst>
              <a:ext uri="{FF2B5EF4-FFF2-40B4-BE49-F238E27FC236}">
                <a16:creationId xmlns:a16="http://schemas.microsoft.com/office/drawing/2014/main" id="{88038472-ECD4-B02E-897F-25D848C25577}"/>
              </a:ext>
            </a:extLst>
          </p:cNvPr>
          <p:cNvSpPr>
            <a:spLocks noGrp="1"/>
          </p:cNvSpPr>
          <p:nvPr>
            <p:ph type="body" sz="half" idx="22" hasCustomPrompt="1"/>
          </p:nvPr>
        </p:nvSpPr>
        <p:spPr>
          <a:xfrm>
            <a:off x="1104695" y="3607226"/>
            <a:ext cx="2198300" cy="418322"/>
          </a:xfrm>
        </p:spPr>
        <p:txBody>
          <a:bodyPr lIns="0" tIns="0" rIns="0" bIns="0">
            <a:normAutofit/>
          </a:bodyPr>
          <a:lstStyle>
            <a:lvl1pPr marL="0" indent="0" algn="ctr">
              <a:buFontTx/>
              <a:buNone/>
              <a:defRPr sz="1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12" name="Text Placeholder 3">
            <a:extLst>
              <a:ext uri="{FF2B5EF4-FFF2-40B4-BE49-F238E27FC236}">
                <a16:creationId xmlns:a16="http://schemas.microsoft.com/office/drawing/2014/main" id="{C85B3B99-8A4D-3C92-244D-C47695922AB3}"/>
              </a:ext>
            </a:extLst>
          </p:cNvPr>
          <p:cNvSpPr>
            <a:spLocks noGrp="1"/>
          </p:cNvSpPr>
          <p:nvPr>
            <p:ph type="body" sz="half" idx="2"/>
          </p:nvPr>
        </p:nvSpPr>
        <p:spPr>
          <a:xfrm>
            <a:off x="1095300" y="4029252"/>
            <a:ext cx="2217090" cy="998095"/>
          </a:xfrm>
        </p:spPr>
        <p:txBody>
          <a:bodyPr lIns="0" tIns="0" rIns="0" bIns="0" anchor="t" anchorCtr="0">
            <a:normAutofit/>
          </a:bodyPr>
          <a:lstStyle>
            <a:lvl1pPr marL="0" indent="0" algn="ctr">
              <a:lnSpc>
                <a:spcPct val="110000"/>
              </a:lnSpc>
              <a:spcBef>
                <a:spcPts val="0"/>
              </a:spcBef>
              <a:buClr>
                <a:schemeClr val="bg1"/>
              </a:buClr>
              <a:buFontTx/>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Muokkaa tekstin perustyylejä napsauttamalla</a:t>
            </a:r>
          </a:p>
        </p:txBody>
      </p:sp>
      <p:sp>
        <p:nvSpPr>
          <p:cNvPr id="13" name="Text Placeholder 3">
            <a:extLst>
              <a:ext uri="{FF2B5EF4-FFF2-40B4-BE49-F238E27FC236}">
                <a16:creationId xmlns:a16="http://schemas.microsoft.com/office/drawing/2014/main" id="{A48DF40D-7936-E454-D725-D99015A96FBF}"/>
              </a:ext>
            </a:extLst>
          </p:cNvPr>
          <p:cNvSpPr>
            <a:spLocks noGrp="1"/>
          </p:cNvSpPr>
          <p:nvPr>
            <p:ph type="body" sz="half" idx="24" hasCustomPrompt="1"/>
          </p:nvPr>
        </p:nvSpPr>
        <p:spPr>
          <a:xfrm>
            <a:off x="6539582" y="3827863"/>
            <a:ext cx="1760220" cy="418322"/>
          </a:xfrm>
        </p:spPr>
        <p:txBody>
          <a:bodyPr lIns="0" tIns="0" rIns="0" bIns="0">
            <a:normAutofit/>
          </a:bodyPr>
          <a:lstStyle>
            <a:lvl1pPr marL="0" indent="0" algn="ctr">
              <a:buFontTx/>
              <a:buNone/>
              <a:defRPr sz="16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14" name="Text Placeholder 3">
            <a:extLst>
              <a:ext uri="{FF2B5EF4-FFF2-40B4-BE49-F238E27FC236}">
                <a16:creationId xmlns:a16="http://schemas.microsoft.com/office/drawing/2014/main" id="{90A52153-0505-F188-1875-81CA07450225}"/>
              </a:ext>
            </a:extLst>
          </p:cNvPr>
          <p:cNvSpPr>
            <a:spLocks noGrp="1"/>
          </p:cNvSpPr>
          <p:nvPr>
            <p:ph type="body" sz="half" idx="23"/>
          </p:nvPr>
        </p:nvSpPr>
        <p:spPr>
          <a:xfrm>
            <a:off x="6532060" y="4249889"/>
            <a:ext cx="1775265" cy="998095"/>
          </a:xfrm>
        </p:spPr>
        <p:txBody>
          <a:bodyPr lIns="0" tIns="0" rIns="0" bIns="0" anchor="t" anchorCtr="0">
            <a:normAutofit/>
          </a:bodyPr>
          <a:lstStyle>
            <a:lvl1pPr marL="0" indent="0" algn="ctr">
              <a:lnSpc>
                <a:spcPct val="110000"/>
              </a:lnSpc>
              <a:spcBef>
                <a:spcPts val="0"/>
              </a:spcBef>
              <a:buFontTx/>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17" name="Text Placeholder 3">
            <a:extLst>
              <a:ext uri="{FF2B5EF4-FFF2-40B4-BE49-F238E27FC236}">
                <a16:creationId xmlns:a16="http://schemas.microsoft.com/office/drawing/2014/main" id="{338B982B-03D9-51DB-53E9-5A52579AA111}"/>
              </a:ext>
            </a:extLst>
          </p:cNvPr>
          <p:cNvSpPr>
            <a:spLocks noGrp="1"/>
          </p:cNvSpPr>
          <p:nvPr>
            <p:ph type="body" sz="half" idx="26" hasCustomPrompt="1"/>
          </p:nvPr>
        </p:nvSpPr>
        <p:spPr>
          <a:xfrm>
            <a:off x="9182720" y="2701031"/>
            <a:ext cx="1760220" cy="399600"/>
          </a:xfrm>
        </p:spPr>
        <p:txBody>
          <a:bodyPr lIns="0" tIns="0" rIns="0" bIns="0">
            <a:normAutofit/>
          </a:bodyPr>
          <a:lstStyle>
            <a:lvl1pPr marL="0" indent="0" algn="ctr">
              <a:buFontTx/>
              <a:buNone/>
              <a:defRPr sz="16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18" name="Text Placeholder 3">
            <a:extLst>
              <a:ext uri="{FF2B5EF4-FFF2-40B4-BE49-F238E27FC236}">
                <a16:creationId xmlns:a16="http://schemas.microsoft.com/office/drawing/2014/main" id="{1BDF3A20-5FF2-3D1F-F7C7-F191FF011DE1}"/>
              </a:ext>
            </a:extLst>
          </p:cNvPr>
          <p:cNvSpPr>
            <a:spLocks noGrp="1"/>
          </p:cNvSpPr>
          <p:nvPr>
            <p:ph type="body" sz="half" idx="25"/>
          </p:nvPr>
        </p:nvSpPr>
        <p:spPr>
          <a:xfrm>
            <a:off x="9182925" y="3123057"/>
            <a:ext cx="1759811" cy="1001636"/>
          </a:xfrm>
        </p:spPr>
        <p:txBody>
          <a:bodyPr lIns="0" tIns="0" rIns="0" bIns="0" anchor="t" anchorCtr="0">
            <a:normAutofit/>
          </a:bodyPr>
          <a:lstStyle>
            <a:lvl1pPr marL="0" indent="0" algn="ctr">
              <a:lnSpc>
                <a:spcPct val="110000"/>
              </a:lnSpc>
              <a:spcBef>
                <a:spcPts val="0"/>
              </a:spcBef>
              <a:buClr>
                <a:schemeClr val="tx1"/>
              </a:buClr>
              <a:buFontTx/>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22" name="Text Placeholder 3">
            <a:extLst>
              <a:ext uri="{FF2B5EF4-FFF2-40B4-BE49-F238E27FC236}">
                <a16:creationId xmlns:a16="http://schemas.microsoft.com/office/drawing/2014/main" id="{B2F9B8EE-BB9C-DEE2-F1DA-1A21C355A001}"/>
              </a:ext>
            </a:extLst>
          </p:cNvPr>
          <p:cNvSpPr>
            <a:spLocks noGrp="1"/>
          </p:cNvSpPr>
          <p:nvPr>
            <p:ph type="body" sz="half" idx="27" hasCustomPrompt="1"/>
          </p:nvPr>
        </p:nvSpPr>
        <p:spPr>
          <a:xfrm>
            <a:off x="3747833" y="2622056"/>
            <a:ext cx="2198300" cy="418322"/>
          </a:xfrm>
        </p:spPr>
        <p:txBody>
          <a:bodyPr lIns="0" tIns="0" rIns="0" bIns="0">
            <a:normAutofit/>
          </a:bodyPr>
          <a:lstStyle>
            <a:lvl1pPr marL="0" indent="0" algn="ctr">
              <a:buFontTx/>
              <a:buNone/>
              <a:defRPr sz="16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23" name="Text Placeholder 3">
            <a:extLst>
              <a:ext uri="{FF2B5EF4-FFF2-40B4-BE49-F238E27FC236}">
                <a16:creationId xmlns:a16="http://schemas.microsoft.com/office/drawing/2014/main" id="{AA7C963F-20AE-7467-770B-25CE57F03540}"/>
              </a:ext>
            </a:extLst>
          </p:cNvPr>
          <p:cNvSpPr>
            <a:spLocks noGrp="1"/>
          </p:cNvSpPr>
          <p:nvPr>
            <p:ph type="body" sz="half" idx="28"/>
          </p:nvPr>
        </p:nvSpPr>
        <p:spPr>
          <a:xfrm>
            <a:off x="3738438" y="3044082"/>
            <a:ext cx="2217090" cy="998095"/>
          </a:xfrm>
        </p:spPr>
        <p:txBody>
          <a:bodyPr lIns="0" tIns="0" rIns="0" bIns="0" anchor="t" anchorCtr="0">
            <a:normAutofit/>
          </a:bodyPr>
          <a:lstStyle>
            <a:lvl1pPr marL="0" indent="0" algn="ctr">
              <a:lnSpc>
                <a:spcPct val="110000"/>
              </a:lnSpc>
              <a:spcBef>
                <a:spcPts val="0"/>
              </a:spcBef>
              <a:buClr>
                <a:schemeClr val="bg1"/>
              </a:buClr>
              <a:buFontTx/>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Muokkaa tekstin perustyylejä napsauttamalla</a:t>
            </a:r>
          </a:p>
        </p:txBody>
      </p:sp>
    </p:spTree>
    <p:extLst>
      <p:ext uri="{BB962C8B-B14F-4D97-AF65-F5344CB8AC3E}">
        <p14:creationId xmlns:p14="http://schemas.microsoft.com/office/powerpoint/2010/main" val="47001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Neljä palloa">
    <p:bg>
      <p:bgPr>
        <a:solidFill>
          <a:schemeClr val="bg1"/>
        </a:solidFill>
        <a:effectLst/>
      </p:bgPr>
    </p:bg>
    <p:spTree>
      <p:nvGrpSpPr>
        <p:cNvPr id="1" name=""/>
        <p:cNvGrpSpPr/>
        <p:nvPr/>
      </p:nvGrpSpPr>
      <p:grpSpPr>
        <a:xfrm>
          <a:off x="0" y="0"/>
          <a:ext cx="0" cy="0"/>
          <a:chOff x="0" y="0"/>
          <a:chExt cx="0" cy="0"/>
        </a:xfrm>
      </p:grpSpPr>
      <p:sp>
        <p:nvSpPr>
          <p:cNvPr id="10" name="Ellipsi 9">
            <a:extLst>
              <a:ext uri="{FF2B5EF4-FFF2-40B4-BE49-F238E27FC236}">
                <a16:creationId xmlns:a16="http://schemas.microsoft.com/office/drawing/2014/main" id="{88DD5B31-2031-76F7-FDDC-651E70E0637C}"/>
              </a:ext>
            </a:extLst>
          </p:cNvPr>
          <p:cNvSpPr/>
          <p:nvPr userDrawn="1"/>
        </p:nvSpPr>
        <p:spPr>
          <a:xfrm>
            <a:off x="923673" y="2683799"/>
            <a:ext cx="2165125" cy="2165125"/>
          </a:xfrm>
          <a:prstGeom prst="ellipse">
            <a:avLst/>
          </a:prstGeom>
          <a:solidFill>
            <a:schemeClr val="tx1"/>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a:p>
        </p:txBody>
      </p:sp>
      <p:sp>
        <p:nvSpPr>
          <p:cNvPr id="19" name="Ellipsi 18">
            <a:extLst>
              <a:ext uri="{FF2B5EF4-FFF2-40B4-BE49-F238E27FC236}">
                <a16:creationId xmlns:a16="http://schemas.microsoft.com/office/drawing/2014/main" id="{52AED2BC-0DDD-3DBD-57A5-3F2A294EA616}"/>
              </a:ext>
            </a:extLst>
          </p:cNvPr>
          <p:cNvSpPr/>
          <p:nvPr userDrawn="1"/>
        </p:nvSpPr>
        <p:spPr>
          <a:xfrm>
            <a:off x="3488860" y="2683799"/>
            <a:ext cx="2165125" cy="2165125"/>
          </a:xfrm>
          <a:prstGeom prst="ellipse">
            <a:avLst/>
          </a:prstGeom>
          <a:solidFill>
            <a:schemeClr val="accent1"/>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a:p>
        </p:txBody>
      </p:sp>
      <p:sp>
        <p:nvSpPr>
          <p:cNvPr id="20" name="Ellipsi 19">
            <a:extLst>
              <a:ext uri="{FF2B5EF4-FFF2-40B4-BE49-F238E27FC236}">
                <a16:creationId xmlns:a16="http://schemas.microsoft.com/office/drawing/2014/main" id="{C915CB4D-C803-5EE0-C804-564A73DB986B}"/>
              </a:ext>
            </a:extLst>
          </p:cNvPr>
          <p:cNvSpPr/>
          <p:nvPr userDrawn="1"/>
        </p:nvSpPr>
        <p:spPr>
          <a:xfrm>
            <a:off x="6054047" y="2683798"/>
            <a:ext cx="2165125" cy="2165125"/>
          </a:xfrm>
          <a:prstGeom prst="ellipse">
            <a:avLst/>
          </a:prstGeom>
          <a:solidFill>
            <a:schemeClr val="bg2"/>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a:p>
        </p:txBody>
      </p:sp>
      <p:sp>
        <p:nvSpPr>
          <p:cNvPr id="21" name="Ellipsi 20">
            <a:extLst>
              <a:ext uri="{FF2B5EF4-FFF2-40B4-BE49-F238E27FC236}">
                <a16:creationId xmlns:a16="http://schemas.microsoft.com/office/drawing/2014/main" id="{FB4FB434-8E61-FBC7-1CEF-D87ACF482A84}"/>
              </a:ext>
            </a:extLst>
          </p:cNvPr>
          <p:cNvSpPr/>
          <p:nvPr userDrawn="1"/>
        </p:nvSpPr>
        <p:spPr>
          <a:xfrm>
            <a:off x="8619234" y="2683799"/>
            <a:ext cx="2165125" cy="2165125"/>
          </a:xfrm>
          <a:prstGeom prst="ellipse">
            <a:avLst/>
          </a:prstGeom>
          <a:solidFill>
            <a:schemeClr val="accent4"/>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a:p>
        </p:txBody>
      </p:sp>
      <p:sp>
        <p:nvSpPr>
          <p:cNvPr id="2" name="Otsikko 1">
            <a:extLst>
              <a:ext uri="{FF2B5EF4-FFF2-40B4-BE49-F238E27FC236}">
                <a16:creationId xmlns:a16="http://schemas.microsoft.com/office/drawing/2014/main" id="{9C05FE6E-96BE-8976-54CC-3F2CAADE3B89}"/>
              </a:ext>
            </a:extLst>
          </p:cNvPr>
          <p:cNvSpPr>
            <a:spLocks noGrp="1"/>
          </p:cNvSpPr>
          <p:nvPr>
            <p:ph type="title"/>
          </p:nvPr>
        </p:nvSpPr>
        <p:spPr/>
        <p:txBody>
          <a:bodyPr/>
          <a:lstStyle/>
          <a:p>
            <a:r>
              <a:rPr lang="fi-FI"/>
              <a:t>Muokkaa ots. perustyyl. napsautt.</a:t>
            </a:r>
            <a:endParaRPr lang="en-GB"/>
          </a:p>
        </p:txBody>
      </p:sp>
      <p:sp>
        <p:nvSpPr>
          <p:cNvPr id="3" name="Päivämäärän paikkamerkki 2">
            <a:extLst>
              <a:ext uri="{FF2B5EF4-FFF2-40B4-BE49-F238E27FC236}">
                <a16:creationId xmlns:a16="http://schemas.microsoft.com/office/drawing/2014/main" id="{2EAE2F99-DD3A-477C-2A7F-1C0B6CFC7923}"/>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4" name="Alatunnisteen paikkamerkki 3">
            <a:extLst>
              <a:ext uri="{FF2B5EF4-FFF2-40B4-BE49-F238E27FC236}">
                <a16:creationId xmlns:a16="http://schemas.microsoft.com/office/drawing/2014/main" id="{0AD2475B-EED0-6049-CC48-ED94E47CB0A7}"/>
              </a:ext>
            </a:extLst>
          </p:cNvPr>
          <p:cNvSpPr>
            <a:spLocks noGrp="1"/>
          </p:cNvSpPr>
          <p:nvPr>
            <p:ph type="ftr" sz="quarter" idx="11"/>
          </p:nvPr>
        </p:nvSpPr>
        <p:spPr/>
        <p:txBody>
          <a:bodyPr/>
          <a:lstStyle/>
          <a:p>
            <a:endParaRPr lang="en-GB"/>
          </a:p>
        </p:txBody>
      </p:sp>
      <p:sp>
        <p:nvSpPr>
          <p:cNvPr id="5" name="Dian numeron paikkamerkki 4">
            <a:extLst>
              <a:ext uri="{FF2B5EF4-FFF2-40B4-BE49-F238E27FC236}">
                <a16:creationId xmlns:a16="http://schemas.microsoft.com/office/drawing/2014/main" id="{575532EE-39E8-E950-CFB7-B3B156240333}"/>
              </a:ext>
            </a:extLst>
          </p:cNvPr>
          <p:cNvSpPr>
            <a:spLocks noGrp="1"/>
          </p:cNvSpPr>
          <p:nvPr>
            <p:ph type="sldNum" sz="quarter" idx="12"/>
          </p:nvPr>
        </p:nvSpPr>
        <p:spPr/>
        <p:txBody>
          <a:bodyPr/>
          <a:lstStyle/>
          <a:p>
            <a:fld id="{6E83AD9E-0870-476B-B804-13336D24C3E1}" type="slidenum">
              <a:rPr lang="en-GB" smtClean="0"/>
              <a:t>‹#›</a:t>
            </a:fld>
            <a:endParaRPr lang="en-GB"/>
          </a:p>
        </p:txBody>
      </p:sp>
      <p:sp>
        <p:nvSpPr>
          <p:cNvPr id="11" name="Text Placeholder 3">
            <a:extLst>
              <a:ext uri="{FF2B5EF4-FFF2-40B4-BE49-F238E27FC236}">
                <a16:creationId xmlns:a16="http://schemas.microsoft.com/office/drawing/2014/main" id="{88038472-ECD4-B02E-897F-25D848C25577}"/>
              </a:ext>
            </a:extLst>
          </p:cNvPr>
          <p:cNvSpPr>
            <a:spLocks noGrp="1"/>
          </p:cNvSpPr>
          <p:nvPr>
            <p:ph type="body" sz="half" idx="22" hasCustomPrompt="1"/>
          </p:nvPr>
        </p:nvSpPr>
        <p:spPr>
          <a:xfrm>
            <a:off x="907086" y="2975769"/>
            <a:ext cx="2198300" cy="1593850"/>
          </a:xfrm>
        </p:spPr>
        <p:txBody>
          <a:bodyPr lIns="0" tIns="0" rIns="0" bIns="0" anchor="ctr">
            <a:normAutofit/>
          </a:bodyPr>
          <a:lstStyle>
            <a:lvl1pPr marL="0" indent="0" algn="ctr">
              <a:buFontTx/>
              <a:buNone/>
              <a:defRPr sz="1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13" name="Text Placeholder 3">
            <a:extLst>
              <a:ext uri="{FF2B5EF4-FFF2-40B4-BE49-F238E27FC236}">
                <a16:creationId xmlns:a16="http://schemas.microsoft.com/office/drawing/2014/main" id="{A48DF40D-7936-E454-D725-D99015A96FBF}"/>
              </a:ext>
            </a:extLst>
          </p:cNvPr>
          <p:cNvSpPr>
            <a:spLocks noGrp="1"/>
          </p:cNvSpPr>
          <p:nvPr>
            <p:ph type="body" sz="half" idx="24" hasCustomPrompt="1"/>
          </p:nvPr>
        </p:nvSpPr>
        <p:spPr>
          <a:xfrm>
            <a:off x="6256499" y="2971800"/>
            <a:ext cx="1760220" cy="1593850"/>
          </a:xfrm>
        </p:spPr>
        <p:txBody>
          <a:bodyPr lIns="0" tIns="0" rIns="0" bIns="0" anchor="ctr">
            <a:normAutofit/>
          </a:bodyPr>
          <a:lstStyle>
            <a:lvl1pPr marL="0" indent="0" algn="ctr">
              <a:buFontTx/>
              <a:buNone/>
              <a:defRPr sz="16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17" name="Text Placeholder 3">
            <a:extLst>
              <a:ext uri="{FF2B5EF4-FFF2-40B4-BE49-F238E27FC236}">
                <a16:creationId xmlns:a16="http://schemas.microsoft.com/office/drawing/2014/main" id="{338B982B-03D9-51DB-53E9-5A52579AA111}"/>
              </a:ext>
            </a:extLst>
          </p:cNvPr>
          <p:cNvSpPr>
            <a:spLocks noGrp="1"/>
          </p:cNvSpPr>
          <p:nvPr>
            <p:ph type="body" sz="half" idx="26" hasCustomPrompt="1"/>
          </p:nvPr>
        </p:nvSpPr>
        <p:spPr>
          <a:xfrm>
            <a:off x="8821686" y="2971800"/>
            <a:ext cx="1760220" cy="1593850"/>
          </a:xfrm>
        </p:spPr>
        <p:txBody>
          <a:bodyPr lIns="0" tIns="0" rIns="0" bIns="0" anchor="ctr">
            <a:normAutofit/>
          </a:bodyPr>
          <a:lstStyle>
            <a:lvl1pPr marL="0" indent="0" algn="ctr">
              <a:buFontTx/>
              <a:buNone/>
              <a:defRPr sz="16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22" name="Text Placeholder 3">
            <a:extLst>
              <a:ext uri="{FF2B5EF4-FFF2-40B4-BE49-F238E27FC236}">
                <a16:creationId xmlns:a16="http://schemas.microsoft.com/office/drawing/2014/main" id="{B2F9B8EE-BB9C-DEE2-F1DA-1A21C355A001}"/>
              </a:ext>
            </a:extLst>
          </p:cNvPr>
          <p:cNvSpPr>
            <a:spLocks noGrp="1"/>
          </p:cNvSpPr>
          <p:nvPr>
            <p:ph type="body" sz="half" idx="27" hasCustomPrompt="1"/>
          </p:nvPr>
        </p:nvSpPr>
        <p:spPr>
          <a:xfrm>
            <a:off x="3472273" y="2971800"/>
            <a:ext cx="2198300" cy="1593850"/>
          </a:xfrm>
        </p:spPr>
        <p:txBody>
          <a:bodyPr lIns="0" tIns="0" rIns="0" bIns="0" anchor="ctr">
            <a:normAutofit/>
          </a:bodyPr>
          <a:lstStyle>
            <a:lvl1pPr marL="0" indent="0" algn="ctr">
              <a:buFontTx/>
              <a:buNone/>
              <a:defRPr sz="16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Tree>
    <p:extLst>
      <p:ext uri="{BB962C8B-B14F-4D97-AF65-F5344CB8AC3E}">
        <p14:creationId xmlns:p14="http://schemas.microsoft.com/office/powerpoint/2010/main" val="232015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olme  laatikko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05FE6E-96BE-8976-54CC-3F2CAADE3B89}"/>
              </a:ext>
            </a:extLst>
          </p:cNvPr>
          <p:cNvSpPr>
            <a:spLocks noGrp="1"/>
          </p:cNvSpPr>
          <p:nvPr>
            <p:ph type="title"/>
          </p:nvPr>
        </p:nvSpPr>
        <p:spPr/>
        <p:txBody>
          <a:bodyPr/>
          <a:lstStyle/>
          <a:p>
            <a:r>
              <a:rPr lang="fi-FI"/>
              <a:t>Muokkaa ots. perustyyl. napsautt.</a:t>
            </a:r>
            <a:endParaRPr lang="en-GB"/>
          </a:p>
        </p:txBody>
      </p:sp>
      <p:sp>
        <p:nvSpPr>
          <p:cNvPr id="3" name="Päivämäärän paikkamerkki 2">
            <a:extLst>
              <a:ext uri="{FF2B5EF4-FFF2-40B4-BE49-F238E27FC236}">
                <a16:creationId xmlns:a16="http://schemas.microsoft.com/office/drawing/2014/main" id="{2EAE2F99-DD3A-477C-2A7F-1C0B6CFC7923}"/>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4" name="Alatunnisteen paikkamerkki 3">
            <a:extLst>
              <a:ext uri="{FF2B5EF4-FFF2-40B4-BE49-F238E27FC236}">
                <a16:creationId xmlns:a16="http://schemas.microsoft.com/office/drawing/2014/main" id="{0AD2475B-EED0-6049-CC48-ED94E47CB0A7}"/>
              </a:ext>
            </a:extLst>
          </p:cNvPr>
          <p:cNvSpPr>
            <a:spLocks noGrp="1"/>
          </p:cNvSpPr>
          <p:nvPr>
            <p:ph type="ftr" sz="quarter" idx="11"/>
          </p:nvPr>
        </p:nvSpPr>
        <p:spPr/>
        <p:txBody>
          <a:bodyPr/>
          <a:lstStyle/>
          <a:p>
            <a:endParaRPr lang="en-GB"/>
          </a:p>
        </p:txBody>
      </p:sp>
      <p:sp>
        <p:nvSpPr>
          <p:cNvPr id="5" name="Dian numeron paikkamerkki 4">
            <a:extLst>
              <a:ext uri="{FF2B5EF4-FFF2-40B4-BE49-F238E27FC236}">
                <a16:creationId xmlns:a16="http://schemas.microsoft.com/office/drawing/2014/main" id="{575532EE-39E8-E950-CFB7-B3B156240333}"/>
              </a:ext>
            </a:extLst>
          </p:cNvPr>
          <p:cNvSpPr>
            <a:spLocks noGrp="1"/>
          </p:cNvSpPr>
          <p:nvPr>
            <p:ph type="sldNum" sz="quarter" idx="12"/>
          </p:nvPr>
        </p:nvSpPr>
        <p:spPr/>
        <p:txBody>
          <a:bodyPr/>
          <a:lstStyle/>
          <a:p>
            <a:fld id="{6E83AD9E-0870-476B-B804-13336D24C3E1}" type="slidenum">
              <a:rPr lang="en-GB" smtClean="0"/>
              <a:t>‹#›</a:t>
            </a:fld>
            <a:endParaRPr lang="en-GB"/>
          </a:p>
        </p:txBody>
      </p:sp>
      <p:sp>
        <p:nvSpPr>
          <p:cNvPr id="6" name="Rectangle 28">
            <a:extLst>
              <a:ext uri="{FF2B5EF4-FFF2-40B4-BE49-F238E27FC236}">
                <a16:creationId xmlns:a16="http://schemas.microsoft.com/office/drawing/2014/main" id="{75A9B994-4E7C-DDBC-898E-1C241B919D93}"/>
              </a:ext>
              <a:ext uri="{C183D7F6-B498-43B3-948B-1728B52AA6E4}">
                <adec:decorative xmlns:adec="http://schemas.microsoft.com/office/drawing/2017/decorative" val="1"/>
              </a:ext>
            </a:extLst>
          </p:cNvPr>
          <p:cNvSpPr/>
          <p:nvPr userDrawn="1"/>
        </p:nvSpPr>
        <p:spPr>
          <a:xfrm>
            <a:off x="803275" y="2011835"/>
            <a:ext cx="3096000" cy="4046132"/>
          </a:xfrm>
          <a:prstGeom prst="rect">
            <a:avLst/>
          </a:prstGeom>
          <a:solidFill>
            <a:srgbClr val="D2C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7" name="Rectangle 31">
            <a:extLst>
              <a:ext uri="{FF2B5EF4-FFF2-40B4-BE49-F238E27FC236}">
                <a16:creationId xmlns:a16="http://schemas.microsoft.com/office/drawing/2014/main" id="{524D71E2-9090-7F3C-5F81-C9981576B1E2}"/>
              </a:ext>
              <a:ext uri="{C183D7F6-B498-43B3-948B-1728B52AA6E4}">
                <adec:decorative xmlns:adec="http://schemas.microsoft.com/office/drawing/2017/decorative" val="1"/>
              </a:ext>
            </a:extLst>
          </p:cNvPr>
          <p:cNvSpPr/>
          <p:nvPr userDrawn="1"/>
        </p:nvSpPr>
        <p:spPr>
          <a:xfrm>
            <a:off x="4042629" y="2011835"/>
            <a:ext cx="3096000" cy="40461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8" name="Rectangle 34">
            <a:extLst>
              <a:ext uri="{FF2B5EF4-FFF2-40B4-BE49-F238E27FC236}">
                <a16:creationId xmlns:a16="http://schemas.microsoft.com/office/drawing/2014/main" id="{23EE552B-57EB-4219-ED27-439E8BEEE215}"/>
              </a:ext>
              <a:ext uri="{C183D7F6-B498-43B3-948B-1728B52AA6E4}">
                <adec:decorative xmlns:adec="http://schemas.microsoft.com/office/drawing/2017/decorative" val="1"/>
              </a:ext>
            </a:extLst>
          </p:cNvPr>
          <p:cNvSpPr/>
          <p:nvPr userDrawn="1"/>
        </p:nvSpPr>
        <p:spPr>
          <a:xfrm>
            <a:off x="7281984" y="2011835"/>
            <a:ext cx="3096000" cy="404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solidFill>
                <a:schemeClr val="bg2"/>
              </a:solidFill>
            </a:endParaRPr>
          </a:p>
        </p:txBody>
      </p:sp>
      <p:sp>
        <p:nvSpPr>
          <p:cNvPr id="13" name="Text Placeholder 3">
            <a:extLst>
              <a:ext uri="{FF2B5EF4-FFF2-40B4-BE49-F238E27FC236}">
                <a16:creationId xmlns:a16="http://schemas.microsoft.com/office/drawing/2014/main" id="{A48DF40D-7936-E454-D725-D99015A96FBF}"/>
              </a:ext>
            </a:extLst>
          </p:cNvPr>
          <p:cNvSpPr>
            <a:spLocks noGrp="1"/>
          </p:cNvSpPr>
          <p:nvPr>
            <p:ph type="body" sz="half" idx="24" hasCustomPrompt="1"/>
          </p:nvPr>
        </p:nvSpPr>
        <p:spPr>
          <a:xfrm>
            <a:off x="4349283" y="2232646"/>
            <a:ext cx="2207279" cy="418322"/>
          </a:xfrm>
        </p:spPr>
        <p:txBody>
          <a:bodyPr lIns="0" tIns="0" rIns="0" bIns="0">
            <a:normAutofit/>
          </a:bodyPr>
          <a:lstStyle>
            <a:lvl1pPr marL="0" indent="0">
              <a:buNone/>
              <a:defRPr sz="21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14" name="Text Placeholder 3">
            <a:extLst>
              <a:ext uri="{FF2B5EF4-FFF2-40B4-BE49-F238E27FC236}">
                <a16:creationId xmlns:a16="http://schemas.microsoft.com/office/drawing/2014/main" id="{90A52153-0505-F188-1875-81CA07450225}"/>
              </a:ext>
            </a:extLst>
          </p:cNvPr>
          <p:cNvSpPr>
            <a:spLocks noGrp="1"/>
          </p:cNvSpPr>
          <p:nvPr>
            <p:ph type="body" sz="half" idx="23"/>
          </p:nvPr>
        </p:nvSpPr>
        <p:spPr>
          <a:xfrm>
            <a:off x="4352963" y="2676496"/>
            <a:ext cx="2203599" cy="3018910"/>
          </a:xfrm>
        </p:spPr>
        <p:txBody>
          <a:bodyPr lIns="0" tIns="0" rIns="0" bIns="0" anchor="t" anchorCtr="0">
            <a:normAutofit/>
          </a:bodyPr>
          <a:lstStyle>
            <a:lvl1pPr marL="285750" indent="-285750">
              <a:lnSpc>
                <a:spcPct val="110000"/>
              </a:lnSpc>
              <a:spcBef>
                <a:spcPts val="0"/>
              </a:spcBef>
              <a:buFont typeface="Arial" panose="020B0604020202020204" pitchFamily="34" charset="0"/>
              <a:buChar char="•"/>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15" name="Text Placeholder 3">
            <a:extLst>
              <a:ext uri="{FF2B5EF4-FFF2-40B4-BE49-F238E27FC236}">
                <a16:creationId xmlns:a16="http://schemas.microsoft.com/office/drawing/2014/main" id="{8CAE678A-5595-6731-0B91-C9677FDE8954}"/>
              </a:ext>
            </a:extLst>
          </p:cNvPr>
          <p:cNvSpPr>
            <a:spLocks noGrp="1"/>
          </p:cNvSpPr>
          <p:nvPr>
            <p:ph type="body" sz="half" idx="21" hasCustomPrompt="1"/>
          </p:nvPr>
        </p:nvSpPr>
        <p:spPr>
          <a:xfrm>
            <a:off x="1063351" y="2232646"/>
            <a:ext cx="2298179" cy="451855"/>
          </a:xfrm>
        </p:spPr>
        <p:txBody>
          <a:bodyPr lIns="0" tIns="0" rIns="0" bIns="0">
            <a:normAutofit/>
          </a:bodyPr>
          <a:lstStyle>
            <a:lvl1pPr marL="0" indent="0">
              <a:buNone/>
              <a:defRPr sz="21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16" name="Text Placeholder 3">
            <a:extLst>
              <a:ext uri="{FF2B5EF4-FFF2-40B4-BE49-F238E27FC236}">
                <a16:creationId xmlns:a16="http://schemas.microsoft.com/office/drawing/2014/main" id="{B7127DFB-228E-C22E-5EE5-71495B5F0145}"/>
              </a:ext>
            </a:extLst>
          </p:cNvPr>
          <p:cNvSpPr>
            <a:spLocks noGrp="1"/>
          </p:cNvSpPr>
          <p:nvPr>
            <p:ph type="body" sz="half" idx="20"/>
          </p:nvPr>
        </p:nvSpPr>
        <p:spPr>
          <a:xfrm>
            <a:off x="1063864" y="2676496"/>
            <a:ext cx="2297645" cy="3107636"/>
          </a:xfrm>
        </p:spPr>
        <p:txBody>
          <a:bodyPr lIns="0" tIns="0" rIns="0" bIns="0" anchor="t" anchorCtr="0">
            <a:normAutofit/>
          </a:bodyPr>
          <a:lstStyle>
            <a:lvl1pPr marL="285750" indent="-285750">
              <a:lnSpc>
                <a:spcPct val="110000"/>
              </a:lnSpc>
              <a:spcBef>
                <a:spcPts val="0"/>
              </a:spcBef>
              <a:buFont typeface="Arial" panose="020B0604020202020204" pitchFamily="34" charset="0"/>
              <a:buChar char="•"/>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17" name="Text Placeholder 3">
            <a:extLst>
              <a:ext uri="{FF2B5EF4-FFF2-40B4-BE49-F238E27FC236}">
                <a16:creationId xmlns:a16="http://schemas.microsoft.com/office/drawing/2014/main" id="{338B982B-03D9-51DB-53E9-5A52579AA111}"/>
              </a:ext>
            </a:extLst>
          </p:cNvPr>
          <p:cNvSpPr>
            <a:spLocks noGrp="1"/>
          </p:cNvSpPr>
          <p:nvPr>
            <p:ph type="body" sz="half" idx="26" hasCustomPrompt="1"/>
          </p:nvPr>
        </p:nvSpPr>
        <p:spPr>
          <a:xfrm>
            <a:off x="7596213" y="2251368"/>
            <a:ext cx="2357684" cy="399600"/>
          </a:xfrm>
        </p:spPr>
        <p:txBody>
          <a:bodyPr lIns="0" tIns="0" rIns="0" bIns="0">
            <a:normAutofit/>
          </a:bodyPr>
          <a:lstStyle>
            <a:lvl1pPr marL="0" indent="0">
              <a:buNone/>
              <a:defRPr sz="21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18" name="Text Placeholder 3">
            <a:extLst>
              <a:ext uri="{FF2B5EF4-FFF2-40B4-BE49-F238E27FC236}">
                <a16:creationId xmlns:a16="http://schemas.microsoft.com/office/drawing/2014/main" id="{1BDF3A20-5FF2-3D1F-F7C7-F191FF011DE1}"/>
              </a:ext>
            </a:extLst>
          </p:cNvPr>
          <p:cNvSpPr>
            <a:spLocks noGrp="1"/>
          </p:cNvSpPr>
          <p:nvPr>
            <p:ph type="body" sz="half" idx="25"/>
          </p:nvPr>
        </p:nvSpPr>
        <p:spPr>
          <a:xfrm>
            <a:off x="7596214" y="2684500"/>
            <a:ext cx="2357684" cy="3099631"/>
          </a:xfrm>
        </p:spPr>
        <p:txBody>
          <a:bodyPr lIns="0" tIns="0" rIns="0" bIns="0" anchor="t" anchorCtr="0">
            <a:normAutofit/>
          </a:bodyPr>
          <a:lstStyle>
            <a:lvl1pPr marL="285750" indent="-285750">
              <a:lnSpc>
                <a:spcPct val="110000"/>
              </a:lnSpc>
              <a:spcBef>
                <a:spcPts val="0"/>
              </a:spcBef>
              <a:buClr>
                <a:schemeClr val="tx1"/>
              </a:buClr>
              <a:buFont typeface="Arial" panose="020B0604020202020204" pitchFamily="34" charset="0"/>
              <a:buChar char="•"/>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280373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Väliotsikkodi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7948D812-64BE-EB84-DADB-7214D0DEBF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V="1">
            <a:off x="0" y="0"/>
            <a:ext cx="11413082" cy="6858000"/>
          </a:xfrm>
          <a:prstGeom prst="rect">
            <a:avLst/>
          </a:prstGeom>
        </p:spPr>
      </p:pic>
      <p:sp>
        <p:nvSpPr>
          <p:cNvPr id="2" name="Otsikko 1">
            <a:extLst>
              <a:ext uri="{FF2B5EF4-FFF2-40B4-BE49-F238E27FC236}">
                <a16:creationId xmlns:a16="http://schemas.microsoft.com/office/drawing/2014/main" id="{5D238ABD-6B15-E79F-CE9D-431757F2644C}"/>
              </a:ext>
            </a:extLst>
          </p:cNvPr>
          <p:cNvSpPr>
            <a:spLocks noGrp="1"/>
          </p:cNvSpPr>
          <p:nvPr>
            <p:ph type="title" hasCustomPrompt="1"/>
          </p:nvPr>
        </p:nvSpPr>
        <p:spPr>
          <a:xfrm>
            <a:off x="831850" y="1709738"/>
            <a:ext cx="4811304" cy="2852737"/>
          </a:xfrm>
        </p:spPr>
        <p:txBody>
          <a:bodyPr anchor="b">
            <a:normAutofit/>
          </a:bodyPr>
          <a:lstStyle>
            <a:lvl1pPr>
              <a:defRPr sz="4400">
                <a:solidFill>
                  <a:schemeClr val="bg1"/>
                </a:solidFill>
              </a:defRPr>
            </a:lvl1pPr>
          </a:lstStyle>
          <a:p>
            <a:r>
              <a:rPr lang="fi-FI" dirty="0"/>
              <a:t>Väliotsikkodia</a:t>
            </a:r>
            <a:endParaRPr lang="en-GB" dirty="0"/>
          </a:p>
        </p:txBody>
      </p:sp>
      <p:sp>
        <p:nvSpPr>
          <p:cNvPr id="4" name="Päivämäärän paikkamerkki 3">
            <a:extLst>
              <a:ext uri="{FF2B5EF4-FFF2-40B4-BE49-F238E27FC236}">
                <a16:creationId xmlns:a16="http://schemas.microsoft.com/office/drawing/2014/main" id="{CE358355-B785-17D3-1837-0F50B0DC4B17}"/>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5" name="Alatunnisteen paikkamerkki 4">
            <a:extLst>
              <a:ext uri="{FF2B5EF4-FFF2-40B4-BE49-F238E27FC236}">
                <a16:creationId xmlns:a16="http://schemas.microsoft.com/office/drawing/2014/main" id="{17B4C278-A97B-E697-C800-4AD7B892967D}"/>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5AB5404A-4F35-7A3C-3D2B-33731DE4E14B}"/>
              </a:ext>
            </a:extLst>
          </p:cNvPr>
          <p:cNvSpPr>
            <a:spLocks noGrp="1"/>
          </p:cNvSpPr>
          <p:nvPr>
            <p:ph type="sldNum" sz="quarter" idx="12"/>
          </p:nvPr>
        </p:nvSpPr>
        <p:spPr/>
        <p:txBody>
          <a:bodyPr/>
          <a:lstStyle/>
          <a:p>
            <a:fld id="{6E83AD9E-0870-476B-B804-13336D24C3E1}" type="slidenum">
              <a:rPr lang="en-GB" smtClean="0"/>
              <a:t>‹#›</a:t>
            </a:fld>
            <a:endParaRPr lang="en-GB"/>
          </a:p>
        </p:txBody>
      </p:sp>
    </p:spTree>
    <p:extLst>
      <p:ext uri="{BB962C8B-B14F-4D97-AF65-F5344CB8AC3E}">
        <p14:creationId xmlns:p14="http://schemas.microsoft.com/office/powerpoint/2010/main" val="194586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Väliotsikkodia valokuvall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7948D812-64BE-EB84-DADB-7214D0DEBFC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V="1">
            <a:off x="0" y="0"/>
            <a:ext cx="11413082" cy="6858000"/>
          </a:xfrm>
          <a:prstGeom prst="rect">
            <a:avLst/>
          </a:prstGeom>
        </p:spPr>
      </p:pic>
      <p:sp>
        <p:nvSpPr>
          <p:cNvPr id="2" name="Otsikko 1">
            <a:extLst>
              <a:ext uri="{FF2B5EF4-FFF2-40B4-BE49-F238E27FC236}">
                <a16:creationId xmlns:a16="http://schemas.microsoft.com/office/drawing/2014/main" id="{5D238ABD-6B15-E79F-CE9D-431757F2644C}"/>
              </a:ext>
            </a:extLst>
          </p:cNvPr>
          <p:cNvSpPr>
            <a:spLocks noGrp="1"/>
          </p:cNvSpPr>
          <p:nvPr>
            <p:ph type="title" hasCustomPrompt="1"/>
          </p:nvPr>
        </p:nvSpPr>
        <p:spPr>
          <a:xfrm>
            <a:off x="831850" y="1709738"/>
            <a:ext cx="4471670" cy="2852737"/>
          </a:xfrm>
        </p:spPr>
        <p:txBody>
          <a:bodyPr anchor="b">
            <a:normAutofit/>
          </a:bodyPr>
          <a:lstStyle>
            <a:lvl1pPr>
              <a:defRPr sz="4400">
                <a:solidFill>
                  <a:schemeClr val="bg1"/>
                </a:solidFill>
              </a:defRPr>
            </a:lvl1pPr>
          </a:lstStyle>
          <a:p>
            <a:r>
              <a:rPr lang="fi-FI" dirty="0"/>
              <a:t>Väliotsikkodia valokuvalla</a:t>
            </a:r>
            <a:endParaRPr lang="en-GB" dirty="0"/>
          </a:p>
        </p:txBody>
      </p:sp>
      <p:sp>
        <p:nvSpPr>
          <p:cNvPr id="4" name="Päivämäärän paikkamerkki 3">
            <a:extLst>
              <a:ext uri="{FF2B5EF4-FFF2-40B4-BE49-F238E27FC236}">
                <a16:creationId xmlns:a16="http://schemas.microsoft.com/office/drawing/2014/main" id="{CE358355-B785-17D3-1837-0F50B0DC4B17}"/>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5" name="Alatunnisteen paikkamerkki 4">
            <a:extLst>
              <a:ext uri="{FF2B5EF4-FFF2-40B4-BE49-F238E27FC236}">
                <a16:creationId xmlns:a16="http://schemas.microsoft.com/office/drawing/2014/main" id="{17B4C278-A97B-E697-C800-4AD7B892967D}"/>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5AB5404A-4F35-7A3C-3D2B-33731DE4E14B}"/>
              </a:ext>
            </a:extLst>
          </p:cNvPr>
          <p:cNvSpPr>
            <a:spLocks noGrp="1"/>
          </p:cNvSpPr>
          <p:nvPr>
            <p:ph type="sldNum" sz="quarter" idx="12"/>
          </p:nvPr>
        </p:nvSpPr>
        <p:spPr/>
        <p:txBody>
          <a:bodyPr/>
          <a:lstStyle/>
          <a:p>
            <a:fld id="{6E83AD9E-0870-476B-B804-13336D24C3E1}" type="slidenum">
              <a:rPr lang="en-GB" smtClean="0"/>
              <a:t>‹#›</a:t>
            </a:fld>
            <a:endParaRPr lang="en-GB"/>
          </a:p>
        </p:txBody>
      </p:sp>
    </p:spTree>
    <p:extLst>
      <p:ext uri="{BB962C8B-B14F-4D97-AF65-F5344CB8AC3E}">
        <p14:creationId xmlns:p14="http://schemas.microsoft.com/office/powerpoint/2010/main" val="112099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äliotsikkodia valokuvalla 2">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7948D812-64BE-EB84-DADB-7214D0DEBFC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V="1">
            <a:off x="0" y="0"/>
            <a:ext cx="11413082" cy="6858000"/>
          </a:xfrm>
          <a:prstGeom prst="rect">
            <a:avLst/>
          </a:prstGeom>
        </p:spPr>
      </p:pic>
      <p:sp>
        <p:nvSpPr>
          <p:cNvPr id="2" name="Otsikko 1">
            <a:extLst>
              <a:ext uri="{FF2B5EF4-FFF2-40B4-BE49-F238E27FC236}">
                <a16:creationId xmlns:a16="http://schemas.microsoft.com/office/drawing/2014/main" id="{5D238ABD-6B15-E79F-CE9D-431757F2644C}"/>
              </a:ext>
            </a:extLst>
          </p:cNvPr>
          <p:cNvSpPr>
            <a:spLocks noGrp="1"/>
          </p:cNvSpPr>
          <p:nvPr>
            <p:ph type="title" hasCustomPrompt="1"/>
          </p:nvPr>
        </p:nvSpPr>
        <p:spPr>
          <a:xfrm>
            <a:off x="831850" y="1709738"/>
            <a:ext cx="4471670" cy="2852737"/>
          </a:xfrm>
        </p:spPr>
        <p:txBody>
          <a:bodyPr anchor="b">
            <a:normAutofit/>
          </a:bodyPr>
          <a:lstStyle>
            <a:lvl1pPr>
              <a:defRPr sz="4400">
                <a:solidFill>
                  <a:schemeClr val="tx1"/>
                </a:solidFill>
              </a:defRPr>
            </a:lvl1pPr>
          </a:lstStyle>
          <a:p>
            <a:r>
              <a:rPr lang="fi-FI" dirty="0"/>
              <a:t>Väliotsikkodia valokuvalla 2</a:t>
            </a:r>
            <a:endParaRPr lang="en-GB" dirty="0"/>
          </a:p>
        </p:txBody>
      </p:sp>
      <p:sp>
        <p:nvSpPr>
          <p:cNvPr id="4" name="Päivämäärän paikkamerkki 3">
            <a:extLst>
              <a:ext uri="{FF2B5EF4-FFF2-40B4-BE49-F238E27FC236}">
                <a16:creationId xmlns:a16="http://schemas.microsoft.com/office/drawing/2014/main" id="{CE358355-B785-17D3-1837-0F50B0DC4B17}"/>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5" name="Alatunnisteen paikkamerkki 4">
            <a:extLst>
              <a:ext uri="{FF2B5EF4-FFF2-40B4-BE49-F238E27FC236}">
                <a16:creationId xmlns:a16="http://schemas.microsoft.com/office/drawing/2014/main" id="{17B4C278-A97B-E697-C800-4AD7B892967D}"/>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5AB5404A-4F35-7A3C-3D2B-33731DE4E14B}"/>
              </a:ext>
            </a:extLst>
          </p:cNvPr>
          <p:cNvSpPr>
            <a:spLocks noGrp="1"/>
          </p:cNvSpPr>
          <p:nvPr>
            <p:ph type="sldNum" sz="quarter" idx="12"/>
          </p:nvPr>
        </p:nvSpPr>
        <p:spPr/>
        <p:txBody>
          <a:bodyPr/>
          <a:lstStyle/>
          <a:p>
            <a:fld id="{6E83AD9E-0870-476B-B804-13336D24C3E1}" type="slidenum">
              <a:rPr lang="en-GB" smtClean="0"/>
              <a:t>‹#›</a:t>
            </a:fld>
            <a:endParaRPr lang="en-GB"/>
          </a:p>
        </p:txBody>
      </p:sp>
    </p:spTree>
    <p:extLst>
      <p:ext uri="{BB962C8B-B14F-4D97-AF65-F5344CB8AC3E}">
        <p14:creationId xmlns:p14="http://schemas.microsoft.com/office/powerpoint/2010/main" val="379839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ikajana-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05FE6E-96BE-8976-54CC-3F2CAADE3B89}"/>
              </a:ext>
            </a:extLst>
          </p:cNvPr>
          <p:cNvSpPr>
            <a:spLocks noGrp="1"/>
          </p:cNvSpPr>
          <p:nvPr>
            <p:ph type="title"/>
          </p:nvPr>
        </p:nvSpPr>
        <p:spPr/>
        <p:txBody>
          <a:bodyPr/>
          <a:lstStyle/>
          <a:p>
            <a:r>
              <a:rPr lang="fi-FI"/>
              <a:t>Muokkaa ots. perustyyl. napsautt.</a:t>
            </a:r>
            <a:endParaRPr lang="en-GB"/>
          </a:p>
        </p:txBody>
      </p:sp>
      <p:sp>
        <p:nvSpPr>
          <p:cNvPr id="3" name="Päivämäärän paikkamerkki 2">
            <a:extLst>
              <a:ext uri="{FF2B5EF4-FFF2-40B4-BE49-F238E27FC236}">
                <a16:creationId xmlns:a16="http://schemas.microsoft.com/office/drawing/2014/main" id="{2EAE2F99-DD3A-477C-2A7F-1C0B6CFC7923}"/>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4" name="Alatunnisteen paikkamerkki 3">
            <a:extLst>
              <a:ext uri="{FF2B5EF4-FFF2-40B4-BE49-F238E27FC236}">
                <a16:creationId xmlns:a16="http://schemas.microsoft.com/office/drawing/2014/main" id="{0AD2475B-EED0-6049-CC48-ED94E47CB0A7}"/>
              </a:ext>
            </a:extLst>
          </p:cNvPr>
          <p:cNvSpPr>
            <a:spLocks noGrp="1"/>
          </p:cNvSpPr>
          <p:nvPr>
            <p:ph type="ftr" sz="quarter" idx="11"/>
          </p:nvPr>
        </p:nvSpPr>
        <p:spPr/>
        <p:txBody>
          <a:bodyPr/>
          <a:lstStyle/>
          <a:p>
            <a:endParaRPr lang="en-GB"/>
          </a:p>
        </p:txBody>
      </p:sp>
      <p:sp>
        <p:nvSpPr>
          <p:cNvPr id="5" name="Dian numeron paikkamerkki 4">
            <a:extLst>
              <a:ext uri="{FF2B5EF4-FFF2-40B4-BE49-F238E27FC236}">
                <a16:creationId xmlns:a16="http://schemas.microsoft.com/office/drawing/2014/main" id="{575532EE-39E8-E950-CFB7-B3B156240333}"/>
              </a:ext>
            </a:extLst>
          </p:cNvPr>
          <p:cNvSpPr>
            <a:spLocks noGrp="1"/>
          </p:cNvSpPr>
          <p:nvPr>
            <p:ph type="sldNum" sz="quarter" idx="12"/>
          </p:nvPr>
        </p:nvSpPr>
        <p:spPr/>
        <p:txBody>
          <a:bodyPr/>
          <a:lstStyle/>
          <a:p>
            <a:fld id="{6E83AD9E-0870-476B-B804-13336D24C3E1}" type="slidenum">
              <a:rPr lang="en-GB" smtClean="0"/>
              <a:t>‹#›</a:t>
            </a:fld>
            <a:endParaRPr lang="en-GB"/>
          </a:p>
        </p:txBody>
      </p:sp>
    </p:spTree>
    <p:extLst>
      <p:ext uri="{BB962C8B-B14F-4D97-AF65-F5344CB8AC3E}">
        <p14:creationId xmlns:p14="http://schemas.microsoft.com/office/powerpoint/2010/main" val="11270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Otsikko ja sisältö pieni kaari LILA">
    <p:bg>
      <p:bgPr>
        <a:solidFill>
          <a:schemeClr val="bg2"/>
        </a:solidFill>
        <a:effectLst/>
      </p:bgPr>
    </p:bg>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5A8E964B-9025-7670-C5FA-45C627FA9B7D}"/>
              </a:ext>
            </a:extLst>
          </p:cNvPr>
          <p:cNvSpPr/>
          <p:nvPr userDrawn="1"/>
        </p:nvSpPr>
        <p:spPr>
          <a:xfrm>
            <a:off x="0" y="0"/>
            <a:ext cx="92433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Kuva 8">
            <a:extLst>
              <a:ext uri="{FF2B5EF4-FFF2-40B4-BE49-F238E27FC236}">
                <a16:creationId xmlns:a16="http://schemas.microsoft.com/office/drawing/2014/main" id="{783117D5-424B-6624-BB43-C7EDC87E6D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4339" y="0"/>
            <a:ext cx="10340825" cy="6858000"/>
          </a:xfrm>
          <a:prstGeom prst="rect">
            <a:avLst/>
          </a:prstGeom>
        </p:spPr>
      </p:pic>
      <p:sp>
        <p:nvSpPr>
          <p:cNvPr id="2" name="Otsikko 1">
            <a:extLst>
              <a:ext uri="{FF2B5EF4-FFF2-40B4-BE49-F238E27FC236}">
                <a16:creationId xmlns:a16="http://schemas.microsoft.com/office/drawing/2014/main" id="{305374CE-8C76-1BE3-ECC4-6232F88C3684}"/>
              </a:ext>
            </a:extLst>
          </p:cNvPr>
          <p:cNvSpPr>
            <a:spLocks noGrp="1"/>
          </p:cNvSpPr>
          <p:nvPr>
            <p:ph type="title"/>
          </p:nvPr>
        </p:nvSpPr>
        <p:spPr>
          <a:xfrm>
            <a:off x="838200" y="936523"/>
            <a:ext cx="7007942" cy="75416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Sisällön paikkamerkki 2">
            <a:extLst>
              <a:ext uri="{FF2B5EF4-FFF2-40B4-BE49-F238E27FC236}">
                <a16:creationId xmlns:a16="http://schemas.microsoft.com/office/drawing/2014/main" id="{40D49D07-D2EC-1123-D5E4-5EE7F32FB4AB}"/>
              </a:ext>
            </a:extLst>
          </p:cNvPr>
          <p:cNvSpPr>
            <a:spLocks noGrp="1"/>
          </p:cNvSpPr>
          <p:nvPr>
            <p:ph idx="1"/>
          </p:nvPr>
        </p:nvSpPr>
        <p:spPr>
          <a:xfrm>
            <a:off x="838200" y="1901658"/>
            <a:ext cx="7007942"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8C75C9F5-FEA9-FCC9-A3DD-565ECAD204B4}"/>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5" name="Alatunnisteen paikkamerkki 4">
            <a:extLst>
              <a:ext uri="{FF2B5EF4-FFF2-40B4-BE49-F238E27FC236}">
                <a16:creationId xmlns:a16="http://schemas.microsoft.com/office/drawing/2014/main" id="{5C3E29D4-2D77-B665-5DF7-99E4EDA1A7F0}"/>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6C15A306-574F-EDA6-96FE-64D08FC98ECA}"/>
              </a:ext>
            </a:extLst>
          </p:cNvPr>
          <p:cNvSpPr>
            <a:spLocks noGrp="1"/>
          </p:cNvSpPr>
          <p:nvPr>
            <p:ph type="sldNum" sz="quarter" idx="12"/>
          </p:nvPr>
        </p:nvSpPr>
        <p:spPr/>
        <p:txBody>
          <a:bodyPr/>
          <a:lstStyle/>
          <a:p>
            <a:fld id="{6E83AD9E-0870-476B-B804-13336D24C3E1}" type="slidenum">
              <a:rPr lang="en-GB" smtClean="0"/>
              <a:t>‹#›</a:t>
            </a:fld>
            <a:endParaRPr lang="en-GB"/>
          </a:p>
        </p:txBody>
      </p:sp>
    </p:spTree>
    <p:extLst>
      <p:ext uri="{BB962C8B-B14F-4D97-AF65-F5344CB8AC3E}">
        <p14:creationId xmlns:p14="http://schemas.microsoft.com/office/powerpoint/2010/main" val="35411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Kuvapohja1">
    <p:bg>
      <p:bgPr>
        <a:solidFill>
          <a:schemeClr val="tx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92C7EB9A-710B-5E65-2BCD-126BD58038FC}"/>
              </a:ext>
            </a:extLst>
          </p:cNvPr>
          <p:cNvSpPr>
            <a:spLocks noGrp="1"/>
          </p:cNvSpPr>
          <p:nvPr>
            <p:ph type="pic" sz="quarter" idx="13"/>
          </p:nvPr>
        </p:nvSpPr>
        <p:spPr>
          <a:xfrm>
            <a:off x="0" y="0"/>
            <a:ext cx="11275218" cy="6865122"/>
          </a:xfrm>
          <a:custGeom>
            <a:avLst/>
            <a:gdLst>
              <a:gd name="connsiteX0" fmla="*/ 0 w 8286750"/>
              <a:gd name="connsiteY0" fmla="*/ 0 h 6856413"/>
              <a:gd name="connsiteX1" fmla="*/ 4143375 w 8286750"/>
              <a:gd name="connsiteY1" fmla="*/ 0 h 6856413"/>
              <a:gd name="connsiteX2" fmla="*/ 8286750 w 8286750"/>
              <a:gd name="connsiteY2" fmla="*/ 3428207 h 6856413"/>
              <a:gd name="connsiteX3" fmla="*/ 4143375 w 8286750"/>
              <a:gd name="connsiteY3" fmla="*/ 6856414 h 6856413"/>
              <a:gd name="connsiteX4" fmla="*/ 0 w 8286750"/>
              <a:gd name="connsiteY4" fmla="*/ 6856413 h 6856413"/>
              <a:gd name="connsiteX5" fmla="*/ 0 w 8286750"/>
              <a:gd name="connsiteY5" fmla="*/ 0 h 6856413"/>
              <a:gd name="connsiteX0" fmla="*/ 0 w 8784661"/>
              <a:gd name="connsiteY0" fmla="*/ 8708 h 6865122"/>
              <a:gd name="connsiteX1" fmla="*/ 7173958 w 8784661"/>
              <a:gd name="connsiteY1" fmla="*/ 0 h 6865122"/>
              <a:gd name="connsiteX2" fmla="*/ 8286750 w 8784661"/>
              <a:gd name="connsiteY2" fmla="*/ 3436915 h 6865122"/>
              <a:gd name="connsiteX3" fmla="*/ 4143375 w 8784661"/>
              <a:gd name="connsiteY3" fmla="*/ 6865122 h 6865122"/>
              <a:gd name="connsiteX4" fmla="*/ 0 w 8784661"/>
              <a:gd name="connsiteY4" fmla="*/ 6865121 h 6865122"/>
              <a:gd name="connsiteX5" fmla="*/ 0 w 8784661"/>
              <a:gd name="connsiteY5" fmla="*/ 8708 h 6865122"/>
              <a:gd name="connsiteX0" fmla="*/ 0 w 8327012"/>
              <a:gd name="connsiteY0" fmla="*/ 8708 h 6865122"/>
              <a:gd name="connsiteX1" fmla="*/ 7173958 w 8327012"/>
              <a:gd name="connsiteY1" fmla="*/ 0 h 6865122"/>
              <a:gd name="connsiteX2" fmla="*/ 8286750 w 8327012"/>
              <a:gd name="connsiteY2" fmla="*/ 3436915 h 6865122"/>
              <a:gd name="connsiteX3" fmla="*/ 4143375 w 8327012"/>
              <a:gd name="connsiteY3" fmla="*/ 6865122 h 6865122"/>
              <a:gd name="connsiteX4" fmla="*/ 0 w 8327012"/>
              <a:gd name="connsiteY4" fmla="*/ 6865121 h 6865122"/>
              <a:gd name="connsiteX5" fmla="*/ 0 w 8327012"/>
              <a:gd name="connsiteY5" fmla="*/ 8708 h 6865122"/>
              <a:gd name="connsiteX0" fmla="*/ 0 w 11029625"/>
              <a:gd name="connsiteY0" fmla="*/ 8708 h 6865121"/>
              <a:gd name="connsiteX1" fmla="*/ 7173958 w 11029625"/>
              <a:gd name="connsiteY1" fmla="*/ 0 h 6865121"/>
              <a:gd name="connsiteX2" fmla="*/ 8286750 w 11029625"/>
              <a:gd name="connsiteY2" fmla="*/ 3436915 h 6865121"/>
              <a:gd name="connsiteX3" fmla="*/ 10300335 w 11029625"/>
              <a:gd name="connsiteY3" fmla="*/ 6856413 h 6865121"/>
              <a:gd name="connsiteX4" fmla="*/ 0 w 11029625"/>
              <a:gd name="connsiteY4" fmla="*/ 6865121 h 6865121"/>
              <a:gd name="connsiteX5" fmla="*/ 0 w 11029625"/>
              <a:gd name="connsiteY5" fmla="*/ 8708 h 6865121"/>
              <a:gd name="connsiteX0" fmla="*/ 0 w 10975887"/>
              <a:gd name="connsiteY0" fmla="*/ 8708 h 6865121"/>
              <a:gd name="connsiteX1" fmla="*/ 7173958 w 10975887"/>
              <a:gd name="connsiteY1" fmla="*/ 0 h 6865121"/>
              <a:gd name="connsiteX2" fmla="*/ 7851322 w 10975887"/>
              <a:gd name="connsiteY2" fmla="*/ 3079864 h 6865121"/>
              <a:gd name="connsiteX3" fmla="*/ 10300335 w 10975887"/>
              <a:gd name="connsiteY3" fmla="*/ 6856413 h 6865121"/>
              <a:gd name="connsiteX4" fmla="*/ 0 w 10975887"/>
              <a:gd name="connsiteY4" fmla="*/ 6865121 h 6865121"/>
              <a:gd name="connsiteX5" fmla="*/ 0 w 10975887"/>
              <a:gd name="connsiteY5" fmla="*/ 8708 h 6865121"/>
              <a:gd name="connsiteX0" fmla="*/ 0 w 10302013"/>
              <a:gd name="connsiteY0" fmla="*/ 8708 h 6865121"/>
              <a:gd name="connsiteX1" fmla="*/ 7173958 w 10302013"/>
              <a:gd name="connsiteY1" fmla="*/ 0 h 6865121"/>
              <a:gd name="connsiteX2" fmla="*/ 7851322 w 10302013"/>
              <a:gd name="connsiteY2" fmla="*/ 3079864 h 6865121"/>
              <a:gd name="connsiteX3" fmla="*/ 10300335 w 10302013"/>
              <a:gd name="connsiteY3" fmla="*/ 6856413 h 6865121"/>
              <a:gd name="connsiteX4" fmla="*/ 0 w 10302013"/>
              <a:gd name="connsiteY4" fmla="*/ 6865121 h 6865121"/>
              <a:gd name="connsiteX5" fmla="*/ 0 w 10302013"/>
              <a:gd name="connsiteY5" fmla="*/ 8708 h 6865121"/>
              <a:gd name="connsiteX0" fmla="*/ 0 w 10302013"/>
              <a:gd name="connsiteY0" fmla="*/ 8708 h 6865121"/>
              <a:gd name="connsiteX1" fmla="*/ 7173958 w 10302013"/>
              <a:gd name="connsiteY1" fmla="*/ 0 h 6865121"/>
              <a:gd name="connsiteX2" fmla="*/ 7851322 w 10302013"/>
              <a:gd name="connsiteY2" fmla="*/ 3079864 h 6865121"/>
              <a:gd name="connsiteX3" fmla="*/ 10300335 w 10302013"/>
              <a:gd name="connsiteY3" fmla="*/ 6856413 h 6865121"/>
              <a:gd name="connsiteX4" fmla="*/ 0 w 10302013"/>
              <a:gd name="connsiteY4" fmla="*/ 6865121 h 6865121"/>
              <a:gd name="connsiteX5" fmla="*/ 0 w 10302013"/>
              <a:gd name="connsiteY5" fmla="*/ 8708 h 6865121"/>
              <a:gd name="connsiteX0" fmla="*/ 0 w 10302912"/>
              <a:gd name="connsiteY0" fmla="*/ 8708 h 6865121"/>
              <a:gd name="connsiteX1" fmla="*/ 7173958 w 10302912"/>
              <a:gd name="connsiteY1" fmla="*/ 0 h 6865121"/>
              <a:gd name="connsiteX2" fmla="*/ 8565425 w 10302912"/>
              <a:gd name="connsiteY2" fmla="*/ 3436916 h 6865121"/>
              <a:gd name="connsiteX3" fmla="*/ 10300335 w 10302912"/>
              <a:gd name="connsiteY3" fmla="*/ 6856413 h 6865121"/>
              <a:gd name="connsiteX4" fmla="*/ 0 w 10302912"/>
              <a:gd name="connsiteY4" fmla="*/ 6865121 h 6865121"/>
              <a:gd name="connsiteX5" fmla="*/ 0 w 10302912"/>
              <a:gd name="connsiteY5" fmla="*/ 8708 h 6865121"/>
              <a:gd name="connsiteX0" fmla="*/ 0 w 10303608"/>
              <a:gd name="connsiteY0" fmla="*/ 8708 h 6865121"/>
              <a:gd name="connsiteX1" fmla="*/ 7173958 w 10303608"/>
              <a:gd name="connsiteY1" fmla="*/ 0 h 6865121"/>
              <a:gd name="connsiteX2" fmla="*/ 8565425 w 10303608"/>
              <a:gd name="connsiteY2" fmla="*/ 3436916 h 6865121"/>
              <a:gd name="connsiteX3" fmla="*/ 10300335 w 10303608"/>
              <a:gd name="connsiteY3" fmla="*/ 6856413 h 6865121"/>
              <a:gd name="connsiteX4" fmla="*/ 0 w 10303608"/>
              <a:gd name="connsiteY4" fmla="*/ 6865121 h 6865121"/>
              <a:gd name="connsiteX5" fmla="*/ 0 w 10303608"/>
              <a:gd name="connsiteY5" fmla="*/ 8708 h 6865121"/>
              <a:gd name="connsiteX0" fmla="*/ 0 w 10302063"/>
              <a:gd name="connsiteY0" fmla="*/ 8708 h 6865121"/>
              <a:gd name="connsiteX1" fmla="*/ 7173958 w 10302063"/>
              <a:gd name="connsiteY1" fmla="*/ 0 h 6865121"/>
              <a:gd name="connsiteX2" fmla="*/ 7624899 w 10302063"/>
              <a:gd name="connsiteY2" fmla="*/ 3489167 h 6865121"/>
              <a:gd name="connsiteX3" fmla="*/ 10300335 w 10302063"/>
              <a:gd name="connsiteY3" fmla="*/ 6856413 h 6865121"/>
              <a:gd name="connsiteX4" fmla="*/ 0 w 10302063"/>
              <a:gd name="connsiteY4" fmla="*/ 6865121 h 6865121"/>
              <a:gd name="connsiteX5" fmla="*/ 0 w 10302063"/>
              <a:gd name="connsiteY5" fmla="*/ 8708 h 6865121"/>
              <a:gd name="connsiteX0" fmla="*/ 0 w 10302611"/>
              <a:gd name="connsiteY0" fmla="*/ 8708 h 6865121"/>
              <a:gd name="connsiteX1" fmla="*/ 7173958 w 10302611"/>
              <a:gd name="connsiteY1" fmla="*/ 0 h 6865121"/>
              <a:gd name="connsiteX2" fmla="*/ 8103870 w 10302611"/>
              <a:gd name="connsiteY2" fmla="*/ 3254035 h 6865121"/>
              <a:gd name="connsiteX3" fmla="*/ 10300335 w 10302611"/>
              <a:gd name="connsiteY3" fmla="*/ 6856413 h 6865121"/>
              <a:gd name="connsiteX4" fmla="*/ 0 w 10302611"/>
              <a:gd name="connsiteY4" fmla="*/ 6865121 h 6865121"/>
              <a:gd name="connsiteX5" fmla="*/ 0 w 10302611"/>
              <a:gd name="connsiteY5" fmla="*/ 8708 h 6865121"/>
              <a:gd name="connsiteX0" fmla="*/ 0 w 10302097"/>
              <a:gd name="connsiteY0" fmla="*/ 8708 h 6865121"/>
              <a:gd name="connsiteX1" fmla="*/ 7173958 w 10302097"/>
              <a:gd name="connsiteY1" fmla="*/ 0 h 6865121"/>
              <a:gd name="connsiteX2" fmla="*/ 8103870 w 10302097"/>
              <a:gd name="connsiteY2" fmla="*/ 3254035 h 6865121"/>
              <a:gd name="connsiteX3" fmla="*/ 10300335 w 10302097"/>
              <a:gd name="connsiteY3" fmla="*/ 6856413 h 6865121"/>
              <a:gd name="connsiteX4" fmla="*/ 0 w 10302097"/>
              <a:gd name="connsiteY4" fmla="*/ 6865121 h 6865121"/>
              <a:gd name="connsiteX5" fmla="*/ 0 w 10302097"/>
              <a:gd name="connsiteY5" fmla="*/ 8708 h 6865121"/>
              <a:gd name="connsiteX0" fmla="*/ 0 w 10300335"/>
              <a:gd name="connsiteY0" fmla="*/ 8708 h 6865121"/>
              <a:gd name="connsiteX1" fmla="*/ 7173958 w 10300335"/>
              <a:gd name="connsiteY1" fmla="*/ 0 h 6865121"/>
              <a:gd name="connsiteX2" fmla="*/ 8103870 w 10300335"/>
              <a:gd name="connsiteY2" fmla="*/ 3254035 h 6865121"/>
              <a:gd name="connsiteX3" fmla="*/ 10300335 w 10300335"/>
              <a:gd name="connsiteY3" fmla="*/ 6856413 h 6865121"/>
              <a:gd name="connsiteX4" fmla="*/ 0 w 10300335"/>
              <a:gd name="connsiteY4" fmla="*/ 6865121 h 6865121"/>
              <a:gd name="connsiteX5" fmla="*/ 0 w 10300335"/>
              <a:gd name="connsiteY5" fmla="*/ 8708 h 6865121"/>
              <a:gd name="connsiteX0" fmla="*/ 0 w 10300567"/>
              <a:gd name="connsiteY0" fmla="*/ 8708 h 6865121"/>
              <a:gd name="connsiteX1" fmla="*/ 7173958 w 10300567"/>
              <a:gd name="connsiteY1" fmla="*/ 0 h 6865121"/>
              <a:gd name="connsiteX2" fmla="*/ 8103870 w 10300567"/>
              <a:gd name="connsiteY2" fmla="*/ 3254035 h 6865121"/>
              <a:gd name="connsiteX3" fmla="*/ 10300335 w 10300567"/>
              <a:gd name="connsiteY3" fmla="*/ 6856413 h 6865121"/>
              <a:gd name="connsiteX4" fmla="*/ 0 w 10300567"/>
              <a:gd name="connsiteY4" fmla="*/ 6865121 h 6865121"/>
              <a:gd name="connsiteX5" fmla="*/ 0 w 10300567"/>
              <a:gd name="connsiteY5" fmla="*/ 8708 h 6865121"/>
              <a:gd name="connsiteX0" fmla="*/ 0 w 10300567"/>
              <a:gd name="connsiteY0" fmla="*/ 8708 h 6865121"/>
              <a:gd name="connsiteX1" fmla="*/ 7173958 w 10300567"/>
              <a:gd name="connsiteY1" fmla="*/ 0 h 6865121"/>
              <a:gd name="connsiteX2" fmla="*/ 8103870 w 10300567"/>
              <a:gd name="connsiteY2" fmla="*/ 3254035 h 6865121"/>
              <a:gd name="connsiteX3" fmla="*/ 10300335 w 10300567"/>
              <a:gd name="connsiteY3" fmla="*/ 6856413 h 6865121"/>
              <a:gd name="connsiteX4" fmla="*/ 0 w 10300567"/>
              <a:gd name="connsiteY4" fmla="*/ 6865121 h 6865121"/>
              <a:gd name="connsiteX5" fmla="*/ 0 w 10300567"/>
              <a:gd name="connsiteY5" fmla="*/ 8708 h 6865121"/>
              <a:gd name="connsiteX0" fmla="*/ 0 w 10321183"/>
              <a:gd name="connsiteY0" fmla="*/ 8708 h 6865121"/>
              <a:gd name="connsiteX1" fmla="*/ 7173958 w 10321183"/>
              <a:gd name="connsiteY1" fmla="*/ 0 h 6865121"/>
              <a:gd name="connsiteX2" fmla="*/ 8103870 w 10321183"/>
              <a:gd name="connsiteY2" fmla="*/ 3254035 h 6865121"/>
              <a:gd name="connsiteX3" fmla="*/ 10300335 w 10321183"/>
              <a:gd name="connsiteY3" fmla="*/ 6856413 h 6865121"/>
              <a:gd name="connsiteX4" fmla="*/ 0 w 10321183"/>
              <a:gd name="connsiteY4" fmla="*/ 6865121 h 6865121"/>
              <a:gd name="connsiteX5" fmla="*/ 0 w 10321183"/>
              <a:gd name="connsiteY5" fmla="*/ 8708 h 6865121"/>
              <a:gd name="connsiteX0" fmla="*/ 0 w 10603995"/>
              <a:gd name="connsiteY0" fmla="*/ 8708 h 6865121"/>
              <a:gd name="connsiteX1" fmla="*/ 7173958 w 10603995"/>
              <a:gd name="connsiteY1" fmla="*/ 0 h 6865121"/>
              <a:gd name="connsiteX2" fmla="*/ 10300335 w 10603995"/>
              <a:gd name="connsiteY2" fmla="*/ 6856413 h 6865121"/>
              <a:gd name="connsiteX3" fmla="*/ 0 w 10603995"/>
              <a:gd name="connsiteY3" fmla="*/ 6865121 h 6865121"/>
              <a:gd name="connsiteX4" fmla="*/ 0 w 10603995"/>
              <a:gd name="connsiteY4" fmla="*/ 8708 h 6865121"/>
              <a:gd name="connsiteX0" fmla="*/ 0 w 10463687"/>
              <a:gd name="connsiteY0" fmla="*/ 8708 h 6865121"/>
              <a:gd name="connsiteX1" fmla="*/ 7173958 w 10463687"/>
              <a:gd name="connsiteY1" fmla="*/ 0 h 6865121"/>
              <a:gd name="connsiteX2" fmla="*/ 10300335 w 10463687"/>
              <a:gd name="connsiteY2" fmla="*/ 6856413 h 6865121"/>
              <a:gd name="connsiteX3" fmla="*/ 0 w 10463687"/>
              <a:gd name="connsiteY3" fmla="*/ 6865121 h 6865121"/>
              <a:gd name="connsiteX4" fmla="*/ 0 w 10463687"/>
              <a:gd name="connsiteY4" fmla="*/ 8708 h 6865121"/>
              <a:gd name="connsiteX0" fmla="*/ 0 w 9845641"/>
              <a:gd name="connsiteY0" fmla="*/ 8708 h 6865121"/>
              <a:gd name="connsiteX1" fmla="*/ 7173958 w 9845641"/>
              <a:gd name="connsiteY1" fmla="*/ 0 h 6865121"/>
              <a:gd name="connsiteX2" fmla="*/ 9664609 w 9845641"/>
              <a:gd name="connsiteY2" fmla="*/ 6847704 h 6865121"/>
              <a:gd name="connsiteX3" fmla="*/ 0 w 9845641"/>
              <a:gd name="connsiteY3" fmla="*/ 6865121 h 6865121"/>
              <a:gd name="connsiteX4" fmla="*/ 0 w 9845641"/>
              <a:gd name="connsiteY4" fmla="*/ 8708 h 6865121"/>
              <a:gd name="connsiteX0" fmla="*/ 0 w 10489160"/>
              <a:gd name="connsiteY0" fmla="*/ 8708 h 6865121"/>
              <a:gd name="connsiteX1" fmla="*/ 7173958 w 10489160"/>
              <a:gd name="connsiteY1" fmla="*/ 0 h 6865121"/>
              <a:gd name="connsiteX2" fmla="*/ 10326461 w 10489160"/>
              <a:gd name="connsiteY2" fmla="*/ 6830287 h 6865121"/>
              <a:gd name="connsiteX3" fmla="*/ 0 w 10489160"/>
              <a:gd name="connsiteY3" fmla="*/ 6865121 h 6865121"/>
              <a:gd name="connsiteX4" fmla="*/ 0 w 10489160"/>
              <a:gd name="connsiteY4" fmla="*/ 8708 h 6865121"/>
              <a:gd name="connsiteX0" fmla="*/ 0 w 10337424"/>
              <a:gd name="connsiteY0" fmla="*/ 8708 h 6865121"/>
              <a:gd name="connsiteX1" fmla="*/ 7173958 w 10337424"/>
              <a:gd name="connsiteY1" fmla="*/ 0 h 6865121"/>
              <a:gd name="connsiteX2" fmla="*/ 10326461 w 10337424"/>
              <a:gd name="connsiteY2" fmla="*/ 6830287 h 6865121"/>
              <a:gd name="connsiteX3" fmla="*/ 0 w 10337424"/>
              <a:gd name="connsiteY3" fmla="*/ 6865121 h 6865121"/>
              <a:gd name="connsiteX4" fmla="*/ 0 w 10337424"/>
              <a:gd name="connsiteY4" fmla="*/ 8708 h 6865121"/>
              <a:gd name="connsiteX0" fmla="*/ 0 w 10337851"/>
              <a:gd name="connsiteY0" fmla="*/ 8708 h 6865121"/>
              <a:gd name="connsiteX1" fmla="*/ 7173958 w 10337851"/>
              <a:gd name="connsiteY1" fmla="*/ 0 h 6865121"/>
              <a:gd name="connsiteX2" fmla="*/ 10326461 w 10337851"/>
              <a:gd name="connsiteY2" fmla="*/ 6830287 h 6865121"/>
              <a:gd name="connsiteX3" fmla="*/ 0 w 10337851"/>
              <a:gd name="connsiteY3" fmla="*/ 6865121 h 6865121"/>
              <a:gd name="connsiteX4" fmla="*/ 0 w 10337851"/>
              <a:gd name="connsiteY4" fmla="*/ 8708 h 6865121"/>
              <a:gd name="connsiteX0" fmla="*/ 0 w 10329162"/>
              <a:gd name="connsiteY0" fmla="*/ 8708 h 6865121"/>
              <a:gd name="connsiteX1" fmla="*/ 7173958 w 10329162"/>
              <a:gd name="connsiteY1" fmla="*/ 0 h 6865121"/>
              <a:gd name="connsiteX2" fmla="*/ 10317752 w 10329162"/>
              <a:gd name="connsiteY2" fmla="*/ 6856413 h 6865121"/>
              <a:gd name="connsiteX3" fmla="*/ 0 w 10329162"/>
              <a:gd name="connsiteY3" fmla="*/ 6865121 h 6865121"/>
              <a:gd name="connsiteX4" fmla="*/ 0 w 10329162"/>
              <a:gd name="connsiteY4" fmla="*/ 8708 h 6865121"/>
              <a:gd name="connsiteX0" fmla="*/ 0 w 10317752"/>
              <a:gd name="connsiteY0" fmla="*/ 8708 h 6865121"/>
              <a:gd name="connsiteX1" fmla="*/ 7173958 w 10317752"/>
              <a:gd name="connsiteY1" fmla="*/ 0 h 6865121"/>
              <a:gd name="connsiteX2" fmla="*/ 10317752 w 10317752"/>
              <a:gd name="connsiteY2" fmla="*/ 6856413 h 6865121"/>
              <a:gd name="connsiteX3" fmla="*/ 0 w 10317752"/>
              <a:gd name="connsiteY3" fmla="*/ 6865121 h 6865121"/>
              <a:gd name="connsiteX4" fmla="*/ 0 w 10317752"/>
              <a:gd name="connsiteY4" fmla="*/ 8708 h 6865121"/>
              <a:gd name="connsiteX0" fmla="*/ 0 w 10329868"/>
              <a:gd name="connsiteY0" fmla="*/ 8708 h 6865121"/>
              <a:gd name="connsiteX1" fmla="*/ 7173958 w 10329868"/>
              <a:gd name="connsiteY1" fmla="*/ 0 h 6865121"/>
              <a:gd name="connsiteX2" fmla="*/ 10317752 w 10329868"/>
              <a:gd name="connsiteY2" fmla="*/ 6856413 h 6865121"/>
              <a:gd name="connsiteX3" fmla="*/ 0 w 10329868"/>
              <a:gd name="connsiteY3" fmla="*/ 6865121 h 6865121"/>
              <a:gd name="connsiteX4" fmla="*/ 0 w 10329868"/>
              <a:gd name="connsiteY4" fmla="*/ 8708 h 6865121"/>
              <a:gd name="connsiteX0" fmla="*/ 0 w 10329954"/>
              <a:gd name="connsiteY0" fmla="*/ 8708 h 6865121"/>
              <a:gd name="connsiteX1" fmla="*/ 7173958 w 10329954"/>
              <a:gd name="connsiteY1" fmla="*/ 0 h 6865121"/>
              <a:gd name="connsiteX2" fmla="*/ 10317752 w 10329954"/>
              <a:gd name="connsiteY2" fmla="*/ 6856413 h 6865121"/>
              <a:gd name="connsiteX3" fmla="*/ 0 w 10329954"/>
              <a:gd name="connsiteY3" fmla="*/ 6865121 h 6865121"/>
              <a:gd name="connsiteX4" fmla="*/ 0 w 10329954"/>
              <a:gd name="connsiteY4" fmla="*/ 8708 h 6865121"/>
              <a:gd name="connsiteX0" fmla="*/ 0 w 10326597"/>
              <a:gd name="connsiteY0" fmla="*/ 8708 h 6865121"/>
              <a:gd name="connsiteX1" fmla="*/ 7173958 w 10326597"/>
              <a:gd name="connsiteY1" fmla="*/ 0 h 6865121"/>
              <a:gd name="connsiteX2" fmla="*/ 10317752 w 10326597"/>
              <a:gd name="connsiteY2" fmla="*/ 6856413 h 6865121"/>
              <a:gd name="connsiteX3" fmla="*/ 0 w 10326597"/>
              <a:gd name="connsiteY3" fmla="*/ 6865121 h 6865121"/>
              <a:gd name="connsiteX4" fmla="*/ 0 w 10326597"/>
              <a:gd name="connsiteY4" fmla="*/ 8708 h 6865121"/>
              <a:gd name="connsiteX0" fmla="*/ 0 w 10326777"/>
              <a:gd name="connsiteY0" fmla="*/ 8708 h 6865121"/>
              <a:gd name="connsiteX1" fmla="*/ 7173958 w 10326777"/>
              <a:gd name="connsiteY1" fmla="*/ 0 h 6865121"/>
              <a:gd name="connsiteX2" fmla="*/ 10317752 w 10326777"/>
              <a:gd name="connsiteY2" fmla="*/ 6856413 h 6865121"/>
              <a:gd name="connsiteX3" fmla="*/ 0 w 10326777"/>
              <a:gd name="connsiteY3" fmla="*/ 6865121 h 6865121"/>
              <a:gd name="connsiteX4" fmla="*/ 0 w 10326777"/>
              <a:gd name="connsiteY4" fmla="*/ 8708 h 6865121"/>
              <a:gd name="connsiteX0" fmla="*/ 0 w 10326694"/>
              <a:gd name="connsiteY0" fmla="*/ 8708 h 6865121"/>
              <a:gd name="connsiteX1" fmla="*/ 7130415 w 10326694"/>
              <a:gd name="connsiteY1" fmla="*/ 0 h 6865121"/>
              <a:gd name="connsiteX2" fmla="*/ 10317752 w 10326694"/>
              <a:gd name="connsiteY2" fmla="*/ 6856413 h 6865121"/>
              <a:gd name="connsiteX3" fmla="*/ 0 w 10326694"/>
              <a:gd name="connsiteY3" fmla="*/ 6865121 h 6865121"/>
              <a:gd name="connsiteX4" fmla="*/ 0 w 10326694"/>
              <a:gd name="connsiteY4" fmla="*/ 8708 h 6865121"/>
              <a:gd name="connsiteX0" fmla="*/ 0 w 10326694"/>
              <a:gd name="connsiteY0" fmla="*/ 8708 h 6865122"/>
              <a:gd name="connsiteX1" fmla="*/ 7130415 w 10326694"/>
              <a:gd name="connsiteY1" fmla="*/ 0 h 6865122"/>
              <a:gd name="connsiteX2" fmla="*/ 10317752 w 10326694"/>
              <a:gd name="connsiteY2" fmla="*/ 6865122 h 6865122"/>
              <a:gd name="connsiteX3" fmla="*/ 0 w 10326694"/>
              <a:gd name="connsiteY3" fmla="*/ 6865121 h 6865122"/>
              <a:gd name="connsiteX4" fmla="*/ 0 w 10326694"/>
              <a:gd name="connsiteY4" fmla="*/ 8708 h 6865122"/>
              <a:gd name="connsiteX0" fmla="*/ 0 w 10327991"/>
              <a:gd name="connsiteY0" fmla="*/ 8708 h 6865122"/>
              <a:gd name="connsiteX1" fmla="*/ 7130415 w 10327991"/>
              <a:gd name="connsiteY1" fmla="*/ 0 h 6865122"/>
              <a:gd name="connsiteX2" fmla="*/ 10317752 w 10327991"/>
              <a:gd name="connsiteY2" fmla="*/ 6865122 h 6865122"/>
              <a:gd name="connsiteX3" fmla="*/ 0 w 10327991"/>
              <a:gd name="connsiteY3" fmla="*/ 6865121 h 6865122"/>
              <a:gd name="connsiteX4" fmla="*/ 0 w 10327991"/>
              <a:gd name="connsiteY4" fmla="*/ 8708 h 6865122"/>
              <a:gd name="connsiteX0" fmla="*/ 0 w 10328238"/>
              <a:gd name="connsiteY0" fmla="*/ 8708 h 6865122"/>
              <a:gd name="connsiteX1" fmla="*/ 7130415 w 10328238"/>
              <a:gd name="connsiteY1" fmla="*/ 0 h 6865122"/>
              <a:gd name="connsiteX2" fmla="*/ 10317752 w 10328238"/>
              <a:gd name="connsiteY2" fmla="*/ 6865122 h 6865122"/>
              <a:gd name="connsiteX3" fmla="*/ 0 w 10328238"/>
              <a:gd name="connsiteY3" fmla="*/ 6865121 h 6865122"/>
              <a:gd name="connsiteX4" fmla="*/ 0 w 10328238"/>
              <a:gd name="connsiteY4" fmla="*/ 8708 h 6865122"/>
              <a:gd name="connsiteX0" fmla="*/ 0 w 10328356"/>
              <a:gd name="connsiteY0" fmla="*/ 8708 h 6865122"/>
              <a:gd name="connsiteX1" fmla="*/ 7130415 w 10328356"/>
              <a:gd name="connsiteY1" fmla="*/ 0 h 6865122"/>
              <a:gd name="connsiteX2" fmla="*/ 10317752 w 10328356"/>
              <a:gd name="connsiteY2" fmla="*/ 6865122 h 6865122"/>
              <a:gd name="connsiteX3" fmla="*/ 0 w 10328356"/>
              <a:gd name="connsiteY3" fmla="*/ 6865121 h 6865122"/>
              <a:gd name="connsiteX4" fmla="*/ 0 w 10328356"/>
              <a:gd name="connsiteY4" fmla="*/ 8708 h 6865122"/>
              <a:gd name="connsiteX0" fmla="*/ 0 w 11272253"/>
              <a:gd name="connsiteY0" fmla="*/ 8708 h 6865122"/>
              <a:gd name="connsiteX1" fmla="*/ 8074312 w 11272253"/>
              <a:gd name="connsiteY1" fmla="*/ 0 h 6865122"/>
              <a:gd name="connsiteX2" fmla="*/ 11261649 w 11272253"/>
              <a:gd name="connsiteY2" fmla="*/ 6865122 h 6865122"/>
              <a:gd name="connsiteX3" fmla="*/ 943897 w 11272253"/>
              <a:gd name="connsiteY3" fmla="*/ 6865121 h 6865122"/>
              <a:gd name="connsiteX4" fmla="*/ 0 w 11272253"/>
              <a:gd name="connsiteY4" fmla="*/ 8708 h 6865122"/>
              <a:gd name="connsiteX0" fmla="*/ 0 w 11272253"/>
              <a:gd name="connsiteY0" fmla="*/ 8708 h 6865122"/>
              <a:gd name="connsiteX1" fmla="*/ 8074312 w 11272253"/>
              <a:gd name="connsiteY1" fmla="*/ 0 h 6865122"/>
              <a:gd name="connsiteX2" fmla="*/ 11261649 w 11272253"/>
              <a:gd name="connsiteY2" fmla="*/ 6865122 h 6865122"/>
              <a:gd name="connsiteX3" fmla="*/ 7375 w 11272253"/>
              <a:gd name="connsiteY3" fmla="*/ 6865121 h 6865122"/>
              <a:gd name="connsiteX4" fmla="*/ 0 w 11272253"/>
              <a:gd name="connsiteY4" fmla="*/ 8708 h 6865122"/>
              <a:gd name="connsiteX0" fmla="*/ 0 w 11272078"/>
              <a:gd name="connsiteY0" fmla="*/ 8708 h 6865122"/>
              <a:gd name="connsiteX1" fmla="*/ 8074312 w 11272078"/>
              <a:gd name="connsiteY1" fmla="*/ 0 h 6865122"/>
              <a:gd name="connsiteX2" fmla="*/ 11261649 w 11272078"/>
              <a:gd name="connsiteY2" fmla="*/ 6865122 h 6865122"/>
              <a:gd name="connsiteX3" fmla="*/ 7375 w 11272078"/>
              <a:gd name="connsiteY3" fmla="*/ 6865121 h 6865122"/>
              <a:gd name="connsiteX4" fmla="*/ 0 w 11272078"/>
              <a:gd name="connsiteY4" fmla="*/ 8708 h 6865122"/>
              <a:gd name="connsiteX0" fmla="*/ 0 w 11267894"/>
              <a:gd name="connsiteY0" fmla="*/ 8708 h 6865122"/>
              <a:gd name="connsiteX1" fmla="*/ 8074312 w 11267894"/>
              <a:gd name="connsiteY1" fmla="*/ 0 h 6865122"/>
              <a:gd name="connsiteX2" fmla="*/ 11261649 w 11267894"/>
              <a:gd name="connsiteY2" fmla="*/ 6865122 h 6865122"/>
              <a:gd name="connsiteX3" fmla="*/ 7375 w 11267894"/>
              <a:gd name="connsiteY3" fmla="*/ 6865121 h 6865122"/>
              <a:gd name="connsiteX4" fmla="*/ 0 w 11267894"/>
              <a:gd name="connsiteY4" fmla="*/ 8708 h 6865122"/>
              <a:gd name="connsiteX0" fmla="*/ 0 w 11267952"/>
              <a:gd name="connsiteY0" fmla="*/ 8708 h 6865122"/>
              <a:gd name="connsiteX1" fmla="*/ 8074312 w 11267952"/>
              <a:gd name="connsiteY1" fmla="*/ 0 h 6865122"/>
              <a:gd name="connsiteX2" fmla="*/ 11261649 w 11267952"/>
              <a:gd name="connsiteY2" fmla="*/ 6865122 h 6865122"/>
              <a:gd name="connsiteX3" fmla="*/ 7375 w 11267952"/>
              <a:gd name="connsiteY3" fmla="*/ 6865121 h 6865122"/>
              <a:gd name="connsiteX4" fmla="*/ 0 w 11267952"/>
              <a:gd name="connsiteY4" fmla="*/ 8708 h 6865122"/>
              <a:gd name="connsiteX0" fmla="*/ 0 w 11267952"/>
              <a:gd name="connsiteY0" fmla="*/ 8708 h 6865122"/>
              <a:gd name="connsiteX1" fmla="*/ 8074312 w 11267952"/>
              <a:gd name="connsiteY1" fmla="*/ 0 h 6865122"/>
              <a:gd name="connsiteX2" fmla="*/ 11261649 w 11267952"/>
              <a:gd name="connsiteY2" fmla="*/ 6865122 h 6865122"/>
              <a:gd name="connsiteX3" fmla="*/ 7375 w 11267952"/>
              <a:gd name="connsiteY3" fmla="*/ 6865121 h 6865122"/>
              <a:gd name="connsiteX4" fmla="*/ 0 w 11267952"/>
              <a:gd name="connsiteY4" fmla="*/ 8708 h 6865122"/>
              <a:gd name="connsiteX0" fmla="*/ 0 w 11267919"/>
              <a:gd name="connsiteY0" fmla="*/ 8708 h 6865122"/>
              <a:gd name="connsiteX1" fmla="*/ 8074312 w 11267919"/>
              <a:gd name="connsiteY1" fmla="*/ 0 h 6865122"/>
              <a:gd name="connsiteX2" fmla="*/ 11261649 w 11267919"/>
              <a:gd name="connsiteY2" fmla="*/ 6865122 h 6865122"/>
              <a:gd name="connsiteX3" fmla="*/ 7375 w 11267919"/>
              <a:gd name="connsiteY3" fmla="*/ 6865121 h 6865122"/>
              <a:gd name="connsiteX4" fmla="*/ 0 w 11267919"/>
              <a:gd name="connsiteY4" fmla="*/ 8708 h 6865122"/>
              <a:gd name="connsiteX0" fmla="*/ 0 w 11275099"/>
              <a:gd name="connsiteY0" fmla="*/ 8708 h 6865122"/>
              <a:gd name="connsiteX1" fmla="*/ 8074312 w 11275099"/>
              <a:gd name="connsiteY1" fmla="*/ 0 h 6865122"/>
              <a:gd name="connsiteX2" fmla="*/ 11261649 w 11275099"/>
              <a:gd name="connsiteY2" fmla="*/ 6865122 h 6865122"/>
              <a:gd name="connsiteX3" fmla="*/ 7375 w 11275099"/>
              <a:gd name="connsiteY3" fmla="*/ 6865121 h 6865122"/>
              <a:gd name="connsiteX4" fmla="*/ 0 w 11275099"/>
              <a:gd name="connsiteY4" fmla="*/ 8708 h 6865122"/>
              <a:gd name="connsiteX0" fmla="*/ 0 w 11275167"/>
              <a:gd name="connsiteY0" fmla="*/ 8708 h 6865122"/>
              <a:gd name="connsiteX1" fmla="*/ 8074312 w 11275167"/>
              <a:gd name="connsiteY1" fmla="*/ 0 h 6865122"/>
              <a:gd name="connsiteX2" fmla="*/ 11261649 w 11275167"/>
              <a:gd name="connsiteY2" fmla="*/ 6865122 h 6865122"/>
              <a:gd name="connsiteX3" fmla="*/ 7375 w 11275167"/>
              <a:gd name="connsiteY3" fmla="*/ 6865121 h 6865122"/>
              <a:gd name="connsiteX4" fmla="*/ 0 w 11275167"/>
              <a:gd name="connsiteY4" fmla="*/ 8708 h 6865122"/>
              <a:gd name="connsiteX0" fmla="*/ 0 w 11275082"/>
              <a:gd name="connsiteY0" fmla="*/ 8708 h 6865122"/>
              <a:gd name="connsiteX1" fmla="*/ 8074312 w 11275082"/>
              <a:gd name="connsiteY1" fmla="*/ 0 h 6865122"/>
              <a:gd name="connsiteX2" fmla="*/ 11261649 w 11275082"/>
              <a:gd name="connsiteY2" fmla="*/ 6865122 h 6865122"/>
              <a:gd name="connsiteX3" fmla="*/ 7375 w 11275082"/>
              <a:gd name="connsiteY3" fmla="*/ 6865121 h 6865122"/>
              <a:gd name="connsiteX4" fmla="*/ 0 w 11275082"/>
              <a:gd name="connsiteY4" fmla="*/ 8708 h 6865122"/>
              <a:gd name="connsiteX0" fmla="*/ 0 w 11275150"/>
              <a:gd name="connsiteY0" fmla="*/ 8708 h 6865122"/>
              <a:gd name="connsiteX1" fmla="*/ 8074312 w 11275150"/>
              <a:gd name="connsiteY1" fmla="*/ 0 h 6865122"/>
              <a:gd name="connsiteX2" fmla="*/ 11261649 w 11275150"/>
              <a:gd name="connsiteY2" fmla="*/ 6865122 h 6865122"/>
              <a:gd name="connsiteX3" fmla="*/ 7375 w 11275150"/>
              <a:gd name="connsiteY3" fmla="*/ 6865121 h 6865122"/>
              <a:gd name="connsiteX4" fmla="*/ 0 w 11275150"/>
              <a:gd name="connsiteY4" fmla="*/ 8708 h 6865122"/>
              <a:gd name="connsiteX0" fmla="*/ 0 w 11275410"/>
              <a:gd name="connsiteY0" fmla="*/ 8708 h 6865122"/>
              <a:gd name="connsiteX1" fmla="*/ 8074312 w 11275410"/>
              <a:gd name="connsiteY1" fmla="*/ 0 h 6865122"/>
              <a:gd name="connsiteX2" fmla="*/ 11261649 w 11275410"/>
              <a:gd name="connsiteY2" fmla="*/ 6865122 h 6865122"/>
              <a:gd name="connsiteX3" fmla="*/ 7375 w 11275410"/>
              <a:gd name="connsiteY3" fmla="*/ 6865121 h 6865122"/>
              <a:gd name="connsiteX4" fmla="*/ 0 w 11275410"/>
              <a:gd name="connsiteY4" fmla="*/ 8708 h 6865122"/>
              <a:gd name="connsiteX0" fmla="*/ 0 w 11275015"/>
              <a:gd name="connsiteY0" fmla="*/ 8708 h 6865122"/>
              <a:gd name="connsiteX1" fmla="*/ 8074312 w 11275015"/>
              <a:gd name="connsiteY1" fmla="*/ 0 h 6865122"/>
              <a:gd name="connsiteX2" fmla="*/ 11261649 w 11275015"/>
              <a:gd name="connsiteY2" fmla="*/ 6865122 h 6865122"/>
              <a:gd name="connsiteX3" fmla="*/ 7375 w 11275015"/>
              <a:gd name="connsiteY3" fmla="*/ 6865121 h 6865122"/>
              <a:gd name="connsiteX4" fmla="*/ 0 w 11275015"/>
              <a:gd name="connsiteY4" fmla="*/ 8708 h 6865122"/>
              <a:gd name="connsiteX0" fmla="*/ 0 w 11275184"/>
              <a:gd name="connsiteY0" fmla="*/ 8708 h 6865122"/>
              <a:gd name="connsiteX1" fmla="*/ 8074312 w 11275184"/>
              <a:gd name="connsiteY1" fmla="*/ 0 h 6865122"/>
              <a:gd name="connsiteX2" fmla="*/ 11261649 w 11275184"/>
              <a:gd name="connsiteY2" fmla="*/ 6865122 h 6865122"/>
              <a:gd name="connsiteX3" fmla="*/ 7375 w 11275184"/>
              <a:gd name="connsiteY3" fmla="*/ 6865121 h 6865122"/>
              <a:gd name="connsiteX4" fmla="*/ 0 w 11275184"/>
              <a:gd name="connsiteY4" fmla="*/ 8708 h 6865122"/>
              <a:gd name="connsiteX0" fmla="*/ 0 w 11275218"/>
              <a:gd name="connsiteY0" fmla="*/ 8708 h 6865122"/>
              <a:gd name="connsiteX1" fmla="*/ 8074312 w 11275218"/>
              <a:gd name="connsiteY1" fmla="*/ 0 h 6865122"/>
              <a:gd name="connsiteX2" fmla="*/ 11261649 w 11275218"/>
              <a:gd name="connsiteY2" fmla="*/ 6865122 h 6865122"/>
              <a:gd name="connsiteX3" fmla="*/ 7375 w 11275218"/>
              <a:gd name="connsiteY3" fmla="*/ 6865121 h 6865122"/>
              <a:gd name="connsiteX4" fmla="*/ 0 w 11275218"/>
              <a:gd name="connsiteY4" fmla="*/ 8708 h 6865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5218" h="6865122">
                <a:moveTo>
                  <a:pt x="0" y="8708"/>
                </a:moveTo>
                <a:lnTo>
                  <a:pt x="8074312" y="0"/>
                </a:lnTo>
                <a:cubicBezTo>
                  <a:pt x="7056029" y="3559363"/>
                  <a:pt x="11552644" y="3662468"/>
                  <a:pt x="11261649" y="6865122"/>
                </a:cubicBezTo>
                <a:lnTo>
                  <a:pt x="7375" y="6865121"/>
                </a:lnTo>
                <a:cubicBezTo>
                  <a:pt x="4917" y="4579650"/>
                  <a:pt x="2458" y="2294179"/>
                  <a:pt x="0" y="8708"/>
                </a:cubicBezTo>
                <a:close/>
              </a:path>
            </a:pathLst>
          </a:custGeom>
          <a:solidFill>
            <a:schemeClr val="bg1"/>
          </a:solidFill>
        </p:spPr>
        <p:txBody>
          <a:bodyPr/>
          <a:lstStyle/>
          <a:p>
            <a:endParaRPr lang="en-GB" dirty="0"/>
          </a:p>
        </p:txBody>
      </p:sp>
      <p:sp>
        <p:nvSpPr>
          <p:cNvPr id="5" name="Päivämäärän paikkamerkki 4">
            <a:extLst>
              <a:ext uri="{FF2B5EF4-FFF2-40B4-BE49-F238E27FC236}">
                <a16:creationId xmlns:a16="http://schemas.microsoft.com/office/drawing/2014/main" id="{05C0E76F-9869-BDCE-4065-CE9865C60634}"/>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6" name="Alatunnisteen paikkamerkki 5">
            <a:extLst>
              <a:ext uri="{FF2B5EF4-FFF2-40B4-BE49-F238E27FC236}">
                <a16:creationId xmlns:a16="http://schemas.microsoft.com/office/drawing/2014/main" id="{6AD67274-860E-6794-D02B-EC2F11CA322B}"/>
              </a:ext>
            </a:extLst>
          </p:cNvPr>
          <p:cNvSpPr>
            <a:spLocks noGrp="1"/>
          </p:cNvSpPr>
          <p:nvPr>
            <p:ph type="ftr" sz="quarter" idx="11"/>
          </p:nvPr>
        </p:nvSpPr>
        <p:spPr/>
        <p:txBody>
          <a:bodyPr/>
          <a:lstStyle/>
          <a:p>
            <a:endParaRPr lang="en-GB"/>
          </a:p>
        </p:txBody>
      </p:sp>
      <p:sp>
        <p:nvSpPr>
          <p:cNvPr id="7" name="Dian numeron paikkamerkki 6">
            <a:extLst>
              <a:ext uri="{FF2B5EF4-FFF2-40B4-BE49-F238E27FC236}">
                <a16:creationId xmlns:a16="http://schemas.microsoft.com/office/drawing/2014/main" id="{BEF8A0BF-79A4-FED1-0CE8-0E757C85837F}"/>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17" name="Kuva 16">
            <a:extLst>
              <a:ext uri="{FF2B5EF4-FFF2-40B4-BE49-F238E27FC236}">
                <a16:creationId xmlns:a16="http://schemas.microsoft.com/office/drawing/2014/main" id="{D2AD0F63-B20A-6ECD-E478-254E3411B52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265300" y="137096"/>
            <a:ext cx="1727249" cy="1529409"/>
          </a:xfrm>
          <a:prstGeom prst="rect">
            <a:avLst/>
          </a:prstGeom>
        </p:spPr>
      </p:pic>
    </p:spTree>
    <p:extLst>
      <p:ext uri="{BB962C8B-B14F-4D97-AF65-F5344CB8AC3E}">
        <p14:creationId xmlns:p14="http://schemas.microsoft.com/office/powerpoint/2010/main" val="315802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tsikko ja sisältö kaari 2">
    <p:bg>
      <p:bgPr>
        <a:solidFill>
          <a:schemeClr val="bg2"/>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7ABFC981-C381-C011-41CB-578EAB3280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0340825" cy="6858000"/>
          </a:xfrm>
          <a:prstGeom prst="rect">
            <a:avLst/>
          </a:prstGeom>
        </p:spPr>
      </p:pic>
      <p:sp>
        <p:nvSpPr>
          <p:cNvPr id="2" name="Otsikko 1">
            <a:extLst>
              <a:ext uri="{FF2B5EF4-FFF2-40B4-BE49-F238E27FC236}">
                <a16:creationId xmlns:a16="http://schemas.microsoft.com/office/drawing/2014/main" id="{305374CE-8C76-1BE3-ECC4-6232F88C3684}"/>
              </a:ext>
            </a:extLst>
          </p:cNvPr>
          <p:cNvSpPr>
            <a:spLocks noGrp="1"/>
          </p:cNvSpPr>
          <p:nvPr>
            <p:ph type="title"/>
          </p:nvPr>
        </p:nvSpPr>
        <p:spPr>
          <a:xfrm>
            <a:off x="838200" y="936523"/>
            <a:ext cx="5257800" cy="75416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Sisällön paikkamerkki 2">
            <a:extLst>
              <a:ext uri="{FF2B5EF4-FFF2-40B4-BE49-F238E27FC236}">
                <a16:creationId xmlns:a16="http://schemas.microsoft.com/office/drawing/2014/main" id="{40D49D07-D2EC-1123-D5E4-5EE7F32FB4AB}"/>
              </a:ext>
            </a:extLst>
          </p:cNvPr>
          <p:cNvSpPr>
            <a:spLocks noGrp="1"/>
          </p:cNvSpPr>
          <p:nvPr>
            <p:ph idx="1"/>
          </p:nvPr>
        </p:nvSpPr>
        <p:spPr>
          <a:xfrm>
            <a:off x="838200" y="1895963"/>
            <a:ext cx="6324600"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8C75C9F5-FEA9-FCC9-A3DD-565ECAD204B4}"/>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5" name="Alatunnisteen paikkamerkki 4">
            <a:extLst>
              <a:ext uri="{FF2B5EF4-FFF2-40B4-BE49-F238E27FC236}">
                <a16:creationId xmlns:a16="http://schemas.microsoft.com/office/drawing/2014/main" id="{5C3E29D4-2D77-B665-5DF7-99E4EDA1A7F0}"/>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6C15A306-574F-EDA6-96FE-64D08FC98ECA}"/>
              </a:ext>
            </a:extLst>
          </p:cNvPr>
          <p:cNvSpPr>
            <a:spLocks noGrp="1"/>
          </p:cNvSpPr>
          <p:nvPr>
            <p:ph type="sldNum" sz="quarter" idx="12"/>
          </p:nvPr>
        </p:nvSpPr>
        <p:spPr/>
        <p:txBody>
          <a:bodyPr/>
          <a:lstStyle/>
          <a:p>
            <a:fld id="{6E83AD9E-0870-476B-B804-13336D24C3E1}" type="slidenum">
              <a:rPr lang="en-GB" smtClean="0"/>
              <a:t>‹#›</a:t>
            </a:fld>
            <a:endParaRPr lang="en-GB"/>
          </a:p>
        </p:txBody>
      </p:sp>
    </p:spTree>
    <p:extLst>
      <p:ext uri="{BB962C8B-B14F-4D97-AF65-F5344CB8AC3E}">
        <p14:creationId xmlns:p14="http://schemas.microsoft.com/office/powerpoint/2010/main" val="10522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Otsikkodia 1 iso tunnus VALKO">
    <p:bg>
      <p:bgPr>
        <a:solidFill>
          <a:schemeClr val="tx1"/>
        </a:solidFill>
        <a:effectLst/>
      </p:bgPr>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EDD0131E-08E1-0404-E12B-78AA5945DF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1413082" cy="6858000"/>
          </a:xfrm>
          <a:prstGeom prst="rect">
            <a:avLst/>
          </a:prstGeom>
        </p:spPr>
      </p:pic>
      <p:sp>
        <p:nvSpPr>
          <p:cNvPr id="2" name="Otsikko 1">
            <a:extLst>
              <a:ext uri="{FF2B5EF4-FFF2-40B4-BE49-F238E27FC236}">
                <a16:creationId xmlns:a16="http://schemas.microsoft.com/office/drawing/2014/main" id="{D42B62DC-5D41-5AD5-8F5B-E0E058B960AC}"/>
              </a:ext>
            </a:extLst>
          </p:cNvPr>
          <p:cNvSpPr>
            <a:spLocks noGrp="1"/>
          </p:cNvSpPr>
          <p:nvPr>
            <p:ph type="ctrTitle"/>
          </p:nvPr>
        </p:nvSpPr>
        <p:spPr>
          <a:xfrm>
            <a:off x="838200" y="2810596"/>
            <a:ext cx="5657193" cy="2387600"/>
          </a:xfrm>
        </p:spPr>
        <p:txBody>
          <a:bodyPr anchor="b">
            <a:normAutofit/>
          </a:bodyPr>
          <a:lstStyle>
            <a:lvl1pPr algn="l">
              <a:defRPr sz="4800" b="1">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Alaotsikko 2">
            <a:extLst>
              <a:ext uri="{FF2B5EF4-FFF2-40B4-BE49-F238E27FC236}">
                <a16:creationId xmlns:a16="http://schemas.microsoft.com/office/drawing/2014/main" id="{BB935E88-9700-DD2F-8419-3699005539D3}"/>
              </a:ext>
            </a:extLst>
          </p:cNvPr>
          <p:cNvSpPr>
            <a:spLocks noGrp="1"/>
          </p:cNvSpPr>
          <p:nvPr>
            <p:ph type="subTitle" idx="1"/>
          </p:nvPr>
        </p:nvSpPr>
        <p:spPr>
          <a:xfrm>
            <a:off x="838200" y="5407122"/>
            <a:ext cx="9144000" cy="706075"/>
          </a:xfrm>
        </p:spPr>
        <p:txBody>
          <a:bodyPr wrap="square">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sp>
        <p:nvSpPr>
          <p:cNvPr id="4" name="Päivämäärän paikkamerkki 3">
            <a:extLst>
              <a:ext uri="{FF2B5EF4-FFF2-40B4-BE49-F238E27FC236}">
                <a16:creationId xmlns:a16="http://schemas.microsoft.com/office/drawing/2014/main" id="{D5844557-8CD7-D1C6-D927-06D71224F6D4}"/>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5" name="Alatunnisteen paikkamerkki 4">
            <a:extLst>
              <a:ext uri="{FF2B5EF4-FFF2-40B4-BE49-F238E27FC236}">
                <a16:creationId xmlns:a16="http://schemas.microsoft.com/office/drawing/2014/main" id="{04BC8099-913D-3460-3989-E7D9735A9AAA}"/>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BCFFAF04-FE20-6272-8152-885D6083C781}"/>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13" name="Kuva 12" descr="Kuva, joka sisältää kohteen symboli&#10;&#10;Kuvaus luotu automaattisesti">
            <a:extLst>
              <a:ext uri="{FF2B5EF4-FFF2-40B4-BE49-F238E27FC236}">
                <a16:creationId xmlns:a16="http://schemas.microsoft.com/office/drawing/2014/main" id="{549AD06D-2C25-F1F3-8115-A9495A0141B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840832" y="95954"/>
            <a:ext cx="2174359" cy="1926745"/>
          </a:xfrm>
          <a:prstGeom prst="rect">
            <a:avLst/>
          </a:prstGeom>
        </p:spPr>
      </p:pic>
      <p:pic>
        <p:nvPicPr>
          <p:cNvPr id="21" name="Kuva 20">
            <a:extLst>
              <a:ext uri="{FF2B5EF4-FFF2-40B4-BE49-F238E27FC236}">
                <a16:creationId xmlns:a16="http://schemas.microsoft.com/office/drawing/2014/main" id="{3595EECF-6F0B-0576-B1C2-EAED03FE76E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287345" y="339972"/>
            <a:ext cx="3455953" cy="3062394"/>
          </a:xfrm>
          <a:prstGeom prst="rect">
            <a:avLst/>
          </a:prstGeom>
        </p:spPr>
      </p:pic>
      <p:grpSp>
        <p:nvGrpSpPr>
          <p:cNvPr id="19" name="Ryhmä 18">
            <a:extLst>
              <a:ext uri="{FF2B5EF4-FFF2-40B4-BE49-F238E27FC236}">
                <a16:creationId xmlns:a16="http://schemas.microsoft.com/office/drawing/2014/main" id="{18C5AA17-6FB5-6EB8-D821-539431D29CB1}"/>
              </a:ext>
            </a:extLst>
          </p:cNvPr>
          <p:cNvGrpSpPr/>
          <p:nvPr userDrawn="1"/>
        </p:nvGrpSpPr>
        <p:grpSpPr>
          <a:xfrm>
            <a:off x="684000" y="5965200"/>
            <a:ext cx="8772150" cy="715406"/>
            <a:chOff x="785777" y="5955084"/>
            <a:chExt cx="8705779" cy="709992"/>
          </a:xfrm>
        </p:grpSpPr>
        <p:pic>
          <p:nvPicPr>
            <p:cNvPr id="20" name="Kuva 19" descr="Kuva, joka sisältää kohteen musta, pimeys&#10;&#10;Kuvaus luotu automaattisesti">
              <a:extLst>
                <a:ext uri="{FF2B5EF4-FFF2-40B4-BE49-F238E27FC236}">
                  <a16:creationId xmlns:a16="http://schemas.microsoft.com/office/drawing/2014/main" id="{1BD11219-B921-317A-55D0-527697B1491B}"/>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7828495" y="6110723"/>
              <a:ext cx="1663061" cy="554353"/>
            </a:xfrm>
            <a:prstGeom prst="rect">
              <a:avLst/>
            </a:prstGeom>
          </p:spPr>
        </p:pic>
        <p:pic>
          <p:nvPicPr>
            <p:cNvPr id="22" name="Kuva 21" descr="Kuva, joka sisältää kohteen Fontti, Grafiikka, kuvakaappaus, graafinen suunnittelu&#10;&#10;Kuvaus luotu automaattisesti">
              <a:extLst>
                <a:ext uri="{FF2B5EF4-FFF2-40B4-BE49-F238E27FC236}">
                  <a16:creationId xmlns:a16="http://schemas.microsoft.com/office/drawing/2014/main" id="{3D9D288A-6C1A-F7D2-4DF8-F24CDA502E1D}"/>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6137260" y="6089098"/>
              <a:ext cx="1884280" cy="488866"/>
            </a:xfrm>
            <a:prstGeom prst="rect">
              <a:avLst/>
            </a:prstGeom>
          </p:spPr>
        </p:pic>
        <p:pic>
          <p:nvPicPr>
            <p:cNvPr id="25" name="Kuva 24">
              <a:extLst>
                <a:ext uri="{FF2B5EF4-FFF2-40B4-BE49-F238E27FC236}">
                  <a16:creationId xmlns:a16="http://schemas.microsoft.com/office/drawing/2014/main" id="{EB2A1055-4BAF-771B-FEA9-21529080B411}"/>
                </a:ext>
              </a:extLst>
            </p:cNvPr>
            <p:cNvPicPr>
              <a:picLocks noChangeAspect="1"/>
            </p:cNvPicPr>
            <p:nvPr userDrawn="1"/>
          </p:nvPicPr>
          <p:blipFill>
            <a:blip r:embed="rId8" cstate="hqprint">
              <a:extLst>
                <a:ext uri="{28A0092B-C50C-407E-A947-70E740481C1C}">
                  <a14:useLocalDpi xmlns:a14="http://schemas.microsoft.com/office/drawing/2010/main" val="0"/>
                </a:ext>
              </a:extLst>
            </a:blip>
            <a:srcRect/>
            <a:stretch/>
          </p:blipFill>
          <p:spPr>
            <a:xfrm>
              <a:off x="2775585" y="6116699"/>
              <a:ext cx="1361548" cy="321506"/>
            </a:xfrm>
            <a:prstGeom prst="rect">
              <a:avLst/>
            </a:prstGeom>
          </p:spPr>
        </p:pic>
        <p:pic>
          <p:nvPicPr>
            <p:cNvPr id="27" name="Kuva 26">
              <a:extLst>
                <a:ext uri="{FF2B5EF4-FFF2-40B4-BE49-F238E27FC236}">
                  <a16:creationId xmlns:a16="http://schemas.microsoft.com/office/drawing/2014/main" id="{C7E3726C-CEAB-1A59-DB43-713ED1A63FB6}"/>
                </a:ext>
              </a:extLst>
            </p:cNvPr>
            <p:cNvPicPr>
              <a:picLocks noChangeAspect="1"/>
            </p:cNvPicPr>
            <p:nvPr userDrawn="1"/>
          </p:nvPicPr>
          <p:blipFill>
            <a:blip r:embed="rId9" cstate="hqprint">
              <a:extLst>
                <a:ext uri="{28A0092B-C50C-407E-A947-70E740481C1C}">
                  <a14:useLocalDpi xmlns:a14="http://schemas.microsoft.com/office/drawing/2010/main" val="0"/>
                </a:ext>
              </a:extLst>
            </a:blip>
            <a:srcRect/>
            <a:stretch/>
          </p:blipFill>
          <p:spPr>
            <a:xfrm>
              <a:off x="4359217" y="5955084"/>
              <a:ext cx="1555957" cy="613467"/>
            </a:xfrm>
            <a:prstGeom prst="rect">
              <a:avLst/>
            </a:prstGeom>
          </p:spPr>
        </p:pic>
        <p:pic>
          <p:nvPicPr>
            <p:cNvPr id="28" name="Kuva 27">
              <a:extLst>
                <a:ext uri="{FF2B5EF4-FFF2-40B4-BE49-F238E27FC236}">
                  <a16:creationId xmlns:a16="http://schemas.microsoft.com/office/drawing/2014/main" id="{80A5B9C6-045B-626E-7A58-2CBB2FAEB72D}"/>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785777" y="5989386"/>
              <a:ext cx="1744248" cy="570649"/>
            </a:xfrm>
            <a:prstGeom prst="rect">
              <a:avLst/>
            </a:prstGeom>
          </p:spPr>
        </p:pic>
      </p:grpSp>
    </p:spTree>
    <p:extLst>
      <p:ext uri="{BB962C8B-B14F-4D97-AF65-F5344CB8AC3E}">
        <p14:creationId xmlns:p14="http://schemas.microsoft.com/office/powerpoint/2010/main" val="229228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vapohja1">
    <p:bg>
      <p:bgPr>
        <a:solidFill>
          <a:schemeClr val="tx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92C7EB9A-710B-5E65-2BCD-126BD58038FC}"/>
              </a:ext>
            </a:extLst>
          </p:cNvPr>
          <p:cNvSpPr>
            <a:spLocks noGrp="1"/>
          </p:cNvSpPr>
          <p:nvPr>
            <p:ph type="pic" sz="quarter" idx="13"/>
          </p:nvPr>
        </p:nvSpPr>
        <p:spPr>
          <a:xfrm>
            <a:off x="1" y="-8707"/>
            <a:ext cx="10328356" cy="6865122"/>
          </a:xfrm>
          <a:custGeom>
            <a:avLst/>
            <a:gdLst>
              <a:gd name="connsiteX0" fmla="*/ 0 w 8286750"/>
              <a:gd name="connsiteY0" fmla="*/ 0 h 6856413"/>
              <a:gd name="connsiteX1" fmla="*/ 4143375 w 8286750"/>
              <a:gd name="connsiteY1" fmla="*/ 0 h 6856413"/>
              <a:gd name="connsiteX2" fmla="*/ 8286750 w 8286750"/>
              <a:gd name="connsiteY2" fmla="*/ 3428207 h 6856413"/>
              <a:gd name="connsiteX3" fmla="*/ 4143375 w 8286750"/>
              <a:gd name="connsiteY3" fmla="*/ 6856414 h 6856413"/>
              <a:gd name="connsiteX4" fmla="*/ 0 w 8286750"/>
              <a:gd name="connsiteY4" fmla="*/ 6856413 h 6856413"/>
              <a:gd name="connsiteX5" fmla="*/ 0 w 8286750"/>
              <a:gd name="connsiteY5" fmla="*/ 0 h 6856413"/>
              <a:gd name="connsiteX0" fmla="*/ 0 w 8784661"/>
              <a:gd name="connsiteY0" fmla="*/ 8708 h 6865122"/>
              <a:gd name="connsiteX1" fmla="*/ 7173958 w 8784661"/>
              <a:gd name="connsiteY1" fmla="*/ 0 h 6865122"/>
              <a:gd name="connsiteX2" fmla="*/ 8286750 w 8784661"/>
              <a:gd name="connsiteY2" fmla="*/ 3436915 h 6865122"/>
              <a:gd name="connsiteX3" fmla="*/ 4143375 w 8784661"/>
              <a:gd name="connsiteY3" fmla="*/ 6865122 h 6865122"/>
              <a:gd name="connsiteX4" fmla="*/ 0 w 8784661"/>
              <a:gd name="connsiteY4" fmla="*/ 6865121 h 6865122"/>
              <a:gd name="connsiteX5" fmla="*/ 0 w 8784661"/>
              <a:gd name="connsiteY5" fmla="*/ 8708 h 6865122"/>
              <a:gd name="connsiteX0" fmla="*/ 0 w 8327012"/>
              <a:gd name="connsiteY0" fmla="*/ 8708 h 6865122"/>
              <a:gd name="connsiteX1" fmla="*/ 7173958 w 8327012"/>
              <a:gd name="connsiteY1" fmla="*/ 0 h 6865122"/>
              <a:gd name="connsiteX2" fmla="*/ 8286750 w 8327012"/>
              <a:gd name="connsiteY2" fmla="*/ 3436915 h 6865122"/>
              <a:gd name="connsiteX3" fmla="*/ 4143375 w 8327012"/>
              <a:gd name="connsiteY3" fmla="*/ 6865122 h 6865122"/>
              <a:gd name="connsiteX4" fmla="*/ 0 w 8327012"/>
              <a:gd name="connsiteY4" fmla="*/ 6865121 h 6865122"/>
              <a:gd name="connsiteX5" fmla="*/ 0 w 8327012"/>
              <a:gd name="connsiteY5" fmla="*/ 8708 h 6865122"/>
              <a:gd name="connsiteX0" fmla="*/ 0 w 11029625"/>
              <a:gd name="connsiteY0" fmla="*/ 8708 h 6865121"/>
              <a:gd name="connsiteX1" fmla="*/ 7173958 w 11029625"/>
              <a:gd name="connsiteY1" fmla="*/ 0 h 6865121"/>
              <a:gd name="connsiteX2" fmla="*/ 8286750 w 11029625"/>
              <a:gd name="connsiteY2" fmla="*/ 3436915 h 6865121"/>
              <a:gd name="connsiteX3" fmla="*/ 10300335 w 11029625"/>
              <a:gd name="connsiteY3" fmla="*/ 6856413 h 6865121"/>
              <a:gd name="connsiteX4" fmla="*/ 0 w 11029625"/>
              <a:gd name="connsiteY4" fmla="*/ 6865121 h 6865121"/>
              <a:gd name="connsiteX5" fmla="*/ 0 w 11029625"/>
              <a:gd name="connsiteY5" fmla="*/ 8708 h 6865121"/>
              <a:gd name="connsiteX0" fmla="*/ 0 w 10975887"/>
              <a:gd name="connsiteY0" fmla="*/ 8708 h 6865121"/>
              <a:gd name="connsiteX1" fmla="*/ 7173958 w 10975887"/>
              <a:gd name="connsiteY1" fmla="*/ 0 h 6865121"/>
              <a:gd name="connsiteX2" fmla="*/ 7851322 w 10975887"/>
              <a:gd name="connsiteY2" fmla="*/ 3079864 h 6865121"/>
              <a:gd name="connsiteX3" fmla="*/ 10300335 w 10975887"/>
              <a:gd name="connsiteY3" fmla="*/ 6856413 h 6865121"/>
              <a:gd name="connsiteX4" fmla="*/ 0 w 10975887"/>
              <a:gd name="connsiteY4" fmla="*/ 6865121 h 6865121"/>
              <a:gd name="connsiteX5" fmla="*/ 0 w 10975887"/>
              <a:gd name="connsiteY5" fmla="*/ 8708 h 6865121"/>
              <a:gd name="connsiteX0" fmla="*/ 0 w 10302013"/>
              <a:gd name="connsiteY0" fmla="*/ 8708 h 6865121"/>
              <a:gd name="connsiteX1" fmla="*/ 7173958 w 10302013"/>
              <a:gd name="connsiteY1" fmla="*/ 0 h 6865121"/>
              <a:gd name="connsiteX2" fmla="*/ 7851322 w 10302013"/>
              <a:gd name="connsiteY2" fmla="*/ 3079864 h 6865121"/>
              <a:gd name="connsiteX3" fmla="*/ 10300335 w 10302013"/>
              <a:gd name="connsiteY3" fmla="*/ 6856413 h 6865121"/>
              <a:gd name="connsiteX4" fmla="*/ 0 w 10302013"/>
              <a:gd name="connsiteY4" fmla="*/ 6865121 h 6865121"/>
              <a:gd name="connsiteX5" fmla="*/ 0 w 10302013"/>
              <a:gd name="connsiteY5" fmla="*/ 8708 h 6865121"/>
              <a:gd name="connsiteX0" fmla="*/ 0 w 10302013"/>
              <a:gd name="connsiteY0" fmla="*/ 8708 h 6865121"/>
              <a:gd name="connsiteX1" fmla="*/ 7173958 w 10302013"/>
              <a:gd name="connsiteY1" fmla="*/ 0 h 6865121"/>
              <a:gd name="connsiteX2" fmla="*/ 7851322 w 10302013"/>
              <a:gd name="connsiteY2" fmla="*/ 3079864 h 6865121"/>
              <a:gd name="connsiteX3" fmla="*/ 10300335 w 10302013"/>
              <a:gd name="connsiteY3" fmla="*/ 6856413 h 6865121"/>
              <a:gd name="connsiteX4" fmla="*/ 0 w 10302013"/>
              <a:gd name="connsiteY4" fmla="*/ 6865121 h 6865121"/>
              <a:gd name="connsiteX5" fmla="*/ 0 w 10302013"/>
              <a:gd name="connsiteY5" fmla="*/ 8708 h 6865121"/>
              <a:gd name="connsiteX0" fmla="*/ 0 w 10302912"/>
              <a:gd name="connsiteY0" fmla="*/ 8708 h 6865121"/>
              <a:gd name="connsiteX1" fmla="*/ 7173958 w 10302912"/>
              <a:gd name="connsiteY1" fmla="*/ 0 h 6865121"/>
              <a:gd name="connsiteX2" fmla="*/ 8565425 w 10302912"/>
              <a:gd name="connsiteY2" fmla="*/ 3436916 h 6865121"/>
              <a:gd name="connsiteX3" fmla="*/ 10300335 w 10302912"/>
              <a:gd name="connsiteY3" fmla="*/ 6856413 h 6865121"/>
              <a:gd name="connsiteX4" fmla="*/ 0 w 10302912"/>
              <a:gd name="connsiteY4" fmla="*/ 6865121 h 6865121"/>
              <a:gd name="connsiteX5" fmla="*/ 0 w 10302912"/>
              <a:gd name="connsiteY5" fmla="*/ 8708 h 6865121"/>
              <a:gd name="connsiteX0" fmla="*/ 0 w 10303608"/>
              <a:gd name="connsiteY0" fmla="*/ 8708 h 6865121"/>
              <a:gd name="connsiteX1" fmla="*/ 7173958 w 10303608"/>
              <a:gd name="connsiteY1" fmla="*/ 0 h 6865121"/>
              <a:gd name="connsiteX2" fmla="*/ 8565425 w 10303608"/>
              <a:gd name="connsiteY2" fmla="*/ 3436916 h 6865121"/>
              <a:gd name="connsiteX3" fmla="*/ 10300335 w 10303608"/>
              <a:gd name="connsiteY3" fmla="*/ 6856413 h 6865121"/>
              <a:gd name="connsiteX4" fmla="*/ 0 w 10303608"/>
              <a:gd name="connsiteY4" fmla="*/ 6865121 h 6865121"/>
              <a:gd name="connsiteX5" fmla="*/ 0 w 10303608"/>
              <a:gd name="connsiteY5" fmla="*/ 8708 h 6865121"/>
              <a:gd name="connsiteX0" fmla="*/ 0 w 10302063"/>
              <a:gd name="connsiteY0" fmla="*/ 8708 h 6865121"/>
              <a:gd name="connsiteX1" fmla="*/ 7173958 w 10302063"/>
              <a:gd name="connsiteY1" fmla="*/ 0 h 6865121"/>
              <a:gd name="connsiteX2" fmla="*/ 7624899 w 10302063"/>
              <a:gd name="connsiteY2" fmla="*/ 3489167 h 6865121"/>
              <a:gd name="connsiteX3" fmla="*/ 10300335 w 10302063"/>
              <a:gd name="connsiteY3" fmla="*/ 6856413 h 6865121"/>
              <a:gd name="connsiteX4" fmla="*/ 0 w 10302063"/>
              <a:gd name="connsiteY4" fmla="*/ 6865121 h 6865121"/>
              <a:gd name="connsiteX5" fmla="*/ 0 w 10302063"/>
              <a:gd name="connsiteY5" fmla="*/ 8708 h 6865121"/>
              <a:gd name="connsiteX0" fmla="*/ 0 w 10302611"/>
              <a:gd name="connsiteY0" fmla="*/ 8708 h 6865121"/>
              <a:gd name="connsiteX1" fmla="*/ 7173958 w 10302611"/>
              <a:gd name="connsiteY1" fmla="*/ 0 h 6865121"/>
              <a:gd name="connsiteX2" fmla="*/ 8103870 w 10302611"/>
              <a:gd name="connsiteY2" fmla="*/ 3254035 h 6865121"/>
              <a:gd name="connsiteX3" fmla="*/ 10300335 w 10302611"/>
              <a:gd name="connsiteY3" fmla="*/ 6856413 h 6865121"/>
              <a:gd name="connsiteX4" fmla="*/ 0 w 10302611"/>
              <a:gd name="connsiteY4" fmla="*/ 6865121 h 6865121"/>
              <a:gd name="connsiteX5" fmla="*/ 0 w 10302611"/>
              <a:gd name="connsiteY5" fmla="*/ 8708 h 6865121"/>
              <a:gd name="connsiteX0" fmla="*/ 0 w 10302097"/>
              <a:gd name="connsiteY0" fmla="*/ 8708 h 6865121"/>
              <a:gd name="connsiteX1" fmla="*/ 7173958 w 10302097"/>
              <a:gd name="connsiteY1" fmla="*/ 0 h 6865121"/>
              <a:gd name="connsiteX2" fmla="*/ 8103870 w 10302097"/>
              <a:gd name="connsiteY2" fmla="*/ 3254035 h 6865121"/>
              <a:gd name="connsiteX3" fmla="*/ 10300335 w 10302097"/>
              <a:gd name="connsiteY3" fmla="*/ 6856413 h 6865121"/>
              <a:gd name="connsiteX4" fmla="*/ 0 w 10302097"/>
              <a:gd name="connsiteY4" fmla="*/ 6865121 h 6865121"/>
              <a:gd name="connsiteX5" fmla="*/ 0 w 10302097"/>
              <a:gd name="connsiteY5" fmla="*/ 8708 h 6865121"/>
              <a:gd name="connsiteX0" fmla="*/ 0 w 10300335"/>
              <a:gd name="connsiteY0" fmla="*/ 8708 h 6865121"/>
              <a:gd name="connsiteX1" fmla="*/ 7173958 w 10300335"/>
              <a:gd name="connsiteY1" fmla="*/ 0 h 6865121"/>
              <a:gd name="connsiteX2" fmla="*/ 8103870 w 10300335"/>
              <a:gd name="connsiteY2" fmla="*/ 3254035 h 6865121"/>
              <a:gd name="connsiteX3" fmla="*/ 10300335 w 10300335"/>
              <a:gd name="connsiteY3" fmla="*/ 6856413 h 6865121"/>
              <a:gd name="connsiteX4" fmla="*/ 0 w 10300335"/>
              <a:gd name="connsiteY4" fmla="*/ 6865121 h 6865121"/>
              <a:gd name="connsiteX5" fmla="*/ 0 w 10300335"/>
              <a:gd name="connsiteY5" fmla="*/ 8708 h 6865121"/>
              <a:gd name="connsiteX0" fmla="*/ 0 w 10300567"/>
              <a:gd name="connsiteY0" fmla="*/ 8708 h 6865121"/>
              <a:gd name="connsiteX1" fmla="*/ 7173958 w 10300567"/>
              <a:gd name="connsiteY1" fmla="*/ 0 h 6865121"/>
              <a:gd name="connsiteX2" fmla="*/ 8103870 w 10300567"/>
              <a:gd name="connsiteY2" fmla="*/ 3254035 h 6865121"/>
              <a:gd name="connsiteX3" fmla="*/ 10300335 w 10300567"/>
              <a:gd name="connsiteY3" fmla="*/ 6856413 h 6865121"/>
              <a:gd name="connsiteX4" fmla="*/ 0 w 10300567"/>
              <a:gd name="connsiteY4" fmla="*/ 6865121 h 6865121"/>
              <a:gd name="connsiteX5" fmla="*/ 0 w 10300567"/>
              <a:gd name="connsiteY5" fmla="*/ 8708 h 6865121"/>
              <a:gd name="connsiteX0" fmla="*/ 0 w 10300567"/>
              <a:gd name="connsiteY0" fmla="*/ 8708 h 6865121"/>
              <a:gd name="connsiteX1" fmla="*/ 7173958 w 10300567"/>
              <a:gd name="connsiteY1" fmla="*/ 0 h 6865121"/>
              <a:gd name="connsiteX2" fmla="*/ 8103870 w 10300567"/>
              <a:gd name="connsiteY2" fmla="*/ 3254035 h 6865121"/>
              <a:gd name="connsiteX3" fmla="*/ 10300335 w 10300567"/>
              <a:gd name="connsiteY3" fmla="*/ 6856413 h 6865121"/>
              <a:gd name="connsiteX4" fmla="*/ 0 w 10300567"/>
              <a:gd name="connsiteY4" fmla="*/ 6865121 h 6865121"/>
              <a:gd name="connsiteX5" fmla="*/ 0 w 10300567"/>
              <a:gd name="connsiteY5" fmla="*/ 8708 h 6865121"/>
              <a:gd name="connsiteX0" fmla="*/ 0 w 10321183"/>
              <a:gd name="connsiteY0" fmla="*/ 8708 h 6865121"/>
              <a:gd name="connsiteX1" fmla="*/ 7173958 w 10321183"/>
              <a:gd name="connsiteY1" fmla="*/ 0 h 6865121"/>
              <a:gd name="connsiteX2" fmla="*/ 8103870 w 10321183"/>
              <a:gd name="connsiteY2" fmla="*/ 3254035 h 6865121"/>
              <a:gd name="connsiteX3" fmla="*/ 10300335 w 10321183"/>
              <a:gd name="connsiteY3" fmla="*/ 6856413 h 6865121"/>
              <a:gd name="connsiteX4" fmla="*/ 0 w 10321183"/>
              <a:gd name="connsiteY4" fmla="*/ 6865121 h 6865121"/>
              <a:gd name="connsiteX5" fmla="*/ 0 w 10321183"/>
              <a:gd name="connsiteY5" fmla="*/ 8708 h 6865121"/>
              <a:gd name="connsiteX0" fmla="*/ 0 w 10603995"/>
              <a:gd name="connsiteY0" fmla="*/ 8708 h 6865121"/>
              <a:gd name="connsiteX1" fmla="*/ 7173958 w 10603995"/>
              <a:gd name="connsiteY1" fmla="*/ 0 h 6865121"/>
              <a:gd name="connsiteX2" fmla="*/ 10300335 w 10603995"/>
              <a:gd name="connsiteY2" fmla="*/ 6856413 h 6865121"/>
              <a:gd name="connsiteX3" fmla="*/ 0 w 10603995"/>
              <a:gd name="connsiteY3" fmla="*/ 6865121 h 6865121"/>
              <a:gd name="connsiteX4" fmla="*/ 0 w 10603995"/>
              <a:gd name="connsiteY4" fmla="*/ 8708 h 6865121"/>
              <a:gd name="connsiteX0" fmla="*/ 0 w 10463687"/>
              <a:gd name="connsiteY0" fmla="*/ 8708 h 6865121"/>
              <a:gd name="connsiteX1" fmla="*/ 7173958 w 10463687"/>
              <a:gd name="connsiteY1" fmla="*/ 0 h 6865121"/>
              <a:gd name="connsiteX2" fmla="*/ 10300335 w 10463687"/>
              <a:gd name="connsiteY2" fmla="*/ 6856413 h 6865121"/>
              <a:gd name="connsiteX3" fmla="*/ 0 w 10463687"/>
              <a:gd name="connsiteY3" fmla="*/ 6865121 h 6865121"/>
              <a:gd name="connsiteX4" fmla="*/ 0 w 10463687"/>
              <a:gd name="connsiteY4" fmla="*/ 8708 h 6865121"/>
              <a:gd name="connsiteX0" fmla="*/ 0 w 9845641"/>
              <a:gd name="connsiteY0" fmla="*/ 8708 h 6865121"/>
              <a:gd name="connsiteX1" fmla="*/ 7173958 w 9845641"/>
              <a:gd name="connsiteY1" fmla="*/ 0 h 6865121"/>
              <a:gd name="connsiteX2" fmla="*/ 9664609 w 9845641"/>
              <a:gd name="connsiteY2" fmla="*/ 6847704 h 6865121"/>
              <a:gd name="connsiteX3" fmla="*/ 0 w 9845641"/>
              <a:gd name="connsiteY3" fmla="*/ 6865121 h 6865121"/>
              <a:gd name="connsiteX4" fmla="*/ 0 w 9845641"/>
              <a:gd name="connsiteY4" fmla="*/ 8708 h 6865121"/>
              <a:gd name="connsiteX0" fmla="*/ 0 w 10489160"/>
              <a:gd name="connsiteY0" fmla="*/ 8708 h 6865121"/>
              <a:gd name="connsiteX1" fmla="*/ 7173958 w 10489160"/>
              <a:gd name="connsiteY1" fmla="*/ 0 h 6865121"/>
              <a:gd name="connsiteX2" fmla="*/ 10326461 w 10489160"/>
              <a:gd name="connsiteY2" fmla="*/ 6830287 h 6865121"/>
              <a:gd name="connsiteX3" fmla="*/ 0 w 10489160"/>
              <a:gd name="connsiteY3" fmla="*/ 6865121 h 6865121"/>
              <a:gd name="connsiteX4" fmla="*/ 0 w 10489160"/>
              <a:gd name="connsiteY4" fmla="*/ 8708 h 6865121"/>
              <a:gd name="connsiteX0" fmla="*/ 0 w 10337424"/>
              <a:gd name="connsiteY0" fmla="*/ 8708 h 6865121"/>
              <a:gd name="connsiteX1" fmla="*/ 7173958 w 10337424"/>
              <a:gd name="connsiteY1" fmla="*/ 0 h 6865121"/>
              <a:gd name="connsiteX2" fmla="*/ 10326461 w 10337424"/>
              <a:gd name="connsiteY2" fmla="*/ 6830287 h 6865121"/>
              <a:gd name="connsiteX3" fmla="*/ 0 w 10337424"/>
              <a:gd name="connsiteY3" fmla="*/ 6865121 h 6865121"/>
              <a:gd name="connsiteX4" fmla="*/ 0 w 10337424"/>
              <a:gd name="connsiteY4" fmla="*/ 8708 h 6865121"/>
              <a:gd name="connsiteX0" fmla="*/ 0 w 10337851"/>
              <a:gd name="connsiteY0" fmla="*/ 8708 h 6865121"/>
              <a:gd name="connsiteX1" fmla="*/ 7173958 w 10337851"/>
              <a:gd name="connsiteY1" fmla="*/ 0 h 6865121"/>
              <a:gd name="connsiteX2" fmla="*/ 10326461 w 10337851"/>
              <a:gd name="connsiteY2" fmla="*/ 6830287 h 6865121"/>
              <a:gd name="connsiteX3" fmla="*/ 0 w 10337851"/>
              <a:gd name="connsiteY3" fmla="*/ 6865121 h 6865121"/>
              <a:gd name="connsiteX4" fmla="*/ 0 w 10337851"/>
              <a:gd name="connsiteY4" fmla="*/ 8708 h 6865121"/>
              <a:gd name="connsiteX0" fmla="*/ 0 w 10329162"/>
              <a:gd name="connsiteY0" fmla="*/ 8708 h 6865121"/>
              <a:gd name="connsiteX1" fmla="*/ 7173958 w 10329162"/>
              <a:gd name="connsiteY1" fmla="*/ 0 h 6865121"/>
              <a:gd name="connsiteX2" fmla="*/ 10317752 w 10329162"/>
              <a:gd name="connsiteY2" fmla="*/ 6856413 h 6865121"/>
              <a:gd name="connsiteX3" fmla="*/ 0 w 10329162"/>
              <a:gd name="connsiteY3" fmla="*/ 6865121 h 6865121"/>
              <a:gd name="connsiteX4" fmla="*/ 0 w 10329162"/>
              <a:gd name="connsiteY4" fmla="*/ 8708 h 6865121"/>
              <a:gd name="connsiteX0" fmla="*/ 0 w 10317752"/>
              <a:gd name="connsiteY0" fmla="*/ 8708 h 6865121"/>
              <a:gd name="connsiteX1" fmla="*/ 7173958 w 10317752"/>
              <a:gd name="connsiteY1" fmla="*/ 0 h 6865121"/>
              <a:gd name="connsiteX2" fmla="*/ 10317752 w 10317752"/>
              <a:gd name="connsiteY2" fmla="*/ 6856413 h 6865121"/>
              <a:gd name="connsiteX3" fmla="*/ 0 w 10317752"/>
              <a:gd name="connsiteY3" fmla="*/ 6865121 h 6865121"/>
              <a:gd name="connsiteX4" fmla="*/ 0 w 10317752"/>
              <a:gd name="connsiteY4" fmla="*/ 8708 h 6865121"/>
              <a:gd name="connsiteX0" fmla="*/ 0 w 10329868"/>
              <a:gd name="connsiteY0" fmla="*/ 8708 h 6865121"/>
              <a:gd name="connsiteX1" fmla="*/ 7173958 w 10329868"/>
              <a:gd name="connsiteY1" fmla="*/ 0 h 6865121"/>
              <a:gd name="connsiteX2" fmla="*/ 10317752 w 10329868"/>
              <a:gd name="connsiteY2" fmla="*/ 6856413 h 6865121"/>
              <a:gd name="connsiteX3" fmla="*/ 0 w 10329868"/>
              <a:gd name="connsiteY3" fmla="*/ 6865121 h 6865121"/>
              <a:gd name="connsiteX4" fmla="*/ 0 w 10329868"/>
              <a:gd name="connsiteY4" fmla="*/ 8708 h 6865121"/>
              <a:gd name="connsiteX0" fmla="*/ 0 w 10329954"/>
              <a:gd name="connsiteY0" fmla="*/ 8708 h 6865121"/>
              <a:gd name="connsiteX1" fmla="*/ 7173958 w 10329954"/>
              <a:gd name="connsiteY1" fmla="*/ 0 h 6865121"/>
              <a:gd name="connsiteX2" fmla="*/ 10317752 w 10329954"/>
              <a:gd name="connsiteY2" fmla="*/ 6856413 h 6865121"/>
              <a:gd name="connsiteX3" fmla="*/ 0 w 10329954"/>
              <a:gd name="connsiteY3" fmla="*/ 6865121 h 6865121"/>
              <a:gd name="connsiteX4" fmla="*/ 0 w 10329954"/>
              <a:gd name="connsiteY4" fmla="*/ 8708 h 6865121"/>
              <a:gd name="connsiteX0" fmla="*/ 0 w 10326597"/>
              <a:gd name="connsiteY0" fmla="*/ 8708 h 6865121"/>
              <a:gd name="connsiteX1" fmla="*/ 7173958 w 10326597"/>
              <a:gd name="connsiteY1" fmla="*/ 0 h 6865121"/>
              <a:gd name="connsiteX2" fmla="*/ 10317752 w 10326597"/>
              <a:gd name="connsiteY2" fmla="*/ 6856413 h 6865121"/>
              <a:gd name="connsiteX3" fmla="*/ 0 w 10326597"/>
              <a:gd name="connsiteY3" fmla="*/ 6865121 h 6865121"/>
              <a:gd name="connsiteX4" fmla="*/ 0 w 10326597"/>
              <a:gd name="connsiteY4" fmla="*/ 8708 h 6865121"/>
              <a:gd name="connsiteX0" fmla="*/ 0 w 10326777"/>
              <a:gd name="connsiteY0" fmla="*/ 8708 h 6865121"/>
              <a:gd name="connsiteX1" fmla="*/ 7173958 w 10326777"/>
              <a:gd name="connsiteY1" fmla="*/ 0 h 6865121"/>
              <a:gd name="connsiteX2" fmla="*/ 10317752 w 10326777"/>
              <a:gd name="connsiteY2" fmla="*/ 6856413 h 6865121"/>
              <a:gd name="connsiteX3" fmla="*/ 0 w 10326777"/>
              <a:gd name="connsiteY3" fmla="*/ 6865121 h 6865121"/>
              <a:gd name="connsiteX4" fmla="*/ 0 w 10326777"/>
              <a:gd name="connsiteY4" fmla="*/ 8708 h 6865121"/>
              <a:gd name="connsiteX0" fmla="*/ 0 w 10326694"/>
              <a:gd name="connsiteY0" fmla="*/ 8708 h 6865121"/>
              <a:gd name="connsiteX1" fmla="*/ 7130415 w 10326694"/>
              <a:gd name="connsiteY1" fmla="*/ 0 h 6865121"/>
              <a:gd name="connsiteX2" fmla="*/ 10317752 w 10326694"/>
              <a:gd name="connsiteY2" fmla="*/ 6856413 h 6865121"/>
              <a:gd name="connsiteX3" fmla="*/ 0 w 10326694"/>
              <a:gd name="connsiteY3" fmla="*/ 6865121 h 6865121"/>
              <a:gd name="connsiteX4" fmla="*/ 0 w 10326694"/>
              <a:gd name="connsiteY4" fmla="*/ 8708 h 6865121"/>
              <a:gd name="connsiteX0" fmla="*/ 0 w 10326694"/>
              <a:gd name="connsiteY0" fmla="*/ 8708 h 6865122"/>
              <a:gd name="connsiteX1" fmla="*/ 7130415 w 10326694"/>
              <a:gd name="connsiteY1" fmla="*/ 0 h 6865122"/>
              <a:gd name="connsiteX2" fmla="*/ 10317752 w 10326694"/>
              <a:gd name="connsiteY2" fmla="*/ 6865122 h 6865122"/>
              <a:gd name="connsiteX3" fmla="*/ 0 w 10326694"/>
              <a:gd name="connsiteY3" fmla="*/ 6865121 h 6865122"/>
              <a:gd name="connsiteX4" fmla="*/ 0 w 10326694"/>
              <a:gd name="connsiteY4" fmla="*/ 8708 h 6865122"/>
              <a:gd name="connsiteX0" fmla="*/ 0 w 10327991"/>
              <a:gd name="connsiteY0" fmla="*/ 8708 h 6865122"/>
              <a:gd name="connsiteX1" fmla="*/ 7130415 w 10327991"/>
              <a:gd name="connsiteY1" fmla="*/ 0 h 6865122"/>
              <a:gd name="connsiteX2" fmla="*/ 10317752 w 10327991"/>
              <a:gd name="connsiteY2" fmla="*/ 6865122 h 6865122"/>
              <a:gd name="connsiteX3" fmla="*/ 0 w 10327991"/>
              <a:gd name="connsiteY3" fmla="*/ 6865121 h 6865122"/>
              <a:gd name="connsiteX4" fmla="*/ 0 w 10327991"/>
              <a:gd name="connsiteY4" fmla="*/ 8708 h 6865122"/>
              <a:gd name="connsiteX0" fmla="*/ 0 w 10328238"/>
              <a:gd name="connsiteY0" fmla="*/ 8708 h 6865122"/>
              <a:gd name="connsiteX1" fmla="*/ 7130415 w 10328238"/>
              <a:gd name="connsiteY1" fmla="*/ 0 h 6865122"/>
              <a:gd name="connsiteX2" fmla="*/ 10317752 w 10328238"/>
              <a:gd name="connsiteY2" fmla="*/ 6865122 h 6865122"/>
              <a:gd name="connsiteX3" fmla="*/ 0 w 10328238"/>
              <a:gd name="connsiteY3" fmla="*/ 6865121 h 6865122"/>
              <a:gd name="connsiteX4" fmla="*/ 0 w 10328238"/>
              <a:gd name="connsiteY4" fmla="*/ 8708 h 6865122"/>
              <a:gd name="connsiteX0" fmla="*/ 0 w 10328356"/>
              <a:gd name="connsiteY0" fmla="*/ 8708 h 6865122"/>
              <a:gd name="connsiteX1" fmla="*/ 7130415 w 10328356"/>
              <a:gd name="connsiteY1" fmla="*/ 0 h 6865122"/>
              <a:gd name="connsiteX2" fmla="*/ 10317752 w 10328356"/>
              <a:gd name="connsiteY2" fmla="*/ 6865122 h 6865122"/>
              <a:gd name="connsiteX3" fmla="*/ 0 w 10328356"/>
              <a:gd name="connsiteY3" fmla="*/ 6865121 h 6865122"/>
              <a:gd name="connsiteX4" fmla="*/ 0 w 10328356"/>
              <a:gd name="connsiteY4" fmla="*/ 8708 h 6865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8356" h="6865122">
                <a:moveTo>
                  <a:pt x="0" y="8708"/>
                </a:moveTo>
                <a:lnTo>
                  <a:pt x="7130415" y="0"/>
                </a:lnTo>
                <a:cubicBezTo>
                  <a:pt x="6130061" y="3457764"/>
                  <a:pt x="10572888" y="3674421"/>
                  <a:pt x="10317752" y="6865122"/>
                </a:cubicBezTo>
                <a:lnTo>
                  <a:pt x="0" y="6865121"/>
                </a:lnTo>
                <a:lnTo>
                  <a:pt x="0" y="8708"/>
                </a:lnTo>
                <a:close/>
              </a:path>
            </a:pathLst>
          </a:custGeom>
          <a:solidFill>
            <a:schemeClr val="bg1"/>
          </a:solidFill>
        </p:spPr>
        <p:txBody>
          <a:bodyPr/>
          <a:lstStyle/>
          <a:p>
            <a:endParaRPr lang="en-GB"/>
          </a:p>
        </p:txBody>
      </p:sp>
      <p:sp>
        <p:nvSpPr>
          <p:cNvPr id="3" name="Sisällön paikkamerkki 2">
            <a:extLst>
              <a:ext uri="{FF2B5EF4-FFF2-40B4-BE49-F238E27FC236}">
                <a16:creationId xmlns:a16="http://schemas.microsoft.com/office/drawing/2014/main" id="{074B820A-B4A2-5D9D-9D9E-718C812B1A47}"/>
              </a:ext>
            </a:extLst>
          </p:cNvPr>
          <p:cNvSpPr>
            <a:spLocks noGrp="1"/>
          </p:cNvSpPr>
          <p:nvPr>
            <p:ph sz="half" idx="1"/>
          </p:nvPr>
        </p:nvSpPr>
        <p:spPr>
          <a:xfrm>
            <a:off x="9118483" y="2391506"/>
            <a:ext cx="2567153" cy="1370597"/>
          </a:xfrm>
        </p:spPr>
        <p:txBody>
          <a:bodyPr/>
          <a:lstStyle>
            <a:lvl1pPr marL="0" indent="0">
              <a:buFontTx/>
              <a:buNone/>
              <a:defRPr>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fi-FI" dirty="0"/>
              <a:t>Muokkaa tekstin perustyylejä napsauttamalla</a:t>
            </a:r>
            <a:endParaRPr lang="en-GB" dirty="0"/>
          </a:p>
        </p:txBody>
      </p:sp>
      <p:sp>
        <p:nvSpPr>
          <p:cNvPr id="5" name="Päivämäärän paikkamerkki 4">
            <a:extLst>
              <a:ext uri="{FF2B5EF4-FFF2-40B4-BE49-F238E27FC236}">
                <a16:creationId xmlns:a16="http://schemas.microsoft.com/office/drawing/2014/main" id="{05C0E76F-9869-BDCE-4065-CE9865C60634}"/>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6" name="Alatunnisteen paikkamerkki 5">
            <a:extLst>
              <a:ext uri="{FF2B5EF4-FFF2-40B4-BE49-F238E27FC236}">
                <a16:creationId xmlns:a16="http://schemas.microsoft.com/office/drawing/2014/main" id="{6AD67274-860E-6794-D02B-EC2F11CA322B}"/>
              </a:ext>
            </a:extLst>
          </p:cNvPr>
          <p:cNvSpPr>
            <a:spLocks noGrp="1"/>
          </p:cNvSpPr>
          <p:nvPr>
            <p:ph type="ftr" sz="quarter" idx="11"/>
          </p:nvPr>
        </p:nvSpPr>
        <p:spPr/>
        <p:txBody>
          <a:bodyPr/>
          <a:lstStyle/>
          <a:p>
            <a:endParaRPr lang="en-GB"/>
          </a:p>
        </p:txBody>
      </p:sp>
      <p:sp>
        <p:nvSpPr>
          <p:cNvPr id="7" name="Dian numeron paikkamerkki 6">
            <a:extLst>
              <a:ext uri="{FF2B5EF4-FFF2-40B4-BE49-F238E27FC236}">
                <a16:creationId xmlns:a16="http://schemas.microsoft.com/office/drawing/2014/main" id="{BEF8A0BF-79A4-FED1-0CE8-0E757C85837F}"/>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17" name="Kuva 16">
            <a:extLst>
              <a:ext uri="{FF2B5EF4-FFF2-40B4-BE49-F238E27FC236}">
                <a16:creationId xmlns:a16="http://schemas.microsoft.com/office/drawing/2014/main" id="{D2AD0F63-B20A-6ECD-E478-254E3411B52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265300" y="137096"/>
            <a:ext cx="1727249" cy="1529409"/>
          </a:xfrm>
          <a:prstGeom prst="rect">
            <a:avLst/>
          </a:prstGeom>
        </p:spPr>
      </p:pic>
    </p:spTree>
    <p:extLst>
      <p:ext uri="{BB962C8B-B14F-4D97-AF65-F5344CB8AC3E}">
        <p14:creationId xmlns:p14="http://schemas.microsoft.com/office/powerpoint/2010/main" val="399604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7948D812-64BE-EB84-DADB-7214D0DEBF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V="1">
            <a:off x="0" y="0"/>
            <a:ext cx="11413082" cy="6858000"/>
          </a:xfrm>
          <a:prstGeom prst="rect">
            <a:avLst/>
          </a:prstGeom>
        </p:spPr>
      </p:pic>
      <p:sp>
        <p:nvSpPr>
          <p:cNvPr id="2" name="Otsikko 1">
            <a:extLst>
              <a:ext uri="{FF2B5EF4-FFF2-40B4-BE49-F238E27FC236}">
                <a16:creationId xmlns:a16="http://schemas.microsoft.com/office/drawing/2014/main" id="{5D238ABD-6B15-E79F-CE9D-431757F2644C}"/>
              </a:ext>
            </a:extLst>
          </p:cNvPr>
          <p:cNvSpPr>
            <a:spLocks noGrp="1"/>
          </p:cNvSpPr>
          <p:nvPr>
            <p:ph type="title" hasCustomPrompt="1"/>
          </p:nvPr>
        </p:nvSpPr>
        <p:spPr>
          <a:xfrm>
            <a:off x="831850" y="1709738"/>
            <a:ext cx="10515600" cy="2852737"/>
          </a:xfrm>
        </p:spPr>
        <p:txBody>
          <a:bodyPr anchor="b">
            <a:normAutofit/>
          </a:bodyPr>
          <a:lstStyle>
            <a:lvl1pPr>
              <a:defRPr sz="4400"/>
            </a:lvl1pPr>
          </a:lstStyle>
          <a:p>
            <a:r>
              <a:rPr lang="fi-FI" dirty="0"/>
              <a:t>Väliotsikkodia</a:t>
            </a:r>
            <a:endParaRPr lang="en-GB" dirty="0"/>
          </a:p>
        </p:txBody>
      </p:sp>
      <p:sp>
        <p:nvSpPr>
          <p:cNvPr id="3" name="Tekstin paikkamerkki 2">
            <a:extLst>
              <a:ext uri="{FF2B5EF4-FFF2-40B4-BE49-F238E27FC236}">
                <a16:creationId xmlns:a16="http://schemas.microsoft.com/office/drawing/2014/main" id="{20F423C6-7719-D49F-BF83-4E0E64A41E88}"/>
              </a:ext>
            </a:extLst>
          </p:cNvPr>
          <p:cNvSpPr>
            <a:spLocks noGrp="1"/>
          </p:cNvSpPr>
          <p:nvPr>
            <p:ph type="body" idx="1"/>
          </p:nvPr>
        </p:nvSpPr>
        <p:spPr>
          <a:xfrm>
            <a:off x="831850" y="4589463"/>
            <a:ext cx="10515600" cy="1500187"/>
          </a:xfrm>
        </p:spPr>
        <p:txBody>
          <a:bodyPr>
            <a:normAutofit/>
          </a:bodyPr>
          <a:lstStyle>
            <a:lvl1pPr marL="0" indent="0">
              <a:buNone/>
              <a:defRPr sz="1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CE358355-B785-17D3-1837-0F50B0DC4B17}"/>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5" name="Alatunnisteen paikkamerkki 4">
            <a:extLst>
              <a:ext uri="{FF2B5EF4-FFF2-40B4-BE49-F238E27FC236}">
                <a16:creationId xmlns:a16="http://schemas.microsoft.com/office/drawing/2014/main" id="{17B4C278-A97B-E697-C800-4AD7B892967D}"/>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5AB5404A-4F35-7A3C-3D2B-33731DE4E14B}"/>
              </a:ext>
            </a:extLst>
          </p:cNvPr>
          <p:cNvSpPr>
            <a:spLocks noGrp="1"/>
          </p:cNvSpPr>
          <p:nvPr>
            <p:ph type="sldNum" sz="quarter" idx="12"/>
          </p:nvPr>
        </p:nvSpPr>
        <p:spPr/>
        <p:txBody>
          <a:bodyPr/>
          <a:lstStyle/>
          <a:p>
            <a:fld id="{6E83AD9E-0870-476B-B804-13336D24C3E1}" type="slidenum">
              <a:rPr lang="en-GB" smtClean="0"/>
              <a:t>‹#›</a:t>
            </a:fld>
            <a:endParaRPr lang="en-GB"/>
          </a:p>
        </p:txBody>
      </p:sp>
    </p:spTree>
    <p:extLst>
      <p:ext uri="{BB962C8B-B14F-4D97-AF65-F5344CB8AC3E}">
        <p14:creationId xmlns:p14="http://schemas.microsoft.com/office/powerpoint/2010/main" val="337471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reserve="1">
  <p:cSld name="Kaksi sisältökohdett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AD89E49D-F088-4AAD-555E-218FB6320BA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V="1">
            <a:off x="0" y="0"/>
            <a:ext cx="11413082" cy="6858000"/>
          </a:xfrm>
          <a:prstGeom prst="rect">
            <a:avLst/>
          </a:prstGeom>
        </p:spPr>
      </p:pic>
      <p:sp>
        <p:nvSpPr>
          <p:cNvPr id="2" name="Otsikko 1">
            <a:extLst>
              <a:ext uri="{FF2B5EF4-FFF2-40B4-BE49-F238E27FC236}">
                <a16:creationId xmlns:a16="http://schemas.microsoft.com/office/drawing/2014/main" id="{2E03C3EC-790B-DBB7-216B-C8D0D475C853}"/>
              </a:ext>
            </a:extLst>
          </p:cNvPr>
          <p:cNvSpPr>
            <a:spLocks noGrp="1"/>
          </p:cNvSpPr>
          <p:nvPr>
            <p:ph type="title"/>
          </p:nvPr>
        </p:nvSpPr>
        <p:spPr/>
        <p:txBody>
          <a:bodyPr/>
          <a:lstStyle/>
          <a:p>
            <a:r>
              <a:rPr lang="fi-FI"/>
              <a:t>Muokkaa ots. perustyyl. napsautt.</a:t>
            </a:r>
            <a:endParaRPr lang="en-GB"/>
          </a:p>
        </p:txBody>
      </p:sp>
      <p:sp>
        <p:nvSpPr>
          <p:cNvPr id="3" name="Sisällön paikkamerkki 2">
            <a:extLst>
              <a:ext uri="{FF2B5EF4-FFF2-40B4-BE49-F238E27FC236}">
                <a16:creationId xmlns:a16="http://schemas.microsoft.com/office/drawing/2014/main" id="{074B820A-B4A2-5D9D-9D9E-718C812B1A47}"/>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Sisällön paikkamerkki 3">
            <a:extLst>
              <a:ext uri="{FF2B5EF4-FFF2-40B4-BE49-F238E27FC236}">
                <a16:creationId xmlns:a16="http://schemas.microsoft.com/office/drawing/2014/main" id="{11B79CCE-5C3F-7745-488F-AE6703B383C8}"/>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Päivämäärän paikkamerkki 4">
            <a:extLst>
              <a:ext uri="{FF2B5EF4-FFF2-40B4-BE49-F238E27FC236}">
                <a16:creationId xmlns:a16="http://schemas.microsoft.com/office/drawing/2014/main" id="{05C0E76F-9869-BDCE-4065-CE9865C60634}"/>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6" name="Alatunnisteen paikkamerkki 5">
            <a:extLst>
              <a:ext uri="{FF2B5EF4-FFF2-40B4-BE49-F238E27FC236}">
                <a16:creationId xmlns:a16="http://schemas.microsoft.com/office/drawing/2014/main" id="{6AD67274-860E-6794-D02B-EC2F11CA322B}"/>
              </a:ext>
            </a:extLst>
          </p:cNvPr>
          <p:cNvSpPr>
            <a:spLocks noGrp="1"/>
          </p:cNvSpPr>
          <p:nvPr>
            <p:ph type="ftr" sz="quarter" idx="11"/>
          </p:nvPr>
        </p:nvSpPr>
        <p:spPr/>
        <p:txBody>
          <a:bodyPr/>
          <a:lstStyle/>
          <a:p>
            <a:endParaRPr lang="en-GB"/>
          </a:p>
        </p:txBody>
      </p:sp>
      <p:sp>
        <p:nvSpPr>
          <p:cNvPr id="7" name="Dian numeron paikkamerkki 6">
            <a:extLst>
              <a:ext uri="{FF2B5EF4-FFF2-40B4-BE49-F238E27FC236}">
                <a16:creationId xmlns:a16="http://schemas.microsoft.com/office/drawing/2014/main" id="{BEF8A0BF-79A4-FED1-0CE8-0E757C85837F}"/>
              </a:ext>
            </a:extLst>
          </p:cNvPr>
          <p:cNvSpPr>
            <a:spLocks noGrp="1"/>
          </p:cNvSpPr>
          <p:nvPr>
            <p:ph type="sldNum" sz="quarter" idx="12"/>
          </p:nvPr>
        </p:nvSpPr>
        <p:spPr/>
        <p:txBody>
          <a:bodyPr/>
          <a:lstStyle/>
          <a:p>
            <a:fld id="{6E83AD9E-0870-476B-B804-13336D24C3E1}" type="slidenum">
              <a:rPr lang="en-GB" smtClean="0"/>
              <a:t>‹#›</a:t>
            </a:fld>
            <a:endParaRPr lang="en-GB"/>
          </a:p>
        </p:txBody>
      </p:sp>
    </p:spTree>
    <p:extLst>
      <p:ext uri="{BB962C8B-B14F-4D97-AF65-F5344CB8AC3E}">
        <p14:creationId xmlns:p14="http://schemas.microsoft.com/office/powerpoint/2010/main" val="14233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Kaksi sisältökohdetta">
    <p:bg>
      <p:bgPr>
        <a:solidFill>
          <a:schemeClr val="bg2"/>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7A9EDDE5-0D4C-7F74-073C-42F5D7287C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0340825" cy="6858000"/>
          </a:xfrm>
          <a:prstGeom prst="rect">
            <a:avLst/>
          </a:prstGeom>
        </p:spPr>
      </p:pic>
      <p:sp>
        <p:nvSpPr>
          <p:cNvPr id="2" name="Otsikko 1">
            <a:extLst>
              <a:ext uri="{FF2B5EF4-FFF2-40B4-BE49-F238E27FC236}">
                <a16:creationId xmlns:a16="http://schemas.microsoft.com/office/drawing/2014/main" id="{2E03C3EC-790B-DBB7-216B-C8D0D475C853}"/>
              </a:ext>
            </a:extLst>
          </p:cNvPr>
          <p:cNvSpPr>
            <a:spLocks noGrp="1"/>
          </p:cNvSpPr>
          <p:nvPr>
            <p:ph type="title"/>
          </p:nvPr>
        </p:nvSpPr>
        <p:spPr>
          <a:xfrm>
            <a:off x="838200" y="936523"/>
            <a:ext cx="6196781" cy="75416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Sisällön paikkamerkki 2">
            <a:extLst>
              <a:ext uri="{FF2B5EF4-FFF2-40B4-BE49-F238E27FC236}">
                <a16:creationId xmlns:a16="http://schemas.microsoft.com/office/drawing/2014/main" id="{074B820A-B4A2-5D9D-9D9E-718C812B1A47}"/>
              </a:ext>
            </a:extLst>
          </p:cNvPr>
          <p:cNvSpPr>
            <a:spLocks noGrp="1"/>
          </p:cNvSpPr>
          <p:nvPr>
            <p:ph sz="half" idx="1"/>
          </p:nvPr>
        </p:nvSpPr>
        <p:spPr>
          <a:xfrm>
            <a:off x="838199" y="1825625"/>
            <a:ext cx="6196781"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5" name="Päivämäärän paikkamerkki 4">
            <a:extLst>
              <a:ext uri="{FF2B5EF4-FFF2-40B4-BE49-F238E27FC236}">
                <a16:creationId xmlns:a16="http://schemas.microsoft.com/office/drawing/2014/main" id="{05C0E76F-9869-BDCE-4065-CE9865C60634}"/>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6" name="Alatunnisteen paikkamerkki 5">
            <a:extLst>
              <a:ext uri="{FF2B5EF4-FFF2-40B4-BE49-F238E27FC236}">
                <a16:creationId xmlns:a16="http://schemas.microsoft.com/office/drawing/2014/main" id="{6AD67274-860E-6794-D02B-EC2F11CA322B}"/>
              </a:ext>
            </a:extLst>
          </p:cNvPr>
          <p:cNvSpPr>
            <a:spLocks noGrp="1"/>
          </p:cNvSpPr>
          <p:nvPr>
            <p:ph type="ftr" sz="quarter" idx="11"/>
          </p:nvPr>
        </p:nvSpPr>
        <p:spPr/>
        <p:txBody>
          <a:bodyPr/>
          <a:lstStyle/>
          <a:p>
            <a:endParaRPr lang="en-GB"/>
          </a:p>
        </p:txBody>
      </p:sp>
      <p:sp>
        <p:nvSpPr>
          <p:cNvPr id="7" name="Dian numeron paikkamerkki 6">
            <a:extLst>
              <a:ext uri="{FF2B5EF4-FFF2-40B4-BE49-F238E27FC236}">
                <a16:creationId xmlns:a16="http://schemas.microsoft.com/office/drawing/2014/main" id="{BEF8A0BF-79A4-FED1-0CE8-0E757C85837F}"/>
              </a:ext>
            </a:extLst>
          </p:cNvPr>
          <p:cNvSpPr>
            <a:spLocks noGrp="1"/>
          </p:cNvSpPr>
          <p:nvPr>
            <p:ph type="sldNum" sz="quarter" idx="12"/>
          </p:nvPr>
        </p:nvSpPr>
        <p:spPr/>
        <p:txBody>
          <a:bodyPr/>
          <a:lstStyle/>
          <a:p>
            <a:fld id="{6E83AD9E-0870-476B-B804-13336D24C3E1}" type="slidenum">
              <a:rPr lang="en-GB" smtClean="0"/>
              <a:t>‹#›</a:t>
            </a:fld>
            <a:endParaRPr lang="en-GB"/>
          </a:p>
        </p:txBody>
      </p:sp>
    </p:spTree>
    <p:extLst>
      <p:ext uri="{BB962C8B-B14F-4D97-AF65-F5344CB8AC3E}">
        <p14:creationId xmlns:p14="http://schemas.microsoft.com/office/powerpoint/2010/main" val="253509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Kaksi sisältökohdetta">
    <p:bg>
      <p:bgPr>
        <a:solidFill>
          <a:schemeClr val="accent2"/>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7A9EDDE5-0D4C-7F74-073C-42F5D7287C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0340825" cy="6858000"/>
          </a:xfrm>
          <a:prstGeom prst="rect">
            <a:avLst/>
          </a:prstGeom>
        </p:spPr>
      </p:pic>
      <p:sp>
        <p:nvSpPr>
          <p:cNvPr id="2" name="Otsikko 1">
            <a:extLst>
              <a:ext uri="{FF2B5EF4-FFF2-40B4-BE49-F238E27FC236}">
                <a16:creationId xmlns:a16="http://schemas.microsoft.com/office/drawing/2014/main" id="{2E03C3EC-790B-DBB7-216B-C8D0D475C853}"/>
              </a:ext>
            </a:extLst>
          </p:cNvPr>
          <p:cNvSpPr>
            <a:spLocks noGrp="1"/>
          </p:cNvSpPr>
          <p:nvPr>
            <p:ph type="title"/>
          </p:nvPr>
        </p:nvSpPr>
        <p:spPr>
          <a:xfrm>
            <a:off x="838200" y="936523"/>
            <a:ext cx="6196781" cy="75416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Sisällön paikkamerkki 2">
            <a:extLst>
              <a:ext uri="{FF2B5EF4-FFF2-40B4-BE49-F238E27FC236}">
                <a16:creationId xmlns:a16="http://schemas.microsoft.com/office/drawing/2014/main" id="{074B820A-B4A2-5D9D-9D9E-718C812B1A47}"/>
              </a:ext>
            </a:extLst>
          </p:cNvPr>
          <p:cNvSpPr>
            <a:spLocks noGrp="1"/>
          </p:cNvSpPr>
          <p:nvPr>
            <p:ph sz="half" idx="1"/>
          </p:nvPr>
        </p:nvSpPr>
        <p:spPr>
          <a:xfrm>
            <a:off x="838199" y="1825625"/>
            <a:ext cx="6196781"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5" name="Päivämäärän paikkamerkki 4">
            <a:extLst>
              <a:ext uri="{FF2B5EF4-FFF2-40B4-BE49-F238E27FC236}">
                <a16:creationId xmlns:a16="http://schemas.microsoft.com/office/drawing/2014/main" id="{05C0E76F-9869-BDCE-4065-CE9865C60634}"/>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6" name="Alatunnisteen paikkamerkki 5">
            <a:extLst>
              <a:ext uri="{FF2B5EF4-FFF2-40B4-BE49-F238E27FC236}">
                <a16:creationId xmlns:a16="http://schemas.microsoft.com/office/drawing/2014/main" id="{6AD67274-860E-6794-D02B-EC2F11CA322B}"/>
              </a:ext>
            </a:extLst>
          </p:cNvPr>
          <p:cNvSpPr>
            <a:spLocks noGrp="1"/>
          </p:cNvSpPr>
          <p:nvPr>
            <p:ph type="ftr" sz="quarter" idx="11"/>
          </p:nvPr>
        </p:nvSpPr>
        <p:spPr/>
        <p:txBody>
          <a:bodyPr/>
          <a:lstStyle/>
          <a:p>
            <a:endParaRPr lang="en-GB"/>
          </a:p>
        </p:txBody>
      </p:sp>
      <p:sp>
        <p:nvSpPr>
          <p:cNvPr id="7" name="Dian numeron paikkamerkki 6">
            <a:extLst>
              <a:ext uri="{FF2B5EF4-FFF2-40B4-BE49-F238E27FC236}">
                <a16:creationId xmlns:a16="http://schemas.microsoft.com/office/drawing/2014/main" id="{BEF8A0BF-79A4-FED1-0CE8-0E757C85837F}"/>
              </a:ext>
            </a:extLst>
          </p:cNvPr>
          <p:cNvSpPr>
            <a:spLocks noGrp="1"/>
          </p:cNvSpPr>
          <p:nvPr>
            <p:ph type="sldNum" sz="quarter" idx="12"/>
          </p:nvPr>
        </p:nvSpPr>
        <p:spPr/>
        <p:txBody>
          <a:bodyPr/>
          <a:lstStyle/>
          <a:p>
            <a:fld id="{6E83AD9E-0870-476B-B804-13336D24C3E1}" type="slidenum">
              <a:rPr lang="en-GB" smtClean="0"/>
              <a:t>‹#›</a:t>
            </a:fld>
            <a:endParaRPr lang="en-GB"/>
          </a:p>
        </p:txBody>
      </p:sp>
    </p:spTree>
    <p:extLst>
      <p:ext uri="{BB962C8B-B14F-4D97-AF65-F5344CB8AC3E}">
        <p14:creationId xmlns:p14="http://schemas.microsoft.com/office/powerpoint/2010/main" val="247274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Vertailu">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A4E5402F-441C-5696-2351-A1DC1F7212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V="1">
            <a:off x="0" y="0"/>
            <a:ext cx="11413082" cy="6858000"/>
          </a:xfrm>
          <a:prstGeom prst="rect">
            <a:avLst/>
          </a:prstGeom>
        </p:spPr>
      </p:pic>
      <p:sp>
        <p:nvSpPr>
          <p:cNvPr id="2" name="Otsikko 1">
            <a:extLst>
              <a:ext uri="{FF2B5EF4-FFF2-40B4-BE49-F238E27FC236}">
                <a16:creationId xmlns:a16="http://schemas.microsoft.com/office/drawing/2014/main" id="{8DE1FB57-B052-CB7B-7ECB-E7FF603031A0}"/>
              </a:ext>
            </a:extLst>
          </p:cNvPr>
          <p:cNvSpPr>
            <a:spLocks noGrp="1"/>
          </p:cNvSpPr>
          <p:nvPr>
            <p:ph type="title"/>
          </p:nvPr>
        </p:nvSpPr>
        <p:spPr>
          <a:xfrm>
            <a:off x="839788" y="365125"/>
            <a:ext cx="10515600" cy="1325563"/>
          </a:xfrm>
        </p:spPr>
        <p:txBody>
          <a:bodyPr/>
          <a:lstStyle/>
          <a:p>
            <a:r>
              <a:rPr lang="fi-FI"/>
              <a:t>Muokkaa ots. perustyyl. napsautt.</a:t>
            </a:r>
            <a:endParaRPr lang="en-GB"/>
          </a:p>
        </p:txBody>
      </p:sp>
      <p:sp>
        <p:nvSpPr>
          <p:cNvPr id="3" name="Tekstin paikkamerkki 2">
            <a:extLst>
              <a:ext uri="{FF2B5EF4-FFF2-40B4-BE49-F238E27FC236}">
                <a16:creationId xmlns:a16="http://schemas.microsoft.com/office/drawing/2014/main" id="{C711DE4B-7EDD-E4C4-8AF4-5DA2DB06DAF8}"/>
              </a:ext>
            </a:extLst>
          </p:cNvPr>
          <p:cNvSpPr>
            <a:spLocks noGrp="1"/>
          </p:cNvSpPr>
          <p:nvPr>
            <p:ph type="body" idx="1"/>
          </p:nvPr>
        </p:nvSpPr>
        <p:spPr>
          <a:xfrm>
            <a:off x="839788" y="2055813"/>
            <a:ext cx="5007947" cy="4492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a:extLst>
              <a:ext uri="{FF2B5EF4-FFF2-40B4-BE49-F238E27FC236}">
                <a16:creationId xmlns:a16="http://schemas.microsoft.com/office/drawing/2014/main" id="{DE35DE64-6B60-E405-F029-02440BE82234}"/>
              </a:ext>
            </a:extLst>
          </p:cNvPr>
          <p:cNvSpPr>
            <a:spLocks noGrp="1"/>
          </p:cNvSpPr>
          <p:nvPr>
            <p:ph sz="half" idx="2"/>
          </p:nvPr>
        </p:nvSpPr>
        <p:spPr>
          <a:xfrm>
            <a:off x="839788" y="2603089"/>
            <a:ext cx="5007947" cy="358657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5" name="Tekstin paikkamerkki 4">
            <a:extLst>
              <a:ext uri="{FF2B5EF4-FFF2-40B4-BE49-F238E27FC236}">
                <a16:creationId xmlns:a16="http://schemas.microsoft.com/office/drawing/2014/main" id="{F6A63278-EF35-ADA6-38B8-A92567537E24}"/>
              </a:ext>
            </a:extLst>
          </p:cNvPr>
          <p:cNvSpPr>
            <a:spLocks noGrp="1"/>
          </p:cNvSpPr>
          <p:nvPr>
            <p:ph type="body" sz="quarter" idx="3"/>
          </p:nvPr>
        </p:nvSpPr>
        <p:spPr>
          <a:xfrm>
            <a:off x="6172200" y="2055813"/>
            <a:ext cx="5007947" cy="4492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7E6EB86C-2EBC-36EF-5878-E61568A7C8C9}"/>
              </a:ext>
            </a:extLst>
          </p:cNvPr>
          <p:cNvSpPr>
            <a:spLocks noGrp="1"/>
          </p:cNvSpPr>
          <p:nvPr>
            <p:ph sz="quarter" idx="4"/>
          </p:nvPr>
        </p:nvSpPr>
        <p:spPr>
          <a:xfrm>
            <a:off x="6172200" y="2603089"/>
            <a:ext cx="5007947" cy="3586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Päivämäärän paikkamerkki 6">
            <a:extLst>
              <a:ext uri="{FF2B5EF4-FFF2-40B4-BE49-F238E27FC236}">
                <a16:creationId xmlns:a16="http://schemas.microsoft.com/office/drawing/2014/main" id="{A5C839AB-6E9B-2CF3-3F09-B7DCD3620145}"/>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8" name="Alatunnisteen paikkamerkki 7">
            <a:extLst>
              <a:ext uri="{FF2B5EF4-FFF2-40B4-BE49-F238E27FC236}">
                <a16:creationId xmlns:a16="http://schemas.microsoft.com/office/drawing/2014/main" id="{16AE7920-2F6C-E19F-8BE8-1C369C6E4EB1}"/>
              </a:ext>
            </a:extLst>
          </p:cNvPr>
          <p:cNvSpPr>
            <a:spLocks noGrp="1"/>
          </p:cNvSpPr>
          <p:nvPr>
            <p:ph type="ftr" sz="quarter" idx="11"/>
          </p:nvPr>
        </p:nvSpPr>
        <p:spPr/>
        <p:txBody>
          <a:bodyPr/>
          <a:lstStyle/>
          <a:p>
            <a:endParaRPr lang="en-GB"/>
          </a:p>
        </p:txBody>
      </p:sp>
      <p:sp>
        <p:nvSpPr>
          <p:cNvPr id="9" name="Dian numeron paikkamerkki 8">
            <a:extLst>
              <a:ext uri="{FF2B5EF4-FFF2-40B4-BE49-F238E27FC236}">
                <a16:creationId xmlns:a16="http://schemas.microsoft.com/office/drawing/2014/main" id="{652784E8-65FF-B3A6-7CF8-28CA3899B5D7}"/>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11" name="Kuva 10">
            <a:extLst>
              <a:ext uri="{FF2B5EF4-FFF2-40B4-BE49-F238E27FC236}">
                <a16:creationId xmlns:a16="http://schemas.microsoft.com/office/drawing/2014/main" id="{44765632-2A6C-EEC6-0840-23A25558E3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265300" y="137096"/>
            <a:ext cx="1727249" cy="1529409"/>
          </a:xfrm>
          <a:prstGeom prst="rect">
            <a:avLst/>
          </a:prstGeom>
        </p:spPr>
      </p:pic>
    </p:spTree>
    <p:extLst>
      <p:ext uri="{BB962C8B-B14F-4D97-AF65-F5344CB8AC3E}">
        <p14:creationId xmlns:p14="http://schemas.microsoft.com/office/powerpoint/2010/main" val="68748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1_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E1FB57-B052-CB7B-7ECB-E7FF603031A0}"/>
              </a:ext>
            </a:extLst>
          </p:cNvPr>
          <p:cNvSpPr>
            <a:spLocks noGrp="1"/>
          </p:cNvSpPr>
          <p:nvPr>
            <p:ph type="title"/>
          </p:nvPr>
        </p:nvSpPr>
        <p:spPr>
          <a:xfrm>
            <a:off x="839788" y="365125"/>
            <a:ext cx="10515600"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Tekstin paikkamerkki 2">
            <a:extLst>
              <a:ext uri="{FF2B5EF4-FFF2-40B4-BE49-F238E27FC236}">
                <a16:creationId xmlns:a16="http://schemas.microsoft.com/office/drawing/2014/main" id="{C711DE4B-7EDD-E4C4-8AF4-5DA2DB06DAF8}"/>
              </a:ext>
            </a:extLst>
          </p:cNvPr>
          <p:cNvSpPr>
            <a:spLocks noGrp="1"/>
          </p:cNvSpPr>
          <p:nvPr>
            <p:ph type="body" idx="1"/>
          </p:nvPr>
        </p:nvSpPr>
        <p:spPr>
          <a:xfrm>
            <a:off x="839788" y="2055813"/>
            <a:ext cx="5007947" cy="4492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a:extLst>
              <a:ext uri="{FF2B5EF4-FFF2-40B4-BE49-F238E27FC236}">
                <a16:creationId xmlns:a16="http://schemas.microsoft.com/office/drawing/2014/main" id="{DE35DE64-6B60-E405-F029-02440BE82234}"/>
              </a:ext>
            </a:extLst>
          </p:cNvPr>
          <p:cNvSpPr>
            <a:spLocks noGrp="1"/>
          </p:cNvSpPr>
          <p:nvPr>
            <p:ph sz="half" idx="2"/>
          </p:nvPr>
        </p:nvSpPr>
        <p:spPr>
          <a:xfrm>
            <a:off x="839788" y="2603089"/>
            <a:ext cx="5007947" cy="3586573"/>
          </a:xfrm>
        </p:spPr>
        <p:txBody>
          <a:bodyPr/>
          <a:lstStyle/>
          <a:p>
            <a:pPr lvl="0"/>
            <a:r>
              <a:rPr lang="fi-FI" dirty="0"/>
              <a:t>Muokkaa tekstin perustyylejä napsauttamalla</a:t>
            </a:r>
          </a:p>
        </p:txBody>
      </p:sp>
      <p:sp>
        <p:nvSpPr>
          <p:cNvPr id="5" name="Tekstin paikkamerkki 4">
            <a:extLst>
              <a:ext uri="{FF2B5EF4-FFF2-40B4-BE49-F238E27FC236}">
                <a16:creationId xmlns:a16="http://schemas.microsoft.com/office/drawing/2014/main" id="{F6A63278-EF35-ADA6-38B8-A92567537E24}"/>
              </a:ext>
            </a:extLst>
          </p:cNvPr>
          <p:cNvSpPr>
            <a:spLocks noGrp="1"/>
          </p:cNvSpPr>
          <p:nvPr>
            <p:ph type="body" sz="quarter" idx="3"/>
          </p:nvPr>
        </p:nvSpPr>
        <p:spPr>
          <a:xfrm>
            <a:off x="6172200" y="2055813"/>
            <a:ext cx="5007947" cy="4492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7E6EB86C-2EBC-36EF-5878-E61568A7C8C9}"/>
              </a:ext>
            </a:extLst>
          </p:cNvPr>
          <p:cNvSpPr>
            <a:spLocks noGrp="1"/>
          </p:cNvSpPr>
          <p:nvPr>
            <p:ph sz="quarter" idx="4"/>
          </p:nvPr>
        </p:nvSpPr>
        <p:spPr>
          <a:xfrm>
            <a:off x="6172200" y="2603089"/>
            <a:ext cx="5007947" cy="3586573"/>
          </a:xfrm>
        </p:spPr>
        <p:txBody>
          <a:bodyPr/>
          <a:lstStyle/>
          <a:p>
            <a:pPr lvl="0"/>
            <a:r>
              <a:rPr lang="fi-FI" dirty="0"/>
              <a:t>Muokkaa tekstin perustyylejä napsauttamalla</a:t>
            </a:r>
          </a:p>
        </p:txBody>
      </p:sp>
      <p:sp>
        <p:nvSpPr>
          <p:cNvPr id="7" name="Päivämäärän paikkamerkki 6">
            <a:extLst>
              <a:ext uri="{FF2B5EF4-FFF2-40B4-BE49-F238E27FC236}">
                <a16:creationId xmlns:a16="http://schemas.microsoft.com/office/drawing/2014/main" id="{A5C839AB-6E9B-2CF3-3F09-B7DCD3620145}"/>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8" name="Alatunnisteen paikkamerkki 7">
            <a:extLst>
              <a:ext uri="{FF2B5EF4-FFF2-40B4-BE49-F238E27FC236}">
                <a16:creationId xmlns:a16="http://schemas.microsoft.com/office/drawing/2014/main" id="{16AE7920-2F6C-E19F-8BE8-1C369C6E4EB1}"/>
              </a:ext>
            </a:extLst>
          </p:cNvPr>
          <p:cNvSpPr>
            <a:spLocks noGrp="1"/>
          </p:cNvSpPr>
          <p:nvPr>
            <p:ph type="ftr" sz="quarter" idx="11"/>
          </p:nvPr>
        </p:nvSpPr>
        <p:spPr/>
        <p:txBody>
          <a:bodyPr/>
          <a:lstStyle/>
          <a:p>
            <a:endParaRPr lang="en-GB"/>
          </a:p>
        </p:txBody>
      </p:sp>
      <p:sp>
        <p:nvSpPr>
          <p:cNvPr id="9" name="Dian numeron paikkamerkki 8">
            <a:extLst>
              <a:ext uri="{FF2B5EF4-FFF2-40B4-BE49-F238E27FC236}">
                <a16:creationId xmlns:a16="http://schemas.microsoft.com/office/drawing/2014/main" id="{652784E8-65FF-B3A6-7CF8-28CA3899B5D7}"/>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11" name="Kuva 10">
            <a:extLst>
              <a:ext uri="{FF2B5EF4-FFF2-40B4-BE49-F238E27FC236}">
                <a16:creationId xmlns:a16="http://schemas.microsoft.com/office/drawing/2014/main" id="{44765632-2A6C-EEC6-0840-23A25558E3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65300" y="137096"/>
            <a:ext cx="1727249" cy="1529409"/>
          </a:xfrm>
          <a:prstGeom prst="rect">
            <a:avLst/>
          </a:prstGeom>
        </p:spPr>
      </p:pic>
    </p:spTree>
    <p:extLst>
      <p:ext uri="{BB962C8B-B14F-4D97-AF65-F5344CB8AC3E}">
        <p14:creationId xmlns:p14="http://schemas.microsoft.com/office/powerpoint/2010/main" val="302223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48F7C2C-444A-9A86-5B29-E027DBB924D9}"/>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3" name="Alatunnisteen paikkamerkki 2">
            <a:extLst>
              <a:ext uri="{FF2B5EF4-FFF2-40B4-BE49-F238E27FC236}">
                <a16:creationId xmlns:a16="http://schemas.microsoft.com/office/drawing/2014/main" id="{DEFC631B-CD45-8BA8-3316-635502FEB57D}"/>
              </a:ext>
            </a:extLst>
          </p:cNvPr>
          <p:cNvSpPr>
            <a:spLocks noGrp="1"/>
          </p:cNvSpPr>
          <p:nvPr>
            <p:ph type="ftr" sz="quarter" idx="11"/>
          </p:nvPr>
        </p:nvSpPr>
        <p:spPr/>
        <p:txBody>
          <a:bodyPr/>
          <a:lstStyle/>
          <a:p>
            <a:endParaRPr lang="en-GB"/>
          </a:p>
        </p:txBody>
      </p:sp>
      <p:sp>
        <p:nvSpPr>
          <p:cNvPr id="4" name="Dian numeron paikkamerkki 3">
            <a:extLst>
              <a:ext uri="{FF2B5EF4-FFF2-40B4-BE49-F238E27FC236}">
                <a16:creationId xmlns:a16="http://schemas.microsoft.com/office/drawing/2014/main" id="{B59B7AEB-066C-E6B6-00B0-8ED41AF097BB}"/>
              </a:ext>
            </a:extLst>
          </p:cNvPr>
          <p:cNvSpPr>
            <a:spLocks noGrp="1"/>
          </p:cNvSpPr>
          <p:nvPr>
            <p:ph type="sldNum" sz="quarter" idx="12"/>
          </p:nvPr>
        </p:nvSpPr>
        <p:spPr/>
        <p:txBody>
          <a:bodyPr/>
          <a:lstStyle/>
          <a:p>
            <a:fld id="{6E83AD9E-0870-476B-B804-13336D24C3E1}" type="slidenum">
              <a:rPr lang="en-GB" smtClean="0"/>
              <a:t>‹#›</a:t>
            </a:fld>
            <a:endParaRPr lang="en-GB"/>
          </a:p>
        </p:txBody>
      </p:sp>
    </p:spTree>
    <p:extLst>
      <p:ext uri="{BB962C8B-B14F-4D97-AF65-F5344CB8AC3E}">
        <p14:creationId xmlns:p14="http://schemas.microsoft.com/office/powerpoint/2010/main" val="157121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595CE9-3F3E-4E19-DBBE-AEC9D19D6B5D}"/>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GB"/>
          </a:p>
        </p:txBody>
      </p:sp>
      <p:sp>
        <p:nvSpPr>
          <p:cNvPr id="3" name="Sisällön paikkamerkki 2">
            <a:extLst>
              <a:ext uri="{FF2B5EF4-FFF2-40B4-BE49-F238E27FC236}">
                <a16:creationId xmlns:a16="http://schemas.microsoft.com/office/drawing/2014/main" id="{A85864F2-2EFC-3BB7-5934-B592D3798D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Tekstin paikkamerkki 3">
            <a:extLst>
              <a:ext uri="{FF2B5EF4-FFF2-40B4-BE49-F238E27FC236}">
                <a16:creationId xmlns:a16="http://schemas.microsoft.com/office/drawing/2014/main" id="{EB310BB7-13C6-9A50-E059-568AD8D599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1196F60-188E-378B-5EF7-8ADDD989153B}"/>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6" name="Alatunnisteen paikkamerkki 5">
            <a:extLst>
              <a:ext uri="{FF2B5EF4-FFF2-40B4-BE49-F238E27FC236}">
                <a16:creationId xmlns:a16="http://schemas.microsoft.com/office/drawing/2014/main" id="{E4C6AADF-3630-5831-036D-6B974AD15354}"/>
              </a:ext>
            </a:extLst>
          </p:cNvPr>
          <p:cNvSpPr>
            <a:spLocks noGrp="1"/>
          </p:cNvSpPr>
          <p:nvPr>
            <p:ph type="ftr" sz="quarter" idx="11"/>
          </p:nvPr>
        </p:nvSpPr>
        <p:spPr/>
        <p:txBody>
          <a:bodyPr/>
          <a:lstStyle/>
          <a:p>
            <a:endParaRPr lang="en-GB"/>
          </a:p>
        </p:txBody>
      </p:sp>
      <p:sp>
        <p:nvSpPr>
          <p:cNvPr id="7" name="Dian numeron paikkamerkki 6">
            <a:extLst>
              <a:ext uri="{FF2B5EF4-FFF2-40B4-BE49-F238E27FC236}">
                <a16:creationId xmlns:a16="http://schemas.microsoft.com/office/drawing/2014/main" id="{90129121-8529-FC67-E8FF-573C2F63FFB5}"/>
              </a:ext>
            </a:extLst>
          </p:cNvPr>
          <p:cNvSpPr>
            <a:spLocks noGrp="1"/>
          </p:cNvSpPr>
          <p:nvPr>
            <p:ph type="sldNum" sz="quarter" idx="12"/>
          </p:nvPr>
        </p:nvSpPr>
        <p:spPr/>
        <p:txBody>
          <a:bodyPr/>
          <a:lstStyle/>
          <a:p>
            <a:fld id="{6E83AD9E-0870-476B-B804-13336D24C3E1}" type="slidenum">
              <a:rPr lang="en-GB" smtClean="0"/>
              <a:t>‹#›</a:t>
            </a:fld>
            <a:endParaRPr lang="en-GB"/>
          </a:p>
        </p:txBody>
      </p:sp>
    </p:spTree>
    <p:extLst>
      <p:ext uri="{BB962C8B-B14F-4D97-AF65-F5344CB8AC3E}">
        <p14:creationId xmlns:p14="http://schemas.microsoft.com/office/powerpoint/2010/main" val="205622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E844C0-7EC3-2F72-9658-73611E0557B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GB"/>
          </a:p>
        </p:txBody>
      </p:sp>
      <p:sp>
        <p:nvSpPr>
          <p:cNvPr id="3" name="Kuvan paikkamerkki 2">
            <a:extLst>
              <a:ext uri="{FF2B5EF4-FFF2-40B4-BE49-F238E27FC236}">
                <a16:creationId xmlns:a16="http://schemas.microsoft.com/office/drawing/2014/main" id="{151FC1E1-D9C7-5B6C-B6A7-CB9D6B9F7F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kstin paikkamerkki 3">
            <a:extLst>
              <a:ext uri="{FF2B5EF4-FFF2-40B4-BE49-F238E27FC236}">
                <a16:creationId xmlns:a16="http://schemas.microsoft.com/office/drawing/2014/main" id="{23BBC956-5134-3034-0354-6E54A57DF9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A06B70AE-F2DA-DCE6-B8EA-1C79B030DE75}"/>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6" name="Alatunnisteen paikkamerkki 5">
            <a:extLst>
              <a:ext uri="{FF2B5EF4-FFF2-40B4-BE49-F238E27FC236}">
                <a16:creationId xmlns:a16="http://schemas.microsoft.com/office/drawing/2014/main" id="{F85CF03B-332E-B9CE-DC0F-8D56D8A8506F}"/>
              </a:ext>
            </a:extLst>
          </p:cNvPr>
          <p:cNvSpPr>
            <a:spLocks noGrp="1"/>
          </p:cNvSpPr>
          <p:nvPr>
            <p:ph type="ftr" sz="quarter" idx="11"/>
          </p:nvPr>
        </p:nvSpPr>
        <p:spPr/>
        <p:txBody>
          <a:bodyPr/>
          <a:lstStyle/>
          <a:p>
            <a:endParaRPr lang="en-GB"/>
          </a:p>
        </p:txBody>
      </p:sp>
      <p:sp>
        <p:nvSpPr>
          <p:cNvPr id="7" name="Dian numeron paikkamerkki 6">
            <a:extLst>
              <a:ext uri="{FF2B5EF4-FFF2-40B4-BE49-F238E27FC236}">
                <a16:creationId xmlns:a16="http://schemas.microsoft.com/office/drawing/2014/main" id="{E99EC8B8-EECD-8F3C-AE1B-0484A0A960EE}"/>
              </a:ext>
            </a:extLst>
          </p:cNvPr>
          <p:cNvSpPr>
            <a:spLocks noGrp="1"/>
          </p:cNvSpPr>
          <p:nvPr>
            <p:ph type="sldNum" sz="quarter" idx="12"/>
          </p:nvPr>
        </p:nvSpPr>
        <p:spPr/>
        <p:txBody>
          <a:bodyPr/>
          <a:lstStyle/>
          <a:p>
            <a:fld id="{6E83AD9E-0870-476B-B804-13336D24C3E1}" type="slidenum">
              <a:rPr lang="en-GB" smtClean="0"/>
              <a:t>‹#›</a:t>
            </a:fld>
            <a:endParaRPr lang="en-GB"/>
          </a:p>
        </p:txBody>
      </p:sp>
    </p:spTree>
    <p:extLst>
      <p:ext uri="{BB962C8B-B14F-4D97-AF65-F5344CB8AC3E}">
        <p14:creationId xmlns:p14="http://schemas.microsoft.com/office/powerpoint/2010/main" val="265535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 Otsikkodia aalto  SINIVALKOINEN">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EDD0131E-08E1-0404-E12B-78AA5945DF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1413082" cy="6858000"/>
          </a:xfrm>
          <a:prstGeom prst="rect">
            <a:avLst/>
          </a:prstGeom>
        </p:spPr>
      </p:pic>
      <p:sp>
        <p:nvSpPr>
          <p:cNvPr id="2" name="Otsikko 1">
            <a:extLst>
              <a:ext uri="{FF2B5EF4-FFF2-40B4-BE49-F238E27FC236}">
                <a16:creationId xmlns:a16="http://schemas.microsoft.com/office/drawing/2014/main" id="{D42B62DC-5D41-5AD5-8F5B-E0E058B960AC}"/>
              </a:ext>
            </a:extLst>
          </p:cNvPr>
          <p:cNvSpPr>
            <a:spLocks noGrp="1"/>
          </p:cNvSpPr>
          <p:nvPr>
            <p:ph type="ctrTitle"/>
          </p:nvPr>
        </p:nvSpPr>
        <p:spPr>
          <a:xfrm>
            <a:off x="838200" y="2810790"/>
            <a:ext cx="5657193" cy="2387600"/>
          </a:xfrm>
        </p:spPr>
        <p:txBody>
          <a:bodyPr anchor="b">
            <a:normAutofit/>
          </a:bodyPr>
          <a:lstStyle>
            <a:lvl1pPr algn="l">
              <a:defRPr sz="4800" b="1">
                <a:solidFill>
                  <a:schemeClr val="bg1"/>
                </a:solidFill>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Alaotsikko 2">
            <a:extLst>
              <a:ext uri="{FF2B5EF4-FFF2-40B4-BE49-F238E27FC236}">
                <a16:creationId xmlns:a16="http://schemas.microsoft.com/office/drawing/2014/main" id="{BB935E88-9700-DD2F-8419-3699005539D3}"/>
              </a:ext>
            </a:extLst>
          </p:cNvPr>
          <p:cNvSpPr>
            <a:spLocks noGrp="1"/>
          </p:cNvSpPr>
          <p:nvPr>
            <p:ph type="subTitle" idx="1"/>
          </p:nvPr>
        </p:nvSpPr>
        <p:spPr>
          <a:xfrm>
            <a:off x="838200" y="5407320"/>
            <a:ext cx="9144000" cy="706075"/>
          </a:xfrm>
        </p:spPr>
        <p:txBody>
          <a:bodyPr wrap="square">
            <a:normAutofit/>
          </a:bodyPr>
          <a:lstStyle>
            <a:lvl1pPr marL="0" indent="0" algn="l">
              <a:buNone/>
              <a:defRPr sz="160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sp>
        <p:nvSpPr>
          <p:cNvPr id="6" name="Dian numeron paikkamerkki 5">
            <a:extLst>
              <a:ext uri="{FF2B5EF4-FFF2-40B4-BE49-F238E27FC236}">
                <a16:creationId xmlns:a16="http://schemas.microsoft.com/office/drawing/2014/main" id="{BCFFAF04-FE20-6272-8152-885D6083C781}"/>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13" name="Kuva 12" descr="Kuva, joka sisältää kohteen symboli&#10;&#10;Kuvaus luotu automaattisesti">
            <a:extLst>
              <a:ext uri="{FF2B5EF4-FFF2-40B4-BE49-F238E27FC236}">
                <a16:creationId xmlns:a16="http://schemas.microsoft.com/office/drawing/2014/main" id="{549AD06D-2C25-F1F3-8115-A9495A0141B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788208" y="148578"/>
            <a:ext cx="2174359" cy="1926745"/>
          </a:xfrm>
          <a:prstGeom prst="rect">
            <a:avLst/>
          </a:prstGeom>
        </p:spPr>
      </p:pic>
      <p:grpSp>
        <p:nvGrpSpPr>
          <p:cNvPr id="7" name="Ryhmä 6">
            <a:extLst>
              <a:ext uri="{FF2B5EF4-FFF2-40B4-BE49-F238E27FC236}">
                <a16:creationId xmlns:a16="http://schemas.microsoft.com/office/drawing/2014/main" id="{333E1532-944B-9555-412C-0A37ABAC1D45}"/>
              </a:ext>
            </a:extLst>
          </p:cNvPr>
          <p:cNvGrpSpPr/>
          <p:nvPr userDrawn="1"/>
        </p:nvGrpSpPr>
        <p:grpSpPr>
          <a:xfrm>
            <a:off x="683134" y="5964344"/>
            <a:ext cx="8578512" cy="618827"/>
            <a:chOff x="785775" y="5964344"/>
            <a:chExt cx="8578512" cy="618827"/>
          </a:xfrm>
        </p:grpSpPr>
        <p:pic>
          <p:nvPicPr>
            <p:cNvPr id="8" name="Kuva 7">
              <a:extLst>
                <a:ext uri="{FF2B5EF4-FFF2-40B4-BE49-F238E27FC236}">
                  <a16:creationId xmlns:a16="http://schemas.microsoft.com/office/drawing/2014/main" id="{802800CA-F5AA-01EE-7DDF-BE81681A9468}"/>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2794106" y="6116699"/>
              <a:ext cx="1361548" cy="321507"/>
            </a:xfrm>
            <a:prstGeom prst="rect">
              <a:avLst/>
            </a:prstGeom>
          </p:spPr>
        </p:pic>
        <p:pic>
          <p:nvPicPr>
            <p:cNvPr id="10" name="Kuva 9">
              <a:extLst>
                <a:ext uri="{FF2B5EF4-FFF2-40B4-BE49-F238E27FC236}">
                  <a16:creationId xmlns:a16="http://schemas.microsoft.com/office/drawing/2014/main" id="{4B16F295-DF10-6DED-974E-06502F843D25}"/>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4386998" y="5964344"/>
              <a:ext cx="1555957" cy="613468"/>
            </a:xfrm>
            <a:prstGeom prst="rect">
              <a:avLst/>
            </a:prstGeom>
          </p:spPr>
        </p:pic>
        <p:pic>
          <p:nvPicPr>
            <p:cNvPr id="11" name="Kuva 10">
              <a:extLst>
                <a:ext uri="{FF2B5EF4-FFF2-40B4-BE49-F238E27FC236}">
                  <a16:creationId xmlns:a16="http://schemas.microsoft.com/office/drawing/2014/main" id="{8608600C-CD71-447E-2697-D0F564280FA9}"/>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6174299" y="6091763"/>
              <a:ext cx="1663061" cy="491408"/>
            </a:xfrm>
            <a:prstGeom prst="rect">
              <a:avLst/>
            </a:prstGeom>
          </p:spPr>
        </p:pic>
        <p:pic>
          <p:nvPicPr>
            <p:cNvPr id="12" name="Kuva 11">
              <a:extLst>
                <a:ext uri="{FF2B5EF4-FFF2-40B4-BE49-F238E27FC236}">
                  <a16:creationId xmlns:a16="http://schemas.microsoft.com/office/drawing/2014/main" id="{084F947A-0F0F-20CD-5F07-8860CD8E0A09}"/>
                </a:ext>
              </a:extLst>
            </p:cNvPr>
            <p:cNvPicPr>
              <a:picLocks noChangeAspect="1"/>
            </p:cNvPicPr>
            <p:nvPr userDrawn="1"/>
          </p:nvPicPr>
          <p:blipFill>
            <a:blip r:embed="rId8" cstate="hqprint">
              <a:extLst>
                <a:ext uri="{28A0092B-C50C-407E-A947-70E740481C1C}">
                  <a14:useLocalDpi xmlns:a14="http://schemas.microsoft.com/office/drawing/2010/main" val="0"/>
                </a:ext>
              </a:extLst>
            </a:blip>
            <a:srcRect/>
            <a:stretch/>
          </p:blipFill>
          <p:spPr>
            <a:xfrm>
              <a:off x="785775" y="5989386"/>
              <a:ext cx="1744252" cy="570649"/>
            </a:xfrm>
            <a:prstGeom prst="rect">
              <a:avLst/>
            </a:prstGeom>
          </p:spPr>
        </p:pic>
        <p:pic>
          <p:nvPicPr>
            <p:cNvPr id="14" name="Kuva 13">
              <a:extLst>
                <a:ext uri="{FF2B5EF4-FFF2-40B4-BE49-F238E27FC236}">
                  <a16:creationId xmlns:a16="http://schemas.microsoft.com/office/drawing/2014/main" id="{2F61510A-6AA3-CB8F-93FE-096ED4E3F7CD}"/>
                </a:ext>
              </a:extLst>
            </p:cNvPr>
            <p:cNvPicPr>
              <a:picLocks noChangeAspect="1"/>
            </p:cNvPicPr>
            <p:nvPr userDrawn="1"/>
          </p:nvPicPr>
          <p:blipFill>
            <a:blip r:embed="rId9" cstate="hqprint">
              <a:extLst>
                <a:ext uri="{28A0092B-C50C-407E-A947-70E740481C1C}">
                  <a14:useLocalDpi xmlns:a14="http://schemas.microsoft.com/office/drawing/2010/main" val="0"/>
                </a:ext>
              </a:extLst>
            </a:blip>
            <a:srcRect/>
            <a:stretch/>
          </p:blipFill>
          <p:spPr>
            <a:xfrm>
              <a:off x="8038407" y="6076547"/>
              <a:ext cx="1325880" cy="417565"/>
            </a:xfrm>
            <a:prstGeom prst="rect">
              <a:avLst/>
            </a:prstGeom>
          </p:spPr>
        </p:pic>
      </p:grpSp>
    </p:spTree>
    <p:extLst>
      <p:ext uri="{BB962C8B-B14F-4D97-AF65-F5344CB8AC3E}">
        <p14:creationId xmlns:p14="http://schemas.microsoft.com/office/powerpoint/2010/main" val="18385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Kuvatekstillinen kuva">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A06B70AE-F2DA-DCE6-B8EA-1C79B030DE75}"/>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6" name="Alatunnisteen paikkamerkki 5">
            <a:extLst>
              <a:ext uri="{FF2B5EF4-FFF2-40B4-BE49-F238E27FC236}">
                <a16:creationId xmlns:a16="http://schemas.microsoft.com/office/drawing/2014/main" id="{F85CF03B-332E-B9CE-DC0F-8D56D8A8506F}"/>
              </a:ext>
            </a:extLst>
          </p:cNvPr>
          <p:cNvSpPr>
            <a:spLocks noGrp="1"/>
          </p:cNvSpPr>
          <p:nvPr>
            <p:ph type="ftr" sz="quarter" idx="11"/>
          </p:nvPr>
        </p:nvSpPr>
        <p:spPr/>
        <p:txBody>
          <a:bodyPr/>
          <a:lstStyle/>
          <a:p>
            <a:endParaRPr lang="en-GB"/>
          </a:p>
        </p:txBody>
      </p:sp>
      <p:sp>
        <p:nvSpPr>
          <p:cNvPr id="7" name="Dian numeron paikkamerkki 6">
            <a:extLst>
              <a:ext uri="{FF2B5EF4-FFF2-40B4-BE49-F238E27FC236}">
                <a16:creationId xmlns:a16="http://schemas.microsoft.com/office/drawing/2014/main" id="{E99EC8B8-EECD-8F3C-AE1B-0484A0A960EE}"/>
              </a:ext>
            </a:extLst>
          </p:cNvPr>
          <p:cNvSpPr>
            <a:spLocks noGrp="1"/>
          </p:cNvSpPr>
          <p:nvPr>
            <p:ph type="sldNum" sz="quarter" idx="12"/>
          </p:nvPr>
        </p:nvSpPr>
        <p:spPr/>
        <p:txBody>
          <a:bodyPr/>
          <a:lstStyle/>
          <a:p>
            <a:fld id="{6E83AD9E-0870-476B-B804-13336D24C3E1}" type="slidenum">
              <a:rPr lang="en-GB" smtClean="0"/>
              <a:t>‹#›</a:t>
            </a:fld>
            <a:endParaRPr lang="en-GB"/>
          </a:p>
        </p:txBody>
      </p:sp>
    </p:spTree>
    <p:extLst>
      <p:ext uri="{BB962C8B-B14F-4D97-AF65-F5344CB8AC3E}">
        <p14:creationId xmlns:p14="http://schemas.microsoft.com/office/powerpoint/2010/main" val="2122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B0F5D3-99E2-1CAF-90D3-C379D6C3F68D}"/>
              </a:ext>
            </a:extLst>
          </p:cNvPr>
          <p:cNvSpPr>
            <a:spLocks noGrp="1"/>
          </p:cNvSpPr>
          <p:nvPr>
            <p:ph type="title"/>
          </p:nvPr>
        </p:nvSpPr>
        <p:spPr/>
        <p:txBody>
          <a:bodyPr/>
          <a:lstStyle/>
          <a:p>
            <a:r>
              <a:rPr lang="fi-FI"/>
              <a:t>Muokkaa ots. perustyyl. napsautt.</a:t>
            </a:r>
            <a:endParaRPr lang="en-GB"/>
          </a:p>
        </p:txBody>
      </p:sp>
      <p:sp>
        <p:nvSpPr>
          <p:cNvPr id="3" name="Pystysuoran tekstin paikkamerkki 2">
            <a:extLst>
              <a:ext uri="{FF2B5EF4-FFF2-40B4-BE49-F238E27FC236}">
                <a16:creationId xmlns:a16="http://schemas.microsoft.com/office/drawing/2014/main" id="{D496090E-6C15-8750-299B-5B657B77DE0F}"/>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a:extLst>
              <a:ext uri="{FF2B5EF4-FFF2-40B4-BE49-F238E27FC236}">
                <a16:creationId xmlns:a16="http://schemas.microsoft.com/office/drawing/2014/main" id="{CE1778FF-CA45-6774-6D29-1305EA7F7002}"/>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5" name="Alatunnisteen paikkamerkki 4">
            <a:extLst>
              <a:ext uri="{FF2B5EF4-FFF2-40B4-BE49-F238E27FC236}">
                <a16:creationId xmlns:a16="http://schemas.microsoft.com/office/drawing/2014/main" id="{3B60DCFE-C692-6EE0-B29E-1E0CB9002B83}"/>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5ABA6A79-0A19-C814-A8AF-8A5E179D57D1}"/>
              </a:ext>
            </a:extLst>
          </p:cNvPr>
          <p:cNvSpPr>
            <a:spLocks noGrp="1"/>
          </p:cNvSpPr>
          <p:nvPr>
            <p:ph type="sldNum" sz="quarter" idx="12"/>
          </p:nvPr>
        </p:nvSpPr>
        <p:spPr/>
        <p:txBody>
          <a:bodyPr/>
          <a:lstStyle/>
          <a:p>
            <a:fld id="{6E83AD9E-0870-476B-B804-13336D24C3E1}" type="slidenum">
              <a:rPr lang="en-GB" smtClean="0"/>
              <a:t>‹#›</a:t>
            </a:fld>
            <a:endParaRPr lang="en-GB"/>
          </a:p>
        </p:txBody>
      </p:sp>
    </p:spTree>
    <p:extLst>
      <p:ext uri="{BB962C8B-B14F-4D97-AF65-F5344CB8AC3E}">
        <p14:creationId xmlns:p14="http://schemas.microsoft.com/office/powerpoint/2010/main" val="226814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Lopetusdia 1">
    <p:bg>
      <p:bgPr>
        <a:solidFill>
          <a:schemeClr val="bg2"/>
        </a:solid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C97A2B37-9D31-C0AF-9DA4-7BB1A503BE2E}"/>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5" name="Alatunnisteen paikkamerkki 4">
            <a:extLst>
              <a:ext uri="{FF2B5EF4-FFF2-40B4-BE49-F238E27FC236}">
                <a16:creationId xmlns:a16="http://schemas.microsoft.com/office/drawing/2014/main" id="{E106EDF9-E8AE-2437-7965-B35C43C47B38}"/>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DBEEE887-A474-5AE8-8966-E1085A4597CF}"/>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7" name="Kuva 6">
            <a:extLst>
              <a:ext uri="{FF2B5EF4-FFF2-40B4-BE49-F238E27FC236}">
                <a16:creationId xmlns:a16="http://schemas.microsoft.com/office/drawing/2014/main" id="{6F25022B-60D5-3ECE-2DA8-F137F8EE4B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1413082" cy="6858000"/>
          </a:xfrm>
          <a:prstGeom prst="rect">
            <a:avLst/>
          </a:prstGeom>
        </p:spPr>
      </p:pic>
      <p:grpSp>
        <p:nvGrpSpPr>
          <p:cNvPr id="2" name="Ryhmä 1">
            <a:extLst>
              <a:ext uri="{FF2B5EF4-FFF2-40B4-BE49-F238E27FC236}">
                <a16:creationId xmlns:a16="http://schemas.microsoft.com/office/drawing/2014/main" id="{9D440931-7F12-481D-45E9-32D8A3FCC68A}"/>
              </a:ext>
            </a:extLst>
          </p:cNvPr>
          <p:cNvGrpSpPr/>
          <p:nvPr userDrawn="1"/>
        </p:nvGrpSpPr>
        <p:grpSpPr>
          <a:xfrm>
            <a:off x="683134" y="5964344"/>
            <a:ext cx="8578512" cy="618827"/>
            <a:chOff x="785775" y="5964344"/>
            <a:chExt cx="8578512" cy="618827"/>
          </a:xfrm>
        </p:grpSpPr>
        <p:pic>
          <p:nvPicPr>
            <p:cNvPr id="3" name="Kuva 2">
              <a:extLst>
                <a:ext uri="{FF2B5EF4-FFF2-40B4-BE49-F238E27FC236}">
                  <a16:creationId xmlns:a16="http://schemas.microsoft.com/office/drawing/2014/main" id="{FE9250D3-4E10-1BAD-2284-BC2D9F9ACA25}"/>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2794106" y="6116699"/>
              <a:ext cx="1361548" cy="321507"/>
            </a:xfrm>
            <a:prstGeom prst="rect">
              <a:avLst/>
            </a:prstGeom>
          </p:spPr>
        </p:pic>
        <p:pic>
          <p:nvPicPr>
            <p:cNvPr id="8" name="Kuva 7">
              <a:extLst>
                <a:ext uri="{FF2B5EF4-FFF2-40B4-BE49-F238E27FC236}">
                  <a16:creationId xmlns:a16="http://schemas.microsoft.com/office/drawing/2014/main" id="{55A48496-0E7C-49D5-6209-C998FB5846B0}"/>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4386998" y="5964344"/>
              <a:ext cx="1555957" cy="613468"/>
            </a:xfrm>
            <a:prstGeom prst="rect">
              <a:avLst/>
            </a:prstGeom>
          </p:spPr>
        </p:pic>
        <p:pic>
          <p:nvPicPr>
            <p:cNvPr id="15" name="Kuva 14">
              <a:extLst>
                <a:ext uri="{FF2B5EF4-FFF2-40B4-BE49-F238E27FC236}">
                  <a16:creationId xmlns:a16="http://schemas.microsoft.com/office/drawing/2014/main" id="{F1A41563-62E0-6BA0-7EF2-E308FF585715}"/>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6174299" y="6091763"/>
              <a:ext cx="1663061" cy="491408"/>
            </a:xfrm>
            <a:prstGeom prst="rect">
              <a:avLst/>
            </a:prstGeom>
          </p:spPr>
        </p:pic>
        <p:pic>
          <p:nvPicPr>
            <p:cNvPr id="16" name="Kuva 15">
              <a:extLst>
                <a:ext uri="{FF2B5EF4-FFF2-40B4-BE49-F238E27FC236}">
                  <a16:creationId xmlns:a16="http://schemas.microsoft.com/office/drawing/2014/main" id="{5C794AA1-4E44-1F21-950E-CCB5CAB931D2}"/>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785775" y="5989386"/>
              <a:ext cx="1744252" cy="570649"/>
            </a:xfrm>
            <a:prstGeom prst="rect">
              <a:avLst/>
            </a:prstGeom>
          </p:spPr>
        </p:pic>
        <p:pic>
          <p:nvPicPr>
            <p:cNvPr id="17" name="Kuva 16">
              <a:extLst>
                <a:ext uri="{FF2B5EF4-FFF2-40B4-BE49-F238E27FC236}">
                  <a16:creationId xmlns:a16="http://schemas.microsoft.com/office/drawing/2014/main" id="{AA17C63A-2CC3-627D-3C79-1F0F4B9B0C4D}"/>
                </a:ext>
              </a:extLst>
            </p:cNvPr>
            <p:cNvPicPr>
              <a:picLocks noChangeAspect="1"/>
            </p:cNvPicPr>
            <p:nvPr userDrawn="1"/>
          </p:nvPicPr>
          <p:blipFill>
            <a:blip r:embed="rId8" cstate="hqprint">
              <a:extLst>
                <a:ext uri="{28A0092B-C50C-407E-A947-70E740481C1C}">
                  <a14:useLocalDpi xmlns:a14="http://schemas.microsoft.com/office/drawing/2010/main" val="0"/>
                </a:ext>
              </a:extLst>
            </a:blip>
            <a:srcRect/>
            <a:stretch/>
          </p:blipFill>
          <p:spPr>
            <a:xfrm>
              <a:off x="8038407" y="6076547"/>
              <a:ext cx="1325880" cy="417565"/>
            </a:xfrm>
            <a:prstGeom prst="rect">
              <a:avLst/>
            </a:prstGeom>
          </p:spPr>
        </p:pic>
      </p:grpSp>
    </p:spTree>
    <p:extLst>
      <p:ext uri="{BB962C8B-B14F-4D97-AF65-F5344CB8AC3E}">
        <p14:creationId xmlns:p14="http://schemas.microsoft.com/office/powerpoint/2010/main" val="54883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Lopetusdia 1">
    <p:bg>
      <p:bgPr>
        <a:solidFill>
          <a:schemeClr val="bg1"/>
        </a:solid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C97A2B37-9D31-C0AF-9DA4-7BB1A503BE2E}"/>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5" name="Alatunnisteen paikkamerkki 4">
            <a:extLst>
              <a:ext uri="{FF2B5EF4-FFF2-40B4-BE49-F238E27FC236}">
                <a16:creationId xmlns:a16="http://schemas.microsoft.com/office/drawing/2014/main" id="{E106EDF9-E8AE-2437-7965-B35C43C47B38}"/>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DBEEE887-A474-5AE8-8966-E1085A4597CF}"/>
              </a:ext>
            </a:extLst>
          </p:cNvPr>
          <p:cNvSpPr>
            <a:spLocks noGrp="1"/>
          </p:cNvSpPr>
          <p:nvPr>
            <p:ph type="sldNum" sz="quarter" idx="12"/>
          </p:nvPr>
        </p:nvSpPr>
        <p:spPr/>
        <p:txBody>
          <a:bodyPr/>
          <a:lstStyle/>
          <a:p>
            <a:fld id="{6E83AD9E-0870-476B-B804-13336D24C3E1}" type="slidenum">
              <a:rPr lang="en-GB" smtClean="0"/>
              <a:t>‹#›</a:t>
            </a:fld>
            <a:endParaRPr lang="en-GB"/>
          </a:p>
        </p:txBody>
      </p:sp>
      <p:grpSp>
        <p:nvGrpSpPr>
          <p:cNvPr id="7" name="Ryhmä 6">
            <a:extLst>
              <a:ext uri="{FF2B5EF4-FFF2-40B4-BE49-F238E27FC236}">
                <a16:creationId xmlns:a16="http://schemas.microsoft.com/office/drawing/2014/main" id="{33526B58-D5CA-A8A7-2030-C77AD399D43D}"/>
              </a:ext>
            </a:extLst>
          </p:cNvPr>
          <p:cNvGrpSpPr/>
          <p:nvPr userDrawn="1"/>
        </p:nvGrpSpPr>
        <p:grpSpPr>
          <a:xfrm>
            <a:off x="1806562" y="4976264"/>
            <a:ext cx="8770600" cy="700732"/>
            <a:chOff x="785777" y="5964344"/>
            <a:chExt cx="8770600" cy="700732"/>
          </a:xfrm>
        </p:grpSpPr>
        <p:pic>
          <p:nvPicPr>
            <p:cNvPr id="9" name="Kuva 8" descr="Kuva, joka sisältää kohteen musta, pimeys&#10;&#10;Kuvaus luotu automaattisesti">
              <a:extLst>
                <a:ext uri="{FF2B5EF4-FFF2-40B4-BE49-F238E27FC236}">
                  <a16:creationId xmlns:a16="http://schemas.microsoft.com/office/drawing/2014/main" id="{B28BD09E-E74F-8DD6-A945-2F8E722194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893316" y="6110723"/>
              <a:ext cx="1663061" cy="554353"/>
            </a:xfrm>
            <a:prstGeom prst="rect">
              <a:avLst/>
            </a:prstGeom>
          </p:spPr>
        </p:pic>
        <p:pic>
          <p:nvPicPr>
            <p:cNvPr id="10" name="Kuva 9" descr="Kuva, joka sisältää kohteen Fontti, Grafiikka, kuvakaappaus, graafinen suunnittelu&#10;&#10;Kuvaus luotu automaattisesti">
              <a:extLst>
                <a:ext uri="{FF2B5EF4-FFF2-40B4-BE49-F238E27FC236}">
                  <a16:creationId xmlns:a16="http://schemas.microsoft.com/office/drawing/2014/main" id="{A9467604-F4B9-662B-BEE2-0C37915277F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174299" y="6089098"/>
              <a:ext cx="1884280" cy="488866"/>
            </a:xfrm>
            <a:prstGeom prst="rect">
              <a:avLst/>
            </a:prstGeom>
          </p:spPr>
        </p:pic>
        <p:pic>
          <p:nvPicPr>
            <p:cNvPr id="11" name="Kuva 10">
              <a:extLst>
                <a:ext uri="{FF2B5EF4-FFF2-40B4-BE49-F238E27FC236}">
                  <a16:creationId xmlns:a16="http://schemas.microsoft.com/office/drawing/2014/main" id="{CAE41665-A054-5739-6F2A-C28F5F8633A6}"/>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2794106" y="6116699"/>
              <a:ext cx="1361548" cy="321506"/>
            </a:xfrm>
            <a:prstGeom prst="rect">
              <a:avLst/>
            </a:prstGeom>
          </p:spPr>
        </p:pic>
        <p:pic>
          <p:nvPicPr>
            <p:cNvPr id="12" name="Kuva 11">
              <a:extLst>
                <a:ext uri="{FF2B5EF4-FFF2-40B4-BE49-F238E27FC236}">
                  <a16:creationId xmlns:a16="http://schemas.microsoft.com/office/drawing/2014/main" id="{B1FBF479-AAFC-DC12-EE85-8CC7E3667090}"/>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4386998" y="5964344"/>
              <a:ext cx="1555957" cy="613467"/>
            </a:xfrm>
            <a:prstGeom prst="rect">
              <a:avLst/>
            </a:prstGeom>
          </p:spPr>
        </p:pic>
        <p:pic>
          <p:nvPicPr>
            <p:cNvPr id="13" name="Kuva 12">
              <a:extLst>
                <a:ext uri="{FF2B5EF4-FFF2-40B4-BE49-F238E27FC236}">
                  <a16:creationId xmlns:a16="http://schemas.microsoft.com/office/drawing/2014/main" id="{5B1129AA-B4B5-519A-EC11-0D98B860F9AA}"/>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785777" y="5989386"/>
              <a:ext cx="1744248" cy="570649"/>
            </a:xfrm>
            <a:prstGeom prst="rect">
              <a:avLst/>
            </a:prstGeom>
          </p:spPr>
        </p:pic>
      </p:grpSp>
      <p:pic>
        <p:nvPicPr>
          <p:cNvPr id="14" name="Kuva 13" descr="Kuva, joka sisältää kohteen symboli&#10;&#10;Kuvaus luotu automaattisesti">
            <a:extLst>
              <a:ext uri="{FF2B5EF4-FFF2-40B4-BE49-F238E27FC236}">
                <a16:creationId xmlns:a16="http://schemas.microsoft.com/office/drawing/2014/main" id="{F34D275B-BF2A-7942-C055-CFE8C480EEB5}"/>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04683" y="2590579"/>
            <a:ext cx="2174359" cy="1926745"/>
          </a:xfrm>
          <a:prstGeom prst="rect">
            <a:avLst/>
          </a:prstGeom>
        </p:spPr>
      </p:pic>
    </p:spTree>
    <p:extLst>
      <p:ext uri="{BB962C8B-B14F-4D97-AF65-F5344CB8AC3E}">
        <p14:creationId xmlns:p14="http://schemas.microsoft.com/office/powerpoint/2010/main" val="89984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_Lopetusdia 1">
    <p:bg>
      <p:bgPr>
        <a:solidFill>
          <a:schemeClr val="tx1"/>
        </a:solidFill>
        <a:effectLst/>
      </p:bgPr>
    </p:bg>
    <p:spTree>
      <p:nvGrpSpPr>
        <p:cNvPr id="1" name=""/>
        <p:cNvGrpSpPr/>
        <p:nvPr/>
      </p:nvGrpSpPr>
      <p:grpSpPr>
        <a:xfrm>
          <a:off x="0" y="0"/>
          <a:ext cx="0" cy="0"/>
          <a:chOff x="0" y="0"/>
          <a:chExt cx="0" cy="0"/>
        </a:xfrm>
      </p:grpSpPr>
      <p:grpSp>
        <p:nvGrpSpPr>
          <p:cNvPr id="9" name="Ryhmä 8">
            <a:extLst>
              <a:ext uri="{FF2B5EF4-FFF2-40B4-BE49-F238E27FC236}">
                <a16:creationId xmlns:a16="http://schemas.microsoft.com/office/drawing/2014/main" id="{7B4A4D70-90CE-B3AD-ACBD-A7125DC3957E}"/>
              </a:ext>
            </a:extLst>
          </p:cNvPr>
          <p:cNvGrpSpPr/>
          <p:nvPr userDrawn="1"/>
        </p:nvGrpSpPr>
        <p:grpSpPr>
          <a:xfrm>
            <a:off x="1806744" y="4973344"/>
            <a:ext cx="8578512" cy="618827"/>
            <a:chOff x="785775" y="5964344"/>
            <a:chExt cx="8578512" cy="618827"/>
          </a:xfrm>
        </p:grpSpPr>
        <p:pic>
          <p:nvPicPr>
            <p:cNvPr id="10" name="Kuva 9">
              <a:extLst>
                <a:ext uri="{FF2B5EF4-FFF2-40B4-BE49-F238E27FC236}">
                  <a16:creationId xmlns:a16="http://schemas.microsoft.com/office/drawing/2014/main" id="{0D81ACF6-3946-2BFA-560A-E24E14CA64BF}"/>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794106" y="6116699"/>
              <a:ext cx="1361548" cy="321507"/>
            </a:xfrm>
            <a:prstGeom prst="rect">
              <a:avLst/>
            </a:prstGeom>
          </p:spPr>
        </p:pic>
        <p:pic>
          <p:nvPicPr>
            <p:cNvPr id="11" name="Kuva 10">
              <a:extLst>
                <a:ext uri="{FF2B5EF4-FFF2-40B4-BE49-F238E27FC236}">
                  <a16:creationId xmlns:a16="http://schemas.microsoft.com/office/drawing/2014/main" id="{A61543EC-9376-07A5-87D6-A7F946623938}"/>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386998" y="5964344"/>
              <a:ext cx="1555957" cy="613468"/>
            </a:xfrm>
            <a:prstGeom prst="rect">
              <a:avLst/>
            </a:prstGeom>
          </p:spPr>
        </p:pic>
        <p:pic>
          <p:nvPicPr>
            <p:cNvPr id="12" name="Kuva 11">
              <a:extLst>
                <a:ext uri="{FF2B5EF4-FFF2-40B4-BE49-F238E27FC236}">
                  <a16:creationId xmlns:a16="http://schemas.microsoft.com/office/drawing/2014/main" id="{6442A86B-4998-1BD8-DDC7-3DE6BA74C736}"/>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6174299" y="6091763"/>
              <a:ext cx="1663061" cy="491408"/>
            </a:xfrm>
            <a:prstGeom prst="rect">
              <a:avLst/>
            </a:prstGeom>
          </p:spPr>
        </p:pic>
        <p:pic>
          <p:nvPicPr>
            <p:cNvPr id="13" name="Kuva 12">
              <a:extLst>
                <a:ext uri="{FF2B5EF4-FFF2-40B4-BE49-F238E27FC236}">
                  <a16:creationId xmlns:a16="http://schemas.microsoft.com/office/drawing/2014/main" id="{5302832D-F9A9-FE71-7255-FA86D915AE90}"/>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785775" y="5989386"/>
              <a:ext cx="1744252" cy="570649"/>
            </a:xfrm>
            <a:prstGeom prst="rect">
              <a:avLst/>
            </a:prstGeom>
          </p:spPr>
        </p:pic>
        <p:pic>
          <p:nvPicPr>
            <p:cNvPr id="14" name="Kuva 13">
              <a:extLst>
                <a:ext uri="{FF2B5EF4-FFF2-40B4-BE49-F238E27FC236}">
                  <a16:creationId xmlns:a16="http://schemas.microsoft.com/office/drawing/2014/main" id="{9F6AF704-0C97-3CF2-7DAB-FB32FE17A5D3}"/>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8038407" y="6076547"/>
              <a:ext cx="1325880" cy="417565"/>
            </a:xfrm>
            <a:prstGeom prst="rect">
              <a:avLst/>
            </a:prstGeom>
          </p:spPr>
        </p:pic>
      </p:grpSp>
      <p:pic>
        <p:nvPicPr>
          <p:cNvPr id="7" name="Kuva 6">
            <a:extLst>
              <a:ext uri="{FF2B5EF4-FFF2-40B4-BE49-F238E27FC236}">
                <a16:creationId xmlns:a16="http://schemas.microsoft.com/office/drawing/2014/main" id="{A798BEE0-0664-F411-9D65-1280D843976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008820" y="2592187"/>
            <a:ext cx="2174358" cy="1925306"/>
          </a:xfrm>
          <a:prstGeom prst="rect">
            <a:avLst/>
          </a:prstGeom>
        </p:spPr>
      </p:pic>
      <p:sp>
        <p:nvSpPr>
          <p:cNvPr id="4" name="Päivämäärän paikkamerkki 3">
            <a:extLst>
              <a:ext uri="{FF2B5EF4-FFF2-40B4-BE49-F238E27FC236}">
                <a16:creationId xmlns:a16="http://schemas.microsoft.com/office/drawing/2014/main" id="{C97A2B37-9D31-C0AF-9DA4-7BB1A503BE2E}"/>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5" name="Alatunnisteen paikkamerkki 4">
            <a:extLst>
              <a:ext uri="{FF2B5EF4-FFF2-40B4-BE49-F238E27FC236}">
                <a16:creationId xmlns:a16="http://schemas.microsoft.com/office/drawing/2014/main" id="{E106EDF9-E8AE-2437-7965-B35C43C47B38}"/>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DBEEE887-A474-5AE8-8966-E1085A4597CF}"/>
              </a:ext>
            </a:extLst>
          </p:cNvPr>
          <p:cNvSpPr>
            <a:spLocks noGrp="1"/>
          </p:cNvSpPr>
          <p:nvPr>
            <p:ph type="sldNum" sz="quarter" idx="12"/>
          </p:nvPr>
        </p:nvSpPr>
        <p:spPr/>
        <p:txBody>
          <a:bodyPr/>
          <a:lstStyle/>
          <a:p>
            <a:fld id="{6E83AD9E-0870-476B-B804-13336D24C3E1}" type="slidenum">
              <a:rPr lang="en-GB" smtClean="0"/>
              <a:t>‹#›</a:t>
            </a:fld>
            <a:endParaRPr lang="en-GB"/>
          </a:p>
        </p:txBody>
      </p:sp>
    </p:spTree>
    <p:extLst>
      <p:ext uri="{BB962C8B-B14F-4D97-AF65-F5344CB8AC3E}">
        <p14:creationId xmlns:p14="http://schemas.microsoft.com/office/powerpoint/2010/main" val="30148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49B95E72-162F-498F-B705-BE5BB9DFFA3F}" type="datetime1">
              <a:rPr lang="fi-FI" smtClean="0"/>
              <a:t>5.11.2025</a:t>
            </a:fld>
            <a:endParaRPr lang="fi-FI"/>
          </a:p>
        </p:txBody>
      </p:sp>
      <p:sp>
        <p:nvSpPr>
          <p:cNvPr id="4" name="Footer Placeholder 3"/>
          <p:cNvSpPr>
            <a:spLocks noGrp="1"/>
          </p:cNvSpPr>
          <p:nvPr>
            <p:ph type="ftr" sz="quarter" idx="11"/>
          </p:nvPr>
        </p:nvSpPr>
        <p:spPr/>
        <p:txBody>
          <a:bodyPr/>
          <a:lstStyle/>
          <a:p>
            <a:r>
              <a:rPr lang="fi-FI"/>
              <a:t>Esityksen nimi ja tekijä</a:t>
            </a:r>
          </a:p>
        </p:txBody>
      </p:sp>
      <p:sp>
        <p:nvSpPr>
          <p:cNvPr id="5" name="Slide Number Placeholder 4"/>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28349338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2 Otsikkodia aalto LIL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9E73BC1E-00D4-B58E-12F8-AA40469AF8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1413082" cy="6858000"/>
          </a:xfrm>
          <a:prstGeom prst="rect">
            <a:avLst/>
          </a:prstGeom>
        </p:spPr>
      </p:pic>
      <p:sp>
        <p:nvSpPr>
          <p:cNvPr id="2" name="Otsikko 1">
            <a:extLst>
              <a:ext uri="{FF2B5EF4-FFF2-40B4-BE49-F238E27FC236}">
                <a16:creationId xmlns:a16="http://schemas.microsoft.com/office/drawing/2014/main" id="{D42B62DC-5D41-5AD5-8F5B-E0E058B960AC}"/>
              </a:ext>
            </a:extLst>
          </p:cNvPr>
          <p:cNvSpPr>
            <a:spLocks noGrp="1"/>
          </p:cNvSpPr>
          <p:nvPr>
            <p:ph type="ctrTitle"/>
          </p:nvPr>
        </p:nvSpPr>
        <p:spPr>
          <a:xfrm>
            <a:off x="838200" y="2908527"/>
            <a:ext cx="5953539" cy="2387600"/>
          </a:xfrm>
        </p:spPr>
        <p:txBody>
          <a:bodyPr wrap="square" anchor="b">
            <a:normAutofit/>
          </a:bodyPr>
          <a:lstStyle>
            <a:lvl1pPr algn="l">
              <a:defRPr sz="4800" b="1"/>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Alaotsikko 2">
            <a:extLst>
              <a:ext uri="{FF2B5EF4-FFF2-40B4-BE49-F238E27FC236}">
                <a16:creationId xmlns:a16="http://schemas.microsoft.com/office/drawing/2014/main" id="{BB935E88-9700-DD2F-8419-3699005539D3}"/>
              </a:ext>
            </a:extLst>
          </p:cNvPr>
          <p:cNvSpPr>
            <a:spLocks noGrp="1"/>
          </p:cNvSpPr>
          <p:nvPr>
            <p:ph type="subTitle" idx="1"/>
          </p:nvPr>
        </p:nvSpPr>
        <p:spPr>
          <a:xfrm>
            <a:off x="838200" y="5486392"/>
            <a:ext cx="5953539" cy="706075"/>
          </a:xfrm>
        </p:spPr>
        <p:txBody>
          <a:bodyPr wrap="square">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sp>
        <p:nvSpPr>
          <p:cNvPr id="4" name="Päivämäärän paikkamerkki 3">
            <a:extLst>
              <a:ext uri="{FF2B5EF4-FFF2-40B4-BE49-F238E27FC236}">
                <a16:creationId xmlns:a16="http://schemas.microsoft.com/office/drawing/2014/main" id="{D5844557-8CD7-D1C6-D927-06D71224F6D4}"/>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5" name="Alatunnisteen paikkamerkki 4">
            <a:extLst>
              <a:ext uri="{FF2B5EF4-FFF2-40B4-BE49-F238E27FC236}">
                <a16:creationId xmlns:a16="http://schemas.microsoft.com/office/drawing/2014/main" id="{04BC8099-913D-3460-3989-E7D9735A9AAA}"/>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BCFFAF04-FE20-6272-8152-885D6083C781}"/>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7" name="Kuva 6" descr="Kuva, joka sisältää kohteen symboli&#10;&#10;Kuvaus luotu automaattisesti">
            <a:extLst>
              <a:ext uri="{FF2B5EF4-FFF2-40B4-BE49-F238E27FC236}">
                <a16:creationId xmlns:a16="http://schemas.microsoft.com/office/drawing/2014/main" id="{2DA19D50-90E3-CA42-A9A6-E7B58D8DAD3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788208" y="148578"/>
            <a:ext cx="2174359" cy="1926745"/>
          </a:xfrm>
          <a:prstGeom prst="rect">
            <a:avLst/>
          </a:prstGeom>
        </p:spPr>
      </p:pic>
    </p:spTree>
    <p:extLst>
      <p:ext uri="{BB962C8B-B14F-4D97-AF65-F5344CB8AC3E}">
        <p14:creationId xmlns:p14="http://schemas.microsoft.com/office/powerpoint/2010/main" val="380488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2 Otsikkodia aalto SININEN">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9E73BC1E-00D4-B58E-12F8-AA40469AF8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1413082" cy="6858000"/>
          </a:xfrm>
          <a:prstGeom prst="rect">
            <a:avLst/>
          </a:prstGeom>
        </p:spPr>
      </p:pic>
      <p:sp>
        <p:nvSpPr>
          <p:cNvPr id="2" name="Otsikko 1">
            <a:extLst>
              <a:ext uri="{FF2B5EF4-FFF2-40B4-BE49-F238E27FC236}">
                <a16:creationId xmlns:a16="http://schemas.microsoft.com/office/drawing/2014/main" id="{D42B62DC-5D41-5AD5-8F5B-E0E058B960AC}"/>
              </a:ext>
            </a:extLst>
          </p:cNvPr>
          <p:cNvSpPr>
            <a:spLocks noGrp="1"/>
          </p:cNvSpPr>
          <p:nvPr>
            <p:ph type="ctrTitle"/>
          </p:nvPr>
        </p:nvSpPr>
        <p:spPr>
          <a:xfrm>
            <a:off x="838200" y="2908527"/>
            <a:ext cx="5953539" cy="2387600"/>
          </a:xfrm>
        </p:spPr>
        <p:txBody>
          <a:bodyPr wrap="square" anchor="b">
            <a:normAutofit/>
          </a:bodyPr>
          <a:lstStyle>
            <a:lvl1pPr algn="l">
              <a:defRPr sz="4800" b="1"/>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Alaotsikko 2">
            <a:extLst>
              <a:ext uri="{FF2B5EF4-FFF2-40B4-BE49-F238E27FC236}">
                <a16:creationId xmlns:a16="http://schemas.microsoft.com/office/drawing/2014/main" id="{BB935E88-9700-DD2F-8419-3699005539D3}"/>
              </a:ext>
            </a:extLst>
          </p:cNvPr>
          <p:cNvSpPr>
            <a:spLocks noGrp="1"/>
          </p:cNvSpPr>
          <p:nvPr>
            <p:ph type="subTitle" idx="1"/>
          </p:nvPr>
        </p:nvSpPr>
        <p:spPr>
          <a:xfrm>
            <a:off x="838200" y="5486392"/>
            <a:ext cx="5953539" cy="706075"/>
          </a:xfrm>
        </p:spPr>
        <p:txBody>
          <a:bodyPr wrap="square">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sp>
        <p:nvSpPr>
          <p:cNvPr id="4" name="Päivämäärän paikkamerkki 3">
            <a:extLst>
              <a:ext uri="{FF2B5EF4-FFF2-40B4-BE49-F238E27FC236}">
                <a16:creationId xmlns:a16="http://schemas.microsoft.com/office/drawing/2014/main" id="{D5844557-8CD7-D1C6-D927-06D71224F6D4}"/>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5" name="Alatunnisteen paikkamerkki 4">
            <a:extLst>
              <a:ext uri="{FF2B5EF4-FFF2-40B4-BE49-F238E27FC236}">
                <a16:creationId xmlns:a16="http://schemas.microsoft.com/office/drawing/2014/main" id="{04BC8099-913D-3460-3989-E7D9735A9AAA}"/>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BCFFAF04-FE20-6272-8152-885D6083C781}"/>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7" name="Kuva 6" descr="Kuva, joka sisältää kohteen symboli&#10;&#10;Kuvaus luotu automaattisesti">
            <a:extLst>
              <a:ext uri="{FF2B5EF4-FFF2-40B4-BE49-F238E27FC236}">
                <a16:creationId xmlns:a16="http://schemas.microsoft.com/office/drawing/2014/main" id="{2DA19D50-90E3-CA42-A9A6-E7B58D8DAD3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788208" y="148578"/>
            <a:ext cx="2174359" cy="1926745"/>
          </a:xfrm>
          <a:prstGeom prst="rect">
            <a:avLst/>
          </a:prstGeom>
        </p:spPr>
      </p:pic>
    </p:spTree>
    <p:extLst>
      <p:ext uri="{BB962C8B-B14F-4D97-AF65-F5344CB8AC3E}">
        <p14:creationId xmlns:p14="http://schemas.microsoft.com/office/powerpoint/2010/main" val="123461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2 Otsikkodia aalto VIHREÄ">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9E73BC1E-00D4-B58E-12F8-AA40469AF8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1413082" cy="6858000"/>
          </a:xfrm>
          <a:prstGeom prst="rect">
            <a:avLst/>
          </a:prstGeom>
        </p:spPr>
      </p:pic>
      <p:sp>
        <p:nvSpPr>
          <p:cNvPr id="2" name="Otsikko 1">
            <a:extLst>
              <a:ext uri="{FF2B5EF4-FFF2-40B4-BE49-F238E27FC236}">
                <a16:creationId xmlns:a16="http://schemas.microsoft.com/office/drawing/2014/main" id="{D42B62DC-5D41-5AD5-8F5B-E0E058B960AC}"/>
              </a:ext>
            </a:extLst>
          </p:cNvPr>
          <p:cNvSpPr>
            <a:spLocks noGrp="1"/>
          </p:cNvSpPr>
          <p:nvPr>
            <p:ph type="ctrTitle"/>
          </p:nvPr>
        </p:nvSpPr>
        <p:spPr>
          <a:xfrm>
            <a:off x="838200" y="2908527"/>
            <a:ext cx="5953539" cy="2387600"/>
          </a:xfrm>
        </p:spPr>
        <p:txBody>
          <a:bodyPr wrap="square" anchor="b">
            <a:normAutofit/>
          </a:bodyPr>
          <a:lstStyle>
            <a:lvl1pPr algn="l">
              <a:defRPr sz="4800" b="1"/>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Alaotsikko 2">
            <a:extLst>
              <a:ext uri="{FF2B5EF4-FFF2-40B4-BE49-F238E27FC236}">
                <a16:creationId xmlns:a16="http://schemas.microsoft.com/office/drawing/2014/main" id="{BB935E88-9700-DD2F-8419-3699005539D3}"/>
              </a:ext>
            </a:extLst>
          </p:cNvPr>
          <p:cNvSpPr>
            <a:spLocks noGrp="1"/>
          </p:cNvSpPr>
          <p:nvPr>
            <p:ph type="subTitle" idx="1"/>
          </p:nvPr>
        </p:nvSpPr>
        <p:spPr>
          <a:xfrm>
            <a:off x="838200" y="5486392"/>
            <a:ext cx="5953539" cy="706075"/>
          </a:xfrm>
        </p:spPr>
        <p:txBody>
          <a:bodyPr wrap="square">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sp>
        <p:nvSpPr>
          <p:cNvPr id="4" name="Päivämäärän paikkamerkki 3">
            <a:extLst>
              <a:ext uri="{FF2B5EF4-FFF2-40B4-BE49-F238E27FC236}">
                <a16:creationId xmlns:a16="http://schemas.microsoft.com/office/drawing/2014/main" id="{D5844557-8CD7-D1C6-D927-06D71224F6D4}"/>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5" name="Alatunnisteen paikkamerkki 4">
            <a:extLst>
              <a:ext uri="{FF2B5EF4-FFF2-40B4-BE49-F238E27FC236}">
                <a16:creationId xmlns:a16="http://schemas.microsoft.com/office/drawing/2014/main" id="{04BC8099-913D-3460-3989-E7D9735A9AAA}"/>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BCFFAF04-FE20-6272-8152-885D6083C781}"/>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7" name="Kuva 6" descr="Kuva, joka sisältää kohteen symboli&#10;&#10;Kuvaus luotu automaattisesti">
            <a:extLst>
              <a:ext uri="{FF2B5EF4-FFF2-40B4-BE49-F238E27FC236}">
                <a16:creationId xmlns:a16="http://schemas.microsoft.com/office/drawing/2014/main" id="{2DA19D50-90E3-CA42-A9A6-E7B58D8DAD3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788208" y="148578"/>
            <a:ext cx="2174359" cy="1926745"/>
          </a:xfrm>
          <a:prstGeom prst="rect">
            <a:avLst/>
          </a:prstGeom>
        </p:spPr>
      </p:pic>
    </p:spTree>
    <p:extLst>
      <p:ext uri="{BB962C8B-B14F-4D97-AF65-F5344CB8AC3E}">
        <p14:creationId xmlns:p14="http://schemas.microsoft.com/office/powerpoint/2010/main" val="217369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2 Otsikkodia aalto PERSIKK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9E73BC1E-00D4-B58E-12F8-AA40469AF8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1413082" cy="6858000"/>
          </a:xfrm>
          <a:prstGeom prst="rect">
            <a:avLst/>
          </a:prstGeom>
        </p:spPr>
      </p:pic>
      <p:sp>
        <p:nvSpPr>
          <p:cNvPr id="2" name="Otsikko 1">
            <a:extLst>
              <a:ext uri="{FF2B5EF4-FFF2-40B4-BE49-F238E27FC236}">
                <a16:creationId xmlns:a16="http://schemas.microsoft.com/office/drawing/2014/main" id="{D42B62DC-5D41-5AD5-8F5B-E0E058B960AC}"/>
              </a:ext>
            </a:extLst>
          </p:cNvPr>
          <p:cNvSpPr>
            <a:spLocks noGrp="1"/>
          </p:cNvSpPr>
          <p:nvPr>
            <p:ph type="ctrTitle"/>
          </p:nvPr>
        </p:nvSpPr>
        <p:spPr>
          <a:xfrm>
            <a:off x="838200" y="2908527"/>
            <a:ext cx="5953539" cy="2387600"/>
          </a:xfrm>
        </p:spPr>
        <p:txBody>
          <a:bodyPr wrap="square" anchor="b">
            <a:normAutofit/>
          </a:bodyPr>
          <a:lstStyle>
            <a:lvl1pPr algn="l">
              <a:defRPr sz="4800" b="1"/>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Alaotsikko 2">
            <a:extLst>
              <a:ext uri="{FF2B5EF4-FFF2-40B4-BE49-F238E27FC236}">
                <a16:creationId xmlns:a16="http://schemas.microsoft.com/office/drawing/2014/main" id="{BB935E88-9700-DD2F-8419-3699005539D3}"/>
              </a:ext>
            </a:extLst>
          </p:cNvPr>
          <p:cNvSpPr>
            <a:spLocks noGrp="1"/>
          </p:cNvSpPr>
          <p:nvPr>
            <p:ph type="subTitle" idx="1"/>
          </p:nvPr>
        </p:nvSpPr>
        <p:spPr>
          <a:xfrm>
            <a:off x="838200" y="5486392"/>
            <a:ext cx="5953539" cy="706075"/>
          </a:xfrm>
        </p:spPr>
        <p:txBody>
          <a:bodyPr wrap="square">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sp>
        <p:nvSpPr>
          <p:cNvPr id="4" name="Päivämäärän paikkamerkki 3">
            <a:extLst>
              <a:ext uri="{FF2B5EF4-FFF2-40B4-BE49-F238E27FC236}">
                <a16:creationId xmlns:a16="http://schemas.microsoft.com/office/drawing/2014/main" id="{D5844557-8CD7-D1C6-D927-06D71224F6D4}"/>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5" name="Alatunnisteen paikkamerkki 4">
            <a:extLst>
              <a:ext uri="{FF2B5EF4-FFF2-40B4-BE49-F238E27FC236}">
                <a16:creationId xmlns:a16="http://schemas.microsoft.com/office/drawing/2014/main" id="{04BC8099-913D-3460-3989-E7D9735A9AAA}"/>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BCFFAF04-FE20-6272-8152-885D6083C781}"/>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7" name="Kuva 6" descr="Kuva, joka sisältää kohteen symboli&#10;&#10;Kuvaus luotu automaattisesti">
            <a:extLst>
              <a:ext uri="{FF2B5EF4-FFF2-40B4-BE49-F238E27FC236}">
                <a16:creationId xmlns:a16="http://schemas.microsoft.com/office/drawing/2014/main" id="{2DA19D50-90E3-CA42-A9A6-E7B58D8DAD3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788208" y="148578"/>
            <a:ext cx="2174359" cy="1926745"/>
          </a:xfrm>
          <a:prstGeom prst="rect">
            <a:avLst/>
          </a:prstGeom>
        </p:spPr>
      </p:pic>
    </p:spTree>
    <p:extLst>
      <p:ext uri="{BB962C8B-B14F-4D97-AF65-F5344CB8AC3E}">
        <p14:creationId xmlns:p14="http://schemas.microsoft.com/office/powerpoint/2010/main" val="28282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2 Otsikkodia aalto BEIGE">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9E73BC1E-00D4-B58E-12F8-AA40469AF8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1413082" cy="6858000"/>
          </a:xfrm>
          <a:prstGeom prst="rect">
            <a:avLst/>
          </a:prstGeom>
        </p:spPr>
      </p:pic>
      <p:sp>
        <p:nvSpPr>
          <p:cNvPr id="2" name="Otsikko 1">
            <a:extLst>
              <a:ext uri="{FF2B5EF4-FFF2-40B4-BE49-F238E27FC236}">
                <a16:creationId xmlns:a16="http://schemas.microsoft.com/office/drawing/2014/main" id="{D42B62DC-5D41-5AD5-8F5B-E0E058B960AC}"/>
              </a:ext>
            </a:extLst>
          </p:cNvPr>
          <p:cNvSpPr>
            <a:spLocks noGrp="1"/>
          </p:cNvSpPr>
          <p:nvPr>
            <p:ph type="ctrTitle"/>
          </p:nvPr>
        </p:nvSpPr>
        <p:spPr>
          <a:xfrm>
            <a:off x="838200" y="2908527"/>
            <a:ext cx="5953539" cy="2387600"/>
          </a:xfrm>
        </p:spPr>
        <p:txBody>
          <a:bodyPr wrap="square" anchor="b">
            <a:normAutofit/>
          </a:bodyPr>
          <a:lstStyle>
            <a:lvl1pPr algn="l">
              <a:defRPr sz="4800" b="1"/>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Alaotsikko 2">
            <a:extLst>
              <a:ext uri="{FF2B5EF4-FFF2-40B4-BE49-F238E27FC236}">
                <a16:creationId xmlns:a16="http://schemas.microsoft.com/office/drawing/2014/main" id="{BB935E88-9700-DD2F-8419-3699005539D3}"/>
              </a:ext>
            </a:extLst>
          </p:cNvPr>
          <p:cNvSpPr>
            <a:spLocks noGrp="1"/>
          </p:cNvSpPr>
          <p:nvPr>
            <p:ph type="subTitle" idx="1"/>
          </p:nvPr>
        </p:nvSpPr>
        <p:spPr>
          <a:xfrm>
            <a:off x="838200" y="5486392"/>
            <a:ext cx="5953539" cy="706075"/>
          </a:xfrm>
        </p:spPr>
        <p:txBody>
          <a:bodyPr wrap="square">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sp>
        <p:nvSpPr>
          <p:cNvPr id="4" name="Päivämäärän paikkamerkki 3">
            <a:extLst>
              <a:ext uri="{FF2B5EF4-FFF2-40B4-BE49-F238E27FC236}">
                <a16:creationId xmlns:a16="http://schemas.microsoft.com/office/drawing/2014/main" id="{D5844557-8CD7-D1C6-D927-06D71224F6D4}"/>
              </a:ext>
            </a:extLst>
          </p:cNvPr>
          <p:cNvSpPr>
            <a:spLocks noGrp="1"/>
          </p:cNvSpPr>
          <p:nvPr>
            <p:ph type="dt" sz="half" idx="10"/>
          </p:nvPr>
        </p:nvSpPr>
        <p:spPr/>
        <p:txBody>
          <a:bodyPr/>
          <a:lstStyle/>
          <a:p>
            <a:fld id="{E3C1DF22-A597-46CC-9A0D-FC122F968E30}" type="datetimeFigureOut">
              <a:rPr lang="en-GB" smtClean="0"/>
              <a:t>05/11/2025</a:t>
            </a:fld>
            <a:endParaRPr lang="en-GB"/>
          </a:p>
        </p:txBody>
      </p:sp>
      <p:sp>
        <p:nvSpPr>
          <p:cNvPr id="5" name="Alatunnisteen paikkamerkki 4">
            <a:extLst>
              <a:ext uri="{FF2B5EF4-FFF2-40B4-BE49-F238E27FC236}">
                <a16:creationId xmlns:a16="http://schemas.microsoft.com/office/drawing/2014/main" id="{04BC8099-913D-3460-3989-E7D9735A9AAA}"/>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BCFFAF04-FE20-6272-8152-885D6083C781}"/>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7" name="Kuva 6" descr="Kuva, joka sisältää kohteen symboli&#10;&#10;Kuvaus luotu automaattisesti">
            <a:extLst>
              <a:ext uri="{FF2B5EF4-FFF2-40B4-BE49-F238E27FC236}">
                <a16:creationId xmlns:a16="http://schemas.microsoft.com/office/drawing/2014/main" id="{2DA19D50-90E3-CA42-A9A6-E7B58D8DAD3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788208" y="148578"/>
            <a:ext cx="2174359" cy="1926745"/>
          </a:xfrm>
          <a:prstGeom prst="rect">
            <a:avLst/>
          </a:prstGeom>
        </p:spPr>
      </p:pic>
    </p:spTree>
    <p:extLst>
      <p:ext uri="{BB962C8B-B14F-4D97-AF65-F5344CB8AC3E}">
        <p14:creationId xmlns:p14="http://schemas.microsoft.com/office/powerpoint/2010/main" val="42367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11AB7F04-B199-0016-6793-BE4A97194607}"/>
              </a:ext>
            </a:extLst>
          </p:cNvPr>
          <p:cNvSpPr>
            <a:spLocks noGrp="1"/>
          </p:cNvSpPr>
          <p:nvPr>
            <p:ph type="title"/>
          </p:nvPr>
        </p:nvSpPr>
        <p:spPr>
          <a:xfrm>
            <a:off x="838200" y="936523"/>
            <a:ext cx="8777748" cy="754165"/>
          </a:xfrm>
          <a:prstGeom prst="rect">
            <a:avLst/>
          </a:prstGeom>
        </p:spPr>
        <p:txBody>
          <a:bodyPr vert="horz" lIns="0" tIns="0" rIns="0" bIns="0" rtlCol="0" anchor="b">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Tekstin paikkamerkki 2">
            <a:extLst>
              <a:ext uri="{FF2B5EF4-FFF2-40B4-BE49-F238E27FC236}">
                <a16:creationId xmlns:a16="http://schemas.microsoft.com/office/drawing/2014/main" id="{65255880-5074-9BE1-B70A-DC3ECAED3419}"/>
              </a:ext>
            </a:extLst>
          </p:cNvPr>
          <p:cNvSpPr>
            <a:spLocks noGrp="1"/>
          </p:cNvSpPr>
          <p:nvPr>
            <p:ph type="body" idx="1"/>
          </p:nvPr>
        </p:nvSpPr>
        <p:spPr>
          <a:xfrm>
            <a:off x="838200" y="1893000"/>
            <a:ext cx="8777748" cy="4351338"/>
          </a:xfrm>
          <a:prstGeom prst="rect">
            <a:avLst/>
          </a:prstGeom>
        </p:spPr>
        <p:txBody>
          <a:bodyPr vert="horz" lIns="0" tIns="0" rIns="0" bIns="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AF6FBFB3-660B-8789-4570-811A0A7BFDE6}"/>
              </a:ext>
            </a:extLst>
          </p:cNvPr>
          <p:cNvSpPr>
            <a:spLocks noGrp="1"/>
          </p:cNvSpPr>
          <p:nvPr>
            <p:ph type="dt" sz="half" idx="2"/>
          </p:nvPr>
        </p:nvSpPr>
        <p:spPr>
          <a:xfrm>
            <a:off x="8469232"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E3C1DF22-A597-46CC-9A0D-FC122F968E30}" type="datetimeFigureOut">
              <a:rPr lang="en-GB" smtClean="0"/>
              <a:pPr/>
              <a:t>05/11/2025</a:t>
            </a:fld>
            <a:endParaRPr lang="en-GB" dirty="0"/>
          </a:p>
        </p:txBody>
      </p:sp>
      <p:sp>
        <p:nvSpPr>
          <p:cNvPr id="5" name="Alatunnisteen paikkamerkki 4">
            <a:extLst>
              <a:ext uri="{FF2B5EF4-FFF2-40B4-BE49-F238E27FC236}">
                <a16:creationId xmlns:a16="http://schemas.microsoft.com/office/drawing/2014/main" id="{318C2703-E8C8-3FBD-F763-D360DF1591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Dian numeron paikkamerkki 5">
            <a:extLst>
              <a:ext uri="{FF2B5EF4-FFF2-40B4-BE49-F238E27FC236}">
                <a16:creationId xmlns:a16="http://schemas.microsoft.com/office/drawing/2014/main" id="{5CEB1698-D1C9-DA14-CFD8-E68D8EFEEEF3}"/>
              </a:ext>
            </a:extLst>
          </p:cNvPr>
          <p:cNvSpPr>
            <a:spLocks noGrp="1"/>
          </p:cNvSpPr>
          <p:nvPr>
            <p:ph type="sldNum" sz="quarter" idx="4"/>
          </p:nvPr>
        </p:nvSpPr>
        <p:spPr>
          <a:xfrm>
            <a:off x="11341510" y="6356350"/>
            <a:ext cx="535858" cy="365125"/>
          </a:xfrm>
          <a:prstGeom prst="rect">
            <a:avLst/>
          </a:prstGeom>
        </p:spPr>
        <p:txBody>
          <a:bodyPr vert="horz" lIns="91440" tIns="45720" rIns="91440" bIns="45720" rtlCol="0" anchor="ctr"/>
          <a:lstStyle>
            <a:lvl1pPr algn="r">
              <a:defRPr sz="1200">
                <a:solidFill>
                  <a:schemeClr val="tx1"/>
                </a:solidFill>
              </a:defRPr>
            </a:lvl1pPr>
          </a:lstStyle>
          <a:p>
            <a:fld id="{6E83AD9E-0870-476B-B804-13336D24C3E1}" type="slidenum">
              <a:rPr lang="en-GB" smtClean="0"/>
              <a:pPr/>
              <a:t>‹#›</a:t>
            </a:fld>
            <a:endParaRPr lang="en-GB" dirty="0"/>
          </a:p>
        </p:txBody>
      </p:sp>
      <p:pic>
        <p:nvPicPr>
          <p:cNvPr id="7" name="Kuva 6">
            <a:extLst>
              <a:ext uri="{FF2B5EF4-FFF2-40B4-BE49-F238E27FC236}">
                <a16:creationId xmlns:a16="http://schemas.microsoft.com/office/drawing/2014/main" id="{94AFD45E-0345-BE6A-9036-5804903618F4}"/>
              </a:ext>
            </a:extLst>
          </p:cNvPr>
          <p:cNvPicPr>
            <a:picLocks noChangeAspect="1"/>
          </p:cNvPicPr>
          <p:nvPr userDrawn="1"/>
        </p:nvPicPr>
        <p:blipFill>
          <a:blip r:embed="rId47">
            <a:extLst>
              <a:ext uri="{28A0092B-C50C-407E-A947-70E740481C1C}">
                <a14:useLocalDpi xmlns:a14="http://schemas.microsoft.com/office/drawing/2010/main" val="0"/>
              </a:ext>
            </a:extLst>
          </a:blip>
          <a:srcRect/>
          <a:stretch/>
        </p:blipFill>
        <p:spPr>
          <a:xfrm>
            <a:off x="10265300" y="137096"/>
            <a:ext cx="1727249" cy="1529409"/>
          </a:xfrm>
          <a:prstGeom prst="rect">
            <a:avLst/>
          </a:prstGeom>
        </p:spPr>
      </p:pic>
    </p:spTree>
    <p:extLst>
      <p:ext uri="{BB962C8B-B14F-4D97-AF65-F5344CB8AC3E}">
        <p14:creationId xmlns:p14="http://schemas.microsoft.com/office/powerpoint/2010/main" val="1740784077"/>
      </p:ext>
    </p:extLst>
  </p:cSld>
  <p:clrMap bg1="lt1" tx1="dk1" bg2="lt2" tx2="dk2" accent1="accent1" accent2="accent2" accent3="accent3" accent4="accent4" accent5="accent5" accent6="accent6" hlink="hlink" folHlink="folHlink"/>
  <p:sldLayoutIdLst>
    <p:sldLayoutId id="2147483677" r:id="rId1"/>
    <p:sldLayoutId id="2147483681" r:id="rId2"/>
    <p:sldLayoutId id="2147483663" r:id="rId3"/>
    <p:sldLayoutId id="2147483662" r:id="rId4"/>
    <p:sldLayoutId id="2147483679" r:id="rId5"/>
    <p:sldLayoutId id="2147483666" r:id="rId6"/>
    <p:sldLayoutId id="2147483682" r:id="rId7"/>
    <p:sldLayoutId id="2147483678" r:id="rId8"/>
    <p:sldLayoutId id="2147483687" r:id="rId9"/>
    <p:sldLayoutId id="2147483667" r:id="rId10"/>
    <p:sldLayoutId id="2147483664" r:id="rId11"/>
    <p:sldLayoutId id="2147483668" r:id="rId12"/>
    <p:sldLayoutId id="2147483680" r:id="rId13"/>
    <p:sldLayoutId id="2147483684" r:id="rId14"/>
    <p:sldLayoutId id="2147483685" r:id="rId15"/>
    <p:sldLayoutId id="2147483683" r:id="rId16"/>
    <p:sldLayoutId id="2147483686" r:id="rId17"/>
    <p:sldLayoutId id="2147483672" r:id="rId18"/>
    <p:sldLayoutId id="2147483654" r:id="rId19"/>
    <p:sldLayoutId id="2147483699" r:id="rId20"/>
    <p:sldLayoutId id="2147483702" r:id="rId21"/>
    <p:sldLayoutId id="2147483689" r:id="rId22"/>
    <p:sldLayoutId id="2147483691" r:id="rId23"/>
    <p:sldLayoutId id="2147483692" r:id="rId24"/>
    <p:sldLayoutId id="2147483694" r:id="rId25"/>
    <p:sldLayoutId id="2147483697" r:id="rId26"/>
    <p:sldLayoutId id="2147483650" r:id="rId27"/>
    <p:sldLayoutId id="2147483698" r:id="rId28"/>
    <p:sldLayoutId id="2147483673" r:id="rId29"/>
    <p:sldLayoutId id="2147483690" r:id="rId30"/>
    <p:sldLayoutId id="2147483651" r:id="rId31"/>
    <p:sldLayoutId id="2147483652" r:id="rId32"/>
    <p:sldLayoutId id="2147483669" r:id="rId33"/>
    <p:sldLayoutId id="2147483703" r:id="rId34"/>
    <p:sldLayoutId id="2147483653" r:id="rId35"/>
    <p:sldLayoutId id="2147483688" r:id="rId36"/>
    <p:sldLayoutId id="2147483655" r:id="rId37"/>
    <p:sldLayoutId id="2147483656" r:id="rId38"/>
    <p:sldLayoutId id="2147483657" r:id="rId39"/>
    <p:sldLayoutId id="2147483695" r:id="rId40"/>
    <p:sldLayoutId id="2147483658" r:id="rId41"/>
    <p:sldLayoutId id="2147483659" r:id="rId42"/>
    <p:sldLayoutId id="2147483674" r:id="rId43"/>
    <p:sldLayoutId id="2147483675" r:id="rId44"/>
    <p:sldLayoutId id="2147483701" r:id="rId4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27.xml"/><Relationship Id="rId5" Type="http://schemas.openxmlformats.org/officeDocument/2006/relationships/image" Target="../media/image77.svg"/><Relationship Id="rId4" Type="http://schemas.openxmlformats.org/officeDocument/2006/relationships/image" Target="../media/image7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svg"/><Relationship Id="rId3" Type="http://schemas.openxmlformats.org/officeDocument/2006/relationships/image" Target="../media/image80.svg"/><Relationship Id="rId7" Type="http://schemas.openxmlformats.org/officeDocument/2006/relationships/image" Target="../media/image84.svg"/><Relationship Id="rId12" Type="http://schemas.openxmlformats.org/officeDocument/2006/relationships/image" Target="../media/image89.png"/><Relationship Id="rId17" Type="http://schemas.openxmlformats.org/officeDocument/2006/relationships/image" Target="../media/image94.svg"/><Relationship Id="rId2" Type="http://schemas.openxmlformats.org/officeDocument/2006/relationships/image" Target="../media/image79.png"/><Relationship Id="rId16" Type="http://schemas.openxmlformats.org/officeDocument/2006/relationships/image" Target="../media/image93.png"/><Relationship Id="rId1" Type="http://schemas.openxmlformats.org/officeDocument/2006/relationships/slideLayout" Target="../slideLayouts/slideLayout18.xml"/><Relationship Id="rId6" Type="http://schemas.openxmlformats.org/officeDocument/2006/relationships/image" Target="../media/image83.png"/><Relationship Id="rId11" Type="http://schemas.openxmlformats.org/officeDocument/2006/relationships/image" Target="../media/image88.svg"/><Relationship Id="rId5" Type="http://schemas.openxmlformats.org/officeDocument/2006/relationships/image" Target="../media/image82.svg"/><Relationship Id="rId15" Type="http://schemas.openxmlformats.org/officeDocument/2006/relationships/image" Target="../media/image92.sv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svg"/><Relationship Id="rId14" Type="http://schemas.openxmlformats.org/officeDocument/2006/relationships/image" Target="../media/image91.png"/></Relationships>
</file>

<file path=ppt/slides/_rels/slide16.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6.svg"/><Relationship Id="rId7" Type="http://schemas.openxmlformats.org/officeDocument/2006/relationships/image" Target="../media/image99.svg"/><Relationship Id="rId2" Type="http://schemas.openxmlformats.org/officeDocument/2006/relationships/image" Target="../media/image95.png"/><Relationship Id="rId1" Type="http://schemas.openxmlformats.org/officeDocument/2006/relationships/slideLayout" Target="../slideLayouts/slideLayout19.xml"/><Relationship Id="rId6" Type="http://schemas.openxmlformats.org/officeDocument/2006/relationships/image" Target="../media/image79.png"/><Relationship Id="rId5" Type="http://schemas.openxmlformats.org/officeDocument/2006/relationships/image" Target="../media/image98.svg"/><Relationship Id="rId4" Type="http://schemas.openxmlformats.org/officeDocument/2006/relationships/image" Target="../media/image97.png"/><Relationship Id="rId9" Type="http://schemas.openxmlformats.org/officeDocument/2006/relationships/image" Target="../media/image101.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03.svg"/><Relationship Id="rId2" Type="http://schemas.openxmlformats.org/officeDocument/2006/relationships/image" Target="../media/image102.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105.svg"/><Relationship Id="rId2" Type="http://schemas.openxmlformats.org/officeDocument/2006/relationships/image" Target="../media/image104.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7.svg"/><Relationship Id="rId2" Type="http://schemas.openxmlformats.org/officeDocument/2006/relationships/image" Target="../media/image106.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09.svg"/><Relationship Id="rId2" Type="http://schemas.openxmlformats.org/officeDocument/2006/relationships/image" Target="../media/image108.pn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111.svg"/><Relationship Id="rId2" Type="http://schemas.openxmlformats.org/officeDocument/2006/relationships/image" Target="../media/image110.pn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0.pn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1.svg"/><Relationship Id="rId9" Type="http://schemas.microsoft.com/office/2007/relationships/diagramDrawing" Target="../diagrams/drawing2.xml"/></Relationships>
</file>

<file path=ppt/slides/_rels/slide26.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svg"/><Relationship Id="rId18" Type="http://schemas.openxmlformats.org/officeDocument/2006/relationships/image" Target="../media/image62.png"/><Relationship Id="rId3" Type="http://schemas.openxmlformats.org/officeDocument/2006/relationships/image" Target="../media/image47.svg"/><Relationship Id="rId7" Type="http://schemas.openxmlformats.org/officeDocument/2006/relationships/image" Target="../media/image51.svg"/><Relationship Id="rId12" Type="http://schemas.openxmlformats.org/officeDocument/2006/relationships/image" Target="../media/image56.png"/><Relationship Id="rId17" Type="http://schemas.openxmlformats.org/officeDocument/2006/relationships/image" Target="../media/image61.svg"/><Relationship Id="rId2" Type="http://schemas.openxmlformats.org/officeDocument/2006/relationships/image" Target="../media/image46.png"/><Relationship Id="rId16" Type="http://schemas.openxmlformats.org/officeDocument/2006/relationships/image" Target="../media/image60.png"/><Relationship Id="rId1" Type="http://schemas.openxmlformats.org/officeDocument/2006/relationships/slideLayout" Target="../slideLayouts/slideLayout18.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9.svg"/><Relationship Id="rId10" Type="http://schemas.openxmlformats.org/officeDocument/2006/relationships/image" Target="../media/image54.png"/><Relationship Id="rId19" Type="http://schemas.openxmlformats.org/officeDocument/2006/relationships/image" Target="../media/image63.sv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29.xml"/><Relationship Id="rId5" Type="http://schemas.openxmlformats.org/officeDocument/2006/relationships/image" Target="../media/image67.svg"/><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18.xml"/><Relationship Id="rId5" Type="http://schemas.openxmlformats.org/officeDocument/2006/relationships/image" Target="../media/image73.svg"/><Relationship Id="rId4" Type="http://schemas.openxmlformats.org/officeDocument/2006/relationships/image" Target="../media/image7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5B0ED1-ED21-9E6A-381F-1D0269249FE1}"/>
              </a:ext>
            </a:extLst>
          </p:cNvPr>
          <p:cNvSpPr>
            <a:spLocks noGrp="1"/>
          </p:cNvSpPr>
          <p:nvPr>
            <p:ph type="ctrTitle"/>
          </p:nvPr>
        </p:nvSpPr>
        <p:spPr>
          <a:xfrm>
            <a:off x="838200" y="2810790"/>
            <a:ext cx="7027506" cy="2387600"/>
          </a:xfrm>
        </p:spPr>
        <p:txBody>
          <a:bodyPr/>
          <a:lstStyle/>
          <a:p>
            <a:r>
              <a:rPr lang="sv-FI"/>
              <a:t>Förtroendevaldas roll vid offentlig upphandling</a:t>
            </a:r>
          </a:p>
        </p:txBody>
      </p:sp>
      <p:sp>
        <p:nvSpPr>
          <p:cNvPr id="3" name="Alaotsikko 2">
            <a:extLst>
              <a:ext uri="{FF2B5EF4-FFF2-40B4-BE49-F238E27FC236}">
                <a16:creationId xmlns:a16="http://schemas.microsoft.com/office/drawing/2014/main" id="{4E678A42-ACC7-261B-62A2-71CCF727CDB0}"/>
              </a:ext>
            </a:extLst>
          </p:cNvPr>
          <p:cNvSpPr>
            <a:spLocks noGrp="1"/>
          </p:cNvSpPr>
          <p:nvPr>
            <p:ph type="subTitle" idx="1"/>
          </p:nvPr>
        </p:nvSpPr>
        <p:spPr/>
        <p:txBody>
          <a:bodyPr vert="horz" wrap="square" lIns="0" tIns="0" rIns="0" bIns="0" rtlCol="0" anchor="t">
            <a:normAutofit/>
          </a:bodyPr>
          <a:lstStyle/>
          <a:p>
            <a:r>
              <a:rPr lang="sv-FI">
                <a:latin typeface="Arial"/>
                <a:cs typeface="Arial"/>
              </a:rPr>
              <a:t>Utbildningsmaterial för förtroendevalda om programmet för verkningsfull offentlig upphandling</a:t>
            </a:r>
          </a:p>
          <a:p>
            <a:r>
              <a:rPr lang="sv-FI">
                <a:solidFill>
                  <a:schemeClr val="bg2"/>
                </a:solidFill>
                <a:latin typeface="Arial"/>
                <a:cs typeface="Arial"/>
              </a:rPr>
              <a:t>Hösten 2025</a:t>
            </a:r>
          </a:p>
          <a:p>
            <a:endParaRPr lang="en-GB" dirty="0"/>
          </a:p>
          <a:p>
            <a:endParaRPr lang="en-GB" dirty="0"/>
          </a:p>
        </p:txBody>
      </p:sp>
    </p:spTree>
    <p:extLst>
      <p:ext uri="{BB962C8B-B14F-4D97-AF65-F5344CB8AC3E}">
        <p14:creationId xmlns:p14="http://schemas.microsoft.com/office/powerpoint/2010/main" val="290021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C1A619-DF27-F737-7786-7E7FFA733FFF}"/>
              </a:ext>
            </a:extLst>
          </p:cNvPr>
          <p:cNvSpPr>
            <a:spLocks noGrp="1"/>
          </p:cNvSpPr>
          <p:nvPr>
            <p:ph type="title"/>
          </p:nvPr>
        </p:nvSpPr>
        <p:spPr/>
        <p:txBody>
          <a:bodyPr/>
          <a:lstStyle/>
          <a:p>
            <a:r>
              <a:rPr lang="sv-FI" dirty="0"/>
              <a:t>Hur kan en upphandling göras?</a:t>
            </a:r>
          </a:p>
        </p:txBody>
      </p:sp>
      <p:sp>
        <p:nvSpPr>
          <p:cNvPr id="3" name="Sisällön paikkamerkki 2">
            <a:extLst>
              <a:ext uri="{FF2B5EF4-FFF2-40B4-BE49-F238E27FC236}">
                <a16:creationId xmlns:a16="http://schemas.microsoft.com/office/drawing/2014/main" id="{9393F32B-32E0-EACE-E53E-4F2333D2A472}"/>
              </a:ext>
            </a:extLst>
          </p:cNvPr>
          <p:cNvSpPr>
            <a:spLocks noGrp="1"/>
          </p:cNvSpPr>
          <p:nvPr>
            <p:ph idx="1"/>
          </p:nvPr>
        </p:nvSpPr>
        <p:spPr>
          <a:xfrm>
            <a:off x="838198" y="1901658"/>
            <a:ext cx="6671735" cy="4562642"/>
          </a:xfrm>
        </p:spPr>
        <p:txBody>
          <a:bodyPr>
            <a:normAutofit fontScale="62500" lnSpcReduction="20000"/>
          </a:bodyPr>
          <a:lstStyle/>
          <a:p>
            <a:r>
              <a:rPr lang="sv-FI" sz="2200" dirty="0"/>
              <a:t>I form av en egen konkurrensutsättning och med eget kontrakt inom kommunen eller välfärdsområdet</a:t>
            </a:r>
          </a:p>
          <a:p>
            <a:r>
              <a:rPr lang="sv-FI" sz="2200" dirty="0"/>
              <a:t>Tillsammans med andra upphandlande enheter (upphandlingsring eller motsvarande)</a:t>
            </a:r>
          </a:p>
          <a:p>
            <a:pPr lvl="1"/>
            <a:r>
              <a:rPr lang="sv-FI" sz="2200" dirty="0"/>
              <a:t>Till exempel kommunerna, eller välfärdsområdena tillsammans</a:t>
            </a:r>
          </a:p>
          <a:p>
            <a:pPr lvl="1"/>
            <a:r>
              <a:rPr lang="sv-FI" sz="2200" dirty="0"/>
              <a:t>Även kommuner och välfärdsområdet tillsammans</a:t>
            </a:r>
          </a:p>
          <a:p>
            <a:pPr lvl="1"/>
            <a:r>
              <a:rPr lang="sv-FI" sz="2200" dirty="0"/>
              <a:t>Ett gemensamt kontrakt samlar en större volym och kräver endast ett upphandlingsförfarande i stället för flera</a:t>
            </a:r>
          </a:p>
          <a:p>
            <a:r>
              <a:rPr lang="sv-FI" sz="2200" dirty="0"/>
              <a:t>Som gemensam upphandling</a:t>
            </a:r>
          </a:p>
          <a:p>
            <a:pPr lvl="1"/>
            <a:r>
              <a:rPr lang="sv-FI" sz="2200" dirty="0"/>
              <a:t>Gemensamma upphandlingar görs av inköpscentraler</a:t>
            </a:r>
          </a:p>
          <a:p>
            <a:pPr lvl="1"/>
            <a:r>
              <a:rPr lang="sv-FI" sz="2200" dirty="0"/>
              <a:t>I dessa samlas i stor omfattning den offentliga sektorns upphandlingsvolym under samma ramavtal och särskilt i fråga om etablerade produkter och tjänster</a:t>
            </a:r>
          </a:p>
          <a:p>
            <a:pPr lvl="1"/>
            <a:r>
              <a:rPr lang="sv-FI" sz="2200" dirty="0"/>
              <a:t>Den största inköpscentralen är </a:t>
            </a:r>
            <a:r>
              <a:rPr lang="sv-FI" sz="2200" dirty="0" err="1"/>
              <a:t>Hansel</a:t>
            </a:r>
            <a:r>
              <a:rPr lang="sv-FI" sz="2200" dirty="0"/>
              <a:t> Oy, som kan anlitas av alla upphandlande enheter</a:t>
            </a:r>
          </a:p>
          <a:p>
            <a:pPr lvl="1"/>
            <a:r>
              <a:rPr lang="sv-FI" sz="2200" dirty="0"/>
              <a:t>Det finns även flera andra inköpscentraler</a:t>
            </a:r>
          </a:p>
          <a:p>
            <a:pPr marL="1080000" indent="0">
              <a:lnSpc>
                <a:spcPct val="120000"/>
              </a:lnSpc>
              <a:buNone/>
            </a:pPr>
            <a:endParaRPr lang="sv-FI" b="1" i="1" dirty="0"/>
          </a:p>
          <a:p>
            <a:pPr marL="1080000" indent="0">
              <a:lnSpc>
                <a:spcPct val="120000"/>
              </a:lnSpc>
              <a:buNone/>
            </a:pPr>
            <a:r>
              <a:rPr lang="sv-FI" b="1" i="1" dirty="0"/>
              <a:t>Offentlig upphandling är en teknikgren. Årligen görs upphandlingar för </a:t>
            </a:r>
          </a:p>
          <a:p>
            <a:pPr marL="1080000" indent="0">
              <a:lnSpc>
                <a:spcPct val="120000"/>
              </a:lnSpc>
              <a:spcBef>
                <a:spcPts val="0"/>
              </a:spcBef>
              <a:buNone/>
            </a:pPr>
            <a:r>
              <a:rPr lang="sv-FI" b="1" i="1" dirty="0"/>
              <a:t>37 miljarder euro, så hur de genomförs är av betydelse. Genom väl övervägda upphandlingar kan avsevärda besparingar göras. </a:t>
            </a:r>
          </a:p>
          <a:p>
            <a:endParaRPr lang="fi-FI" dirty="0"/>
          </a:p>
        </p:txBody>
      </p:sp>
      <p:pic>
        <p:nvPicPr>
          <p:cNvPr id="9" name="Kuva 8">
            <a:extLst>
              <a:ext uri="{FF2B5EF4-FFF2-40B4-BE49-F238E27FC236}">
                <a16:creationId xmlns:a16="http://schemas.microsoft.com/office/drawing/2014/main" id="{1C2FB651-E378-C052-E3FB-0E445E9A2990}"/>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198" y="5660006"/>
            <a:ext cx="774702" cy="724178"/>
          </a:xfrm>
          <a:prstGeom prst="rect">
            <a:avLst/>
          </a:prstGeom>
        </p:spPr>
      </p:pic>
      <p:pic>
        <p:nvPicPr>
          <p:cNvPr id="4" name="Kuva 3">
            <a:extLst>
              <a:ext uri="{FF2B5EF4-FFF2-40B4-BE49-F238E27FC236}">
                <a16:creationId xmlns:a16="http://schemas.microsoft.com/office/drawing/2014/main" id="{E0B262F4-7819-E82E-79F7-9DFC8B6CB12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29968" y="1901658"/>
            <a:ext cx="6399131" cy="5360097"/>
          </a:xfrm>
          <a:prstGeom prst="rect">
            <a:avLst/>
          </a:prstGeom>
        </p:spPr>
      </p:pic>
    </p:spTree>
    <p:extLst>
      <p:ext uri="{BB962C8B-B14F-4D97-AF65-F5344CB8AC3E}">
        <p14:creationId xmlns:p14="http://schemas.microsoft.com/office/powerpoint/2010/main" val="209931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2E111-C5B7-972B-3F80-D6737BFD2751}"/>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AEB1523-0711-7370-1051-BABA63A3749B}"/>
              </a:ext>
            </a:extLst>
          </p:cNvPr>
          <p:cNvSpPr>
            <a:spLocks noGrp="1"/>
          </p:cNvSpPr>
          <p:nvPr>
            <p:ph type="title"/>
          </p:nvPr>
        </p:nvSpPr>
        <p:spPr/>
        <p:txBody>
          <a:bodyPr/>
          <a:lstStyle/>
          <a:p>
            <a:r>
              <a:rPr lang="sv-FI"/>
              <a:t>Vad är inte upphandling?</a:t>
            </a:r>
          </a:p>
        </p:txBody>
      </p:sp>
      <p:sp>
        <p:nvSpPr>
          <p:cNvPr id="11" name="Tekstin paikkamerkki 10">
            <a:extLst>
              <a:ext uri="{FF2B5EF4-FFF2-40B4-BE49-F238E27FC236}">
                <a16:creationId xmlns:a16="http://schemas.microsoft.com/office/drawing/2014/main" id="{4C08578B-01FD-3B11-E9F8-8D25F0CBE01D}"/>
              </a:ext>
            </a:extLst>
          </p:cNvPr>
          <p:cNvSpPr>
            <a:spLocks noGrp="1"/>
          </p:cNvSpPr>
          <p:nvPr>
            <p:ph type="body" sz="half" idx="24"/>
          </p:nvPr>
        </p:nvSpPr>
        <p:spPr/>
        <p:txBody>
          <a:bodyPr>
            <a:normAutofit/>
          </a:bodyPr>
          <a:lstStyle/>
          <a:p>
            <a:r>
              <a:rPr lang="sv-FI"/>
              <a:t>Arbetsavtal</a:t>
            </a:r>
          </a:p>
        </p:txBody>
      </p:sp>
      <p:sp>
        <p:nvSpPr>
          <p:cNvPr id="13" name="Tekstin paikkamerkki 12">
            <a:extLst>
              <a:ext uri="{FF2B5EF4-FFF2-40B4-BE49-F238E27FC236}">
                <a16:creationId xmlns:a16="http://schemas.microsoft.com/office/drawing/2014/main" id="{F9F44FE2-4008-C601-0A04-3BCE4D65696C}"/>
              </a:ext>
            </a:extLst>
          </p:cNvPr>
          <p:cNvSpPr>
            <a:spLocks noGrp="1"/>
          </p:cNvSpPr>
          <p:nvPr>
            <p:ph type="body" sz="half" idx="26"/>
          </p:nvPr>
        </p:nvSpPr>
        <p:spPr/>
        <p:txBody>
          <a:bodyPr anchor="ctr"/>
          <a:lstStyle/>
          <a:p>
            <a:r>
              <a:rPr lang="sv-FI"/>
              <a:t>Juridisk hjälp vid rättegång</a:t>
            </a:r>
          </a:p>
        </p:txBody>
      </p:sp>
      <p:sp>
        <p:nvSpPr>
          <p:cNvPr id="15" name="Tekstin paikkamerkki 14">
            <a:extLst>
              <a:ext uri="{FF2B5EF4-FFF2-40B4-BE49-F238E27FC236}">
                <a16:creationId xmlns:a16="http://schemas.microsoft.com/office/drawing/2014/main" id="{EFC5CD90-513D-B296-3C11-49D7BBBEB7A0}"/>
              </a:ext>
            </a:extLst>
          </p:cNvPr>
          <p:cNvSpPr>
            <a:spLocks noGrp="1"/>
          </p:cNvSpPr>
          <p:nvPr>
            <p:ph type="body" sz="half" idx="27"/>
          </p:nvPr>
        </p:nvSpPr>
        <p:spPr/>
        <p:txBody>
          <a:bodyPr anchor="ctr">
            <a:normAutofit/>
          </a:bodyPr>
          <a:lstStyle/>
          <a:p>
            <a:r>
              <a:rPr lang="sv-FI"/>
              <a:t>Ansökan om lån</a:t>
            </a:r>
          </a:p>
        </p:txBody>
      </p:sp>
      <p:sp>
        <p:nvSpPr>
          <p:cNvPr id="5" name="Tekstin paikkamerkki 10">
            <a:extLst>
              <a:ext uri="{FF2B5EF4-FFF2-40B4-BE49-F238E27FC236}">
                <a16:creationId xmlns:a16="http://schemas.microsoft.com/office/drawing/2014/main" id="{DCB25ABA-5CFC-5ED4-25B1-81BED76AA50B}"/>
              </a:ext>
            </a:extLst>
          </p:cNvPr>
          <p:cNvSpPr txBox="1">
            <a:spLocks/>
          </p:cNvSpPr>
          <p:nvPr/>
        </p:nvSpPr>
        <p:spPr>
          <a:xfrm>
            <a:off x="1132691" y="2978150"/>
            <a:ext cx="1760220" cy="1593850"/>
          </a:xfrm>
          <a:prstGeom prst="rect">
            <a:avLst/>
          </a:prstGeom>
        </p:spPr>
        <p:txBody>
          <a:bodyPr vert="horz" lIns="0" tIns="0" rIns="0" bIns="0" rtlCol="0" anchor="ctr">
            <a:normAutofit/>
          </a:bodyPr>
          <a:lstStyle>
            <a:lvl1pPr marL="0" indent="0" algn="ctr" defTabSz="914400" rtl="0" eaLnBrk="1" latinLnBrk="0" hangingPunct="1">
              <a:lnSpc>
                <a:spcPct val="100000"/>
              </a:lnSpc>
              <a:spcBef>
                <a:spcPts val="1000"/>
              </a:spcBef>
              <a:buFontTx/>
              <a:buNone/>
              <a:defRPr sz="16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v-FI">
                <a:solidFill>
                  <a:schemeClr val="bg1"/>
                </a:solidFill>
              </a:rPr>
              <a:t>Köp eller hyrning av en befintlig byggnad</a:t>
            </a:r>
          </a:p>
        </p:txBody>
      </p:sp>
      <p:sp>
        <p:nvSpPr>
          <p:cNvPr id="7" name="Tekstiruutu 6">
            <a:extLst>
              <a:ext uri="{FF2B5EF4-FFF2-40B4-BE49-F238E27FC236}">
                <a16:creationId xmlns:a16="http://schemas.microsoft.com/office/drawing/2014/main" id="{0DA23CF6-AF79-7F55-AFF3-7F27400DC32D}"/>
              </a:ext>
            </a:extLst>
          </p:cNvPr>
          <p:cNvSpPr txBox="1"/>
          <p:nvPr/>
        </p:nvSpPr>
        <p:spPr>
          <a:xfrm>
            <a:off x="883158" y="5342372"/>
            <a:ext cx="2246156" cy="1384995"/>
          </a:xfrm>
          <a:prstGeom prst="rect">
            <a:avLst/>
          </a:prstGeom>
          <a:noFill/>
        </p:spPr>
        <p:txBody>
          <a:bodyPr wrap="square" rtlCol="0">
            <a:spAutoFit/>
          </a:bodyPr>
          <a:lstStyle/>
          <a:p>
            <a:pPr algn="ctr"/>
            <a:r>
              <a:rPr lang="sv-FI" sz="1200" dirty="0"/>
              <a:t>Ett hyresavtal är dock upphandling, om hyresobjektet görs om eller anpassas efter den upphandlande enhetens särskilda behov. Då är det fråga om en byggentreprenad. </a:t>
            </a:r>
          </a:p>
        </p:txBody>
      </p:sp>
      <p:cxnSp>
        <p:nvCxnSpPr>
          <p:cNvPr id="8" name="Suora nuoliyhdysviiva 7">
            <a:extLst>
              <a:ext uri="{FF2B5EF4-FFF2-40B4-BE49-F238E27FC236}">
                <a16:creationId xmlns:a16="http://schemas.microsoft.com/office/drawing/2014/main" id="{810680FD-84E3-DCF3-E35A-DFCFBB0A9837}"/>
              </a:ext>
              <a:ext uri="{C183D7F6-B498-43B3-948B-1728B52AA6E4}">
                <adec:decorative xmlns:adec="http://schemas.microsoft.com/office/drawing/2017/decorative" val="1"/>
              </a:ext>
            </a:extLst>
          </p:cNvPr>
          <p:cNvCxnSpPr>
            <a:cxnSpLocks/>
          </p:cNvCxnSpPr>
          <p:nvPr/>
        </p:nvCxnSpPr>
        <p:spPr>
          <a:xfrm>
            <a:off x="2006236" y="4652386"/>
            <a:ext cx="0" cy="609600"/>
          </a:xfrm>
          <a:prstGeom prst="straightConnector1">
            <a:avLst/>
          </a:prstGeom>
          <a:ln w="22225" cap="flat">
            <a:headEnd type="none"/>
            <a:tailEnd type="arrow" w="lg"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8543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0B8A59-1E40-92BF-F096-56A1C2C91C3D}"/>
              </a:ext>
            </a:extLst>
          </p:cNvPr>
          <p:cNvSpPr>
            <a:spLocks noGrp="1"/>
          </p:cNvSpPr>
          <p:nvPr>
            <p:ph type="title"/>
          </p:nvPr>
        </p:nvSpPr>
        <p:spPr>
          <a:xfrm>
            <a:off x="831850" y="1709738"/>
            <a:ext cx="4970236" cy="2852737"/>
          </a:xfrm>
        </p:spPr>
        <p:txBody>
          <a:bodyPr/>
          <a:lstStyle/>
          <a:p>
            <a:r>
              <a:rPr lang="sv-FI" dirty="0"/>
              <a:t>Vilka faktorer styr upphandlingarna?</a:t>
            </a:r>
          </a:p>
        </p:txBody>
      </p:sp>
    </p:spTree>
    <p:extLst>
      <p:ext uri="{BB962C8B-B14F-4D97-AF65-F5344CB8AC3E}">
        <p14:creationId xmlns:p14="http://schemas.microsoft.com/office/powerpoint/2010/main" val="252316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8">
            <a:extLst>
              <a:ext uri="{FF2B5EF4-FFF2-40B4-BE49-F238E27FC236}">
                <a16:creationId xmlns:a16="http://schemas.microsoft.com/office/drawing/2014/main" id="{99E6A471-AC74-2C80-8B39-8D1E72D35FB0}"/>
              </a:ext>
              <a:ext uri="{C183D7F6-B498-43B3-948B-1728B52AA6E4}">
                <adec:decorative xmlns:adec="http://schemas.microsoft.com/office/drawing/2017/decorative" val="1"/>
              </a:ext>
            </a:extLst>
          </p:cNvPr>
          <p:cNvSpPr/>
          <p:nvPr/>
        </p:nvSpPr>
        <p:spPr>
          <a:xfrm>
            <a:off x="8595255" y="5250975"/>
            <a:ext cx="3368145" cy="7397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2" name="Otsikko 1">
            <a:extLst>
              <a:ext uri="{FF2B5EF4-FFF2-40B4-BE49-F238E27FC236}">
                <a16:creationId xmlns:a16="http://schemas.microsoft.com/office/drawing/2014/main" id="{482D716D-553A-2214-A0A1-96B9CF292800}"/>
              </a:ext>
            </a:extLst>
          </p:cNvPr>
          <p:cNvSpPr>
            <a:spLocks noGrp="1"/>
          </p:cNvSpPr>
          <p:nvPr>
            <p:ph type="title"/>
          </p:nvPr>
        </p:nvSpPr>
        <p:spPr/>
        <p:txBody>
          <a:bodyPr/>
          <a:lstStyle/>
          <a:p>
            <a:r>
              <a:rPr lang="sv-FI"/>
              <a:t>Upphandlingsregelhierarki i organisationen</a:t>
            </a:r>
          </a:p>
        </p:txBody>
      </p:sp>
      <p:sp>
        <p:nvSpPr>
          <p:cNvPr id="3" name="Sisällön paikkamerkki 2">
            <a:extLst>
              <a:ext uri="{FF2B5EF4-FFF2-40B4-BE49-F238E27FC236}">
                <a16:creationId xmlns:a16="http://schemas.microsoft.com/office/drawing/2014/main" id="{4D49CC23-6FD1-C5EF-A1C4-22F22379C782}"/>
              </a:ext>
            </a:extLst>
          </p:cNvPr>
          <p:cNvSpPr>
            <a:spLocks noGrp="1"/>
          </p:cNvSpPr>
          <p:nvPr>
            <p:ph sz="half" idx="2"/>
          </p:nvPr>
        </p:nvSpPr>
        <p:spPr>
          <a:xfrm>
            <a:off x="839789" y="1953695"/>
            <a:ext cx="3850744" cy="4322212"/>
          </a:xfrm>
        </p:spPr>
        <p:txBody>
          <a:bodyPr>
            <a:normAutofit lnSpcReduction="10000"/>
          </a:bodyPr>
          <a:lstStyle/>
          <a:p>
            <a:r>
              <a:rPr lang="sv-FI"/>
              <a:t>Grunden utgörs av upphandlingslagstiftningen som allmän lag</a:t>
            </a:r>
          </a:p>
          <a:p>
            <a:r>
              <a:rPr lang="sv-FI"/>
              <a:t>Föremålet för upphandlingen fastställs i substanslagstiftningen</a:t>
            </a:r>
          </a:p>
          <a:p>
            <a:r>
              <a:rPr lang="sv-FI"/>
              <a:t>Kommun- eller välfärdsområdesstrategin (inkl. upphandlingsriktlinjerna) samt förvaltningsstadgan utgör det primära styrdokumentet</a:t>
            </a:r>
          </a:p>
          <a:p>
            <a:r>
              <a:rPr lang="sv-FI"/>
              <a:t>Upphandlingsanvisningarna, -riktlinjerna eller -strategin inkluderar detaljerade regler för genomförande av enskilda upphandlingar</a:t>
            </a:r>
          </a:p>
        </p:txBody>
      </p:sp>
      <p:sp>
        <p:nvSpPr>
          <p:cNvPr id="10" name="Rectangle 8">
            <a:extLst>
              <a:ext uri="{FF2B5EF4-FFF2-40B4-BE49-F238E27FC236}">
                <a16:creationId xmlns:a16="http://schemas.microsoft.com/office/drawing/2014/main" id="{67CED7C7-F86B-151E-F18F-C6D64B71C6CF}"/>
              </a:ext>
              <a:ext uri="{C183D7F6-B498-43B3-948B-1728B52AA6E4}">
                <adec:decorative xmlns:adec="http://schemas.microsoft.com/office/drawing/2017/decorative" val="1"/>
              </a:ext>
            </a:extLst>
          </p:cNvPr>
          <p:cNvSpPr/>
          <p:nvPr/>
        </p:nvSpPr>
        <p:spPr>
          <a:xfrm>
            <a:off x="5187699" y="3103064"/>
            <a:ext cx="3176653" cy="6615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11" name="Rectangle 8">
            <a:extLst>
              <a:ext uri="{FF2B5EF4-FFF2-40B4-BE49-F238E27FC236}">
                <a16:creationId xmlns:a16="http://schemas.microsoft.com/office/drawing/2014/main" id="{8B87C138-3575-8299-819E-1A8FE2E5ADDE}"/>
              </a:ext>
              <a:ext uri="{C183D7F6-B498-43B3-948B-1728B52AA6E4}">
                <adec:decorative xmlns:adec="http://schemas.microsoft.com/office/drawing/2017/decorative" val="1"/>
              </a:ext>
            </a:extLst>
          </p:cNvPr>
          <p:cNvSpPr/>
          <p:nvPr/>
        </p:nvSpPr>
        <p:spPr>
          <a:xfrm>
            <a:off x="5187699" y="3849694"/>
            <a:ext cx="3176653" cy="6615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12" name="Rectangle 8">
            <a:extLst>
              <a:ext uri="{FF2B5EF4-FFF2-40B4-BE49-F238E27FC236}">
                <a16:creationId xmlns:a16="http://schemas.microsoft.com/office/drawing/2014/main" id="{52F0A8CE-AB78-0076-17E7-36CBCD41D705}"/>
              </a:ext>
              <a:ext uri="{C183D7F6-B498-43B3-948B-1728B52AA6E4}">
                <adec:decorative xmlns:adec="http://schemas.microsoft.com/office/drawing/2017/decorative" val="1"/>
              </a:ext>
            </a:extLst>
          </p:cNvPr>
          <p:cNvSpPr/>
          <p:nvPr/>
        </p:nvSpPr>
        <p:spPr>
          <a:xfrm>
            <a:off x="5187699" y="4596324"/>
            <a:ext cx="3176653" cy="6615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13" name="Rectangle 8">
            <a:extLst>
              <a:ext uri="{FF2B5EF4-FFF2-40B4-BE49-F238E27FC236}">
                <a16:creationId xmlns:a16="http://schemas.microsoft.com/office/drawing/2014/main" id="{B1181DFA-9568-4E40-6253-13BFFA829C65}"/>
              </a:ext>
              <a:ext uri="{C183D7F6-B498-43B3-948B-1728B52AA6E4}">
                <adec:decorative xmlns:adec="http://schemas.microsoft.com/office/drawing/2017/decorative" val="1"/>
              </a:ext>
            </a:extLst>
          </p:cNvPr>
          <p:cNvSpPr/>
          <p:nvPr/>
        </p:nvSpPr>
        <p:spPr>
          <a:xfrm>
            <a:off x="5187699" y="5342954"/>
            <a:ext cx="3169085" cy="6615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14" name="Tasakylkinen kolmio 13">
            <a:extLst>
              <a:ext uri="{FF2B5EF4-FFF2-40B4-BE49-F238E27FC236}">
                <a16:creationId xmlns:a16="http://schemas.microsoft.com/office/drawing/2014/main" id="{C5547F43-BB7C-3F67-7205-57E793052FC0}"/>
              </a:ext>
              <a:ext uri="{C183D7F6-B498-43B3-948B-1728B52AA6E4}">
                <adec:decorative xmlns:adec="http://schemas.microsoft.com/office/drawing/2017/decorative" val="1"/>
              </a:ext>
            </a:extLst>
          </p:cNvPr>
          <p:cNvSpPr/>
          <p:nvPr/>
        </p:nvSpPr>
        <p:spPr>
          <a:xfrm>
            <a:off x="5187700" y="2055813"/>
            <a:ext cx="3176652" cy="962136"/>
          </a:xfrm>
          <a:prstGeom prst="triangle">
            <a:avLst/>
          </a:prstGeom>
          <a:solidFill>
            <a:schemeClr val="tx1"/>
          </a:solidFill>
          <a:ln w="0" cap="flat">
            <a:noFill/>
            <a:prstDash val="solid"/>
            <a:miter/>
          </a:ln>
        </p:spPr>
        <p:txBody>
          <a:bodyPr rtlCol="0" anchor="ctr"/>
          <a:lstStyle/>
          <a:p>
            <a:pPr algn="l"/>
            <a:endParaRPr lang="fi-FI"/>
          </a:p>
        </p:txBody>
      </p:sp>
      <p:sp>
        <p:nvSpPr>
          <p:cNvPr id="15" name="Text Placeholder 3">
            <a:extLst>
              <a:ext uri="{FF2B5EF4-FFF2-40B4-BE49-F238E27FC236}">
                <a16:creationId xmlns:a16="http://schemas.microsoft.com/office/drawing/2014/main" id="{D3698EBA-0524-5ADB-ED27-1A139CB2C420}"/>
              </a:ext>
            </a:extLst>
          </p:cNvPr>
          <p:cNvSpPr txBox="1">
            <a:spLocks/>
          </p:cNvSpPr>
          <p:nvPr/>
        </p:nvSpPr>
        <p:spPr>
          <a:xfrm>
            <a:off x="5318852" y="3103063"/>
            <a:ext cx="2871900" cy="661515"/>
          </a:xfrm>
          <a:prstGeom prst="rect">
            <a:avLst/>
          </a:prstGeom>
        </p:spPr>
        <p:txBody>
          <a:bodyPr lIns="0" tIns="0" rIns="0" bIns="0" anchor="ctr" anchorCtr="0">
            <a:normAutofit/>
          </a:bodyPr>
          <a:lstStyle>
            <a:lvl1pPr marL="285750" indent="-285750" algn="l" defTabSz="914400" rtl="0" eaLnBrk="1" latinLnBrk="0" hangingPunct="1">
              <a:lnSpc>
                <a:spcPct val="110000"/>
              </a:lnSpc>
              <a:spcBef>
                <a:spcPts val="0"/>
              </a:spcBef>
              <a:buClr>
                <a:schemeClr val="bg1"/>
              </a:buClr>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indent="0" algn="ctr">
              <a:buNone/>
            </a:pPr>
            <a:r>
              <a:rPr lang="sv-FI" sz="1400">
                <a:solidFill>
                  <a:schemeClr val="tx1"/>
                </a:solidFill>
              </a:rPr>
              <a:t>Förvaltningsstadga</a:t>
            </a:r>
          </a:p>
        </p:txBody>
      </p:sp>
      <p:sp>
        <p:nvSpPr>
          <p:cNvPr id="16" name="Text Placeholder 3">
            <a:extLst>
              <a:ext uri="{FF2B5EF4-FFF2-40B4-BE49-F238E27FC236}">
                <a16:creationId xmlns:a16="http://schemas.microsoft.com/office/drawing/2014/main" id="{F0A1914B-9A6C-8DC4-B561-A92A588D9099}"/>
              </a:ext>
            </a:extLst>
          </p:cNvPr>
          <p:cNvSpPr txBox="1">
            <a:spLocks/>
          </p:cNvSpPr>
          <p:nvPr/>
        </p:nvSpPr>
        <p:spPr>
          <a:xfrm>
            <a:off x="5318852" y="3849692"/>
            <a:ext cx="2871900" cy="661515"/>
          </a:xfrm>
          <a:prstGeom prst="rect">
            <a:avLst/>
          </a:prstGeom>
        </p:spPr>
        <p:txBody>
          <a:bodyPr lIns="0" tIns="0" rIns="0" bIns="0" anchor="ctr" anchorCtr="0">
            <a:normAutofit/>
          </a:bodyPr>
          <a:lstStyle>
            <a:lvl1pPr marL="285750" indent="-285750" algn="l" defTabSz="914400" rtl="0" eaLnBrk="1" latinLnBrk="0" hangingPunct="1">
              <a:lnSpc>
                <a:spcPct val="110000"/>
              </a:lnSpc>
              <a:spcBef>
                <a:spcPts val="0"/>
              </a:spcBef>
              <a:buClr>
                <a:schemeClr val="bg1"/>
              </a:buClr>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indent="0" algn="ctr">
              <a:buNone/>
            </a:pPr>
            <a:r>
              <a:rPr lang="sv-FI" sz="1400">
                <a:solidFill>
                  <a:schemeClr val="tx1"/>
                </a:solidFill>
              </a:rPr>
              <a:t>Kommun- eller välfärdsområdesstrategi</a:t>
            </a:r>
          </a:p>
        </p:txBody>
      </p:sp>
      <p:sp>
        <p:nvSpPr>
          <p:cNvPr id="17" name="Text Placeholder 3">
            <a:extLst>
              <a:ext uri="{FF2B5EF4-FFF2-40B4-BE49-F238E27FC236}">
                <a16:creationId xmlns:a16="http://schemas.microsoft.com/office/drawing/2014/main" id="{600F1B6C-FF38-A0F3-9E2F-A77B21B98AF8}"/>
              </a:ext>
            </a:extLst>
          </p:cNvPr>
          <p:cNvSpPr txBox="1">
            <a:spLocks/>
          </p:cNvSpPr>
          <p:nvPr/>
        </p:nvSpPr>
        <p:spPr>
          <a:xfrm>
            <a:off x="5318851" y="4596324"/>
            <a:ext cx="2871900" cy="661515"/>
          </a:xfrm>
          <a:prstGeom prst="rect">
            <a:avLst/>
          </a:prstGeom>
        </p:spPr>
        <p:txBody>
          <a:bodyPr lIns="0" tIns="0" rIns="0" bIns="0" anchor="ctr" anchorCtr="0">
            <a:normAutofit/>
          </a:bodyPr>
          <a:lstStyle>
            <a:lvl1pPr marL="285750" indent="-285750" algn="l" defTabSz="914400" rtl="0" eaLnBrk="1" latinLnBrk="0" hangingPunct="1">
              <a:lnSpc>
                <a:spcPct val="110000"/>
              </a:lnSpc>
              <a:spcBef>
                <a:spcPts val="0"/>
              </a:spcBef>
              <a:buClr>
                <a:schemeClr val="bg1"/>
              </a:buClr>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indent="0" algn="ctr">
              <a:buNone/>
            </a:pPr>
            <a:r>
              <a:rPr lang="sv-FI" sz="1400">
                <a:solidFill>
                  <a:schemeClr val="tx1"/>
                </a:solidFill>
              </a:rPr>
              <a:t>Substanslag</a:t>
            </a:r>
          </a:p>
        </p:txBody>
      </p:sp>
      <p:sp>
        <p:nvSpPr>
          <p:cNvPr id="18" name="Text Placeholder 3">
            <a:extLst>
              <a:ext uri="{FF2B5EF4-FFF2-40B4-BE49-F238E27FC236}">
                <a16:creationId xmlns:a16="http://schemas.microsoft.com/office/drawing/2014/main" id="{DD81A670-2798-64B7-744E-72AE95359D6E}"/>
              </a:ext>
            </a:extLst>
          </p:cNvPr>
          <p:cNvSpPr txBox="1">
            <a:spLocks/>
          </p:cNvSpPr>
          <p:nvPr/>
        </p:nvSpPr>
        <p:spPr>
          <a:xfrm>
            <a:off x="5325620" y="5342954"/>
            <a:ext cx="2871900" cy="661515"/>
          </a:xfrm>
          <a:prstGeom prst="rect">
            <a:avLst/>
          </a:prstGeom>
        </p:spPr>
        <p:txBody>
          <a:bodyPr lIns="0" tIns="0" rIns="0" bIns="0" anchor="ctr" anchorCtr="0">
            <a:normAutofit/>
          </a:bodyPr>
          <a:lstStyle>
            <a:lvl1pPr marL="285750" indent="-285750" algn="l" defTabSz="914400" rtl="0" eaLnBrk="1" latinLnBrk="0" hangingPunct="1">
              <a:lnSpc>
                <a:spcPct val="110000"/>
              </a:lnSpc>
              <a:spcBef>
                <a:spcPts val="0"/>
              </a:spcBef>
              <a:buClr>
                <a:schemeClr val="bg1"/>
              </a:buClr>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indent="0" algn="ctr">
              <a:buNone/>
            </a:pPr>
            <a:r>
              <a:rPr lang="sv-FI" sz="1400">
                <a:solidFill>
                  <a:schemeClr val="tx1"/>
                </a:solidFill>
              </a:rPr>
              <a:t>Upphandlingslagen</a:t>
            </a:r>
          </a:p>
        </p:txBody>
      </p:sp>
      <p:sp>
        <p:nvSpPr>
          <p:cNvPr id="19" name="Text Placeholder 3">
            <a:extLst>
              <a:ext uri="{FF2B5EF4-FFF2-40B4-BE49-F238E27FC236}">
                <a16:creationId xmlns:a16="http://schemas.microsoft.com/office/drawing/2014/main" id="{32B6476D-7CC6-0722-4F3D-6D091968879A}"/>
              </a:ext>
            </a:extLst>
          </p:cNvPr>
          <p:cNvSpPr txBox="1">
            <a:spLocks/>
          </p:cNvSpPr>
          <p:nvPr/>
        </p:nvSpPr>
        <p:spPr>
          <a:xfrm>
            <a:off x="5325620" y="2572728"/>
            <a:ext cx="2871900" cy="445220"/>
          </a:xfrm>
          <a:prstGeom prst="rect">
            <a:avLst/>
          </a:prstGeom>
        </p:spPr>
        <p:txBody>
          <a:bodyPr lIns="0" tIns="0" rIns="0" bIns="0" anchor="ctr" anchorCtr="0">
            <a:normAutofit/>
          </a:bodyPr>
          <a:lstStyle>
            <a:lvl1pPr marL="285750" indent="-285750" algn="l" defTabSz="914400" rtl="0" eaLnBrk="1" latinLnBrk="0" hangingPunct="1">
              <a:lnSpc>
                <a:spcPct val="110000"/>
              </a:lnSpc>
              <a:spcBef>
                <a:spcPts val="0"/>
              </a:spcBef>
              <a:buClr>
                <a:schemeClr val="bg1"/>
              </a:buClr>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indent="0" algn="ctr">
              <a:buNone/>
            </a:pPr>
            <a:r>
              <a:rPr lang="sv-FI" sz="1400" b="1"/>
              <a:t>Upphandlingsanvisningar</a:t>
            </a:r>
          </a:p>
        </p:txBody>
      </p:sp>
      <p:sp>
        <p:nvSpPr>
          <p:cNvPr id="27" name="Ellipsi 26">
            <a:extLst>
              <a:ext uri="{FF2B5EF4-FFF2-40B4-BE49-F238E27FC236}">
                <a16:creationId xmlns:a16="http://schemas.microsoft.com/office/drawing/2014/main" id="{93EC6EB3-B75E-EDA3-E4AA-8C045F639870}"/>
              </a:ext>
              <a:ext uri="{C183D7F6-B498-43B3-948B-1728B52AA6E4}">
                <adec:decorative xmlns:adec="http://schemas.microsoft.com/office/drawing/2017/decorative" val="1"/>
              </a:ext>
            </a:extLst>
          </p:cNvPr>
          <p:cNvSpPr/>
          <p:nvPr/>
        </p:nvSpPr>
        <p:spPr>
          <a:xfrm>
            <a:off x="9301349" y="2339682"/>
            <a:ext cx="2470150" cy="247015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l"/>
            <a:endParaRPr lang="fi-FI"/>
          </a:p>
        </p:txBody>
      </p:sp>
      <p:sp>
        <p:nvSpPr>
          <p:cNvPr id="28" name="Tekstiruutu 27">
            <a:extLst>
              <a:ext uri="{FF2B5EF4-FFF2-40B4-BE49-F238E27FC236}">
                <a16:creationId xmlns:a16="http://schemas.microsoft.com/office/drawing/2014/main" id="{0B4EB066-94C4-0369-3D79-7E630610A4B5}"/>
              </a:ext>
            </a:extLst>
          </p:cNvPr>
          <p:cNvSpPr txBox="1"/>
          <p:nvPr/>
        </p:nvSpPr>
        <p:spPr>
          <a:xfrm>
            <a:off x="9547597" y="2789927"/>
            <a:ext cx="1977654" cy="1569660"/>
          </a:xfrm>
          <a:prstGeom prst="rect">
            <a:avLst/>
          </a:prstGeom>
          <a:noFill/>
        </p:spPr>
        <p:txBody>
          <a:bodyPr wrap="square" rtlCol="0">
            <a:spAutoFit/>
          </a:bodyPr>
          <a:lstStyle/>
          <a:p>
            <a:pPr algn="ctr"/>
            <a:r>
              <a:rPr lang="sv-FI" sz="1200"/>
              <a:t>Utöver kommun- eller välfärdsområdesstrategin kan organisationen ha olika dokument som preciserar strategimålen, t.ex. välfärds- och klimatprogram</a:t>
            </a:r>
          </a:p>
        </p:txBody>
      </p:sp>
      <p:sp>
        <p:nvSpPr>
          <p:cNvPr id="29" name="Tekstiruutu 28">
            <a:extLst>
              <a:ext uri="{FF2B5EF4-FFF2-40B4-BE49-F238E27FC236}">
                <a16:creationId xmlns:a16="http://schemas.microsoft.com/office/drawing/2014/main" id="{EA60ABC4-E64A-D0E8-9AC5-8FB81D490889}"/>
              </a:ext>
            </a:extLst>
          </p:cNvPr>
          <p:cNvSpPr txBox="1"/>
          <p:nvPr/>
        </p:nvSpPr>
        <p:spPr>
          <a:xfrm>
            <a:off x="8754519" y="5250975"/>
            <a:ext cx="2935818" cy="738664"/>
          </a:xfrm>
          <a:prstGeom prst="rect">
            <a:avLst/>
          </a:prstGeom>
          <a:noFill/>
        </p:spPr>
        <p:txBody>
          <a:bodyPr wrap="square" rtlCol="0">
            <a:spAutoFit/>
          </a:bodyPr>
          <a:lstStyle/>
          <a:p>
            <a:pPr algn="ctr"/>
            <a:r>
              <a:rPr lang="sv-FI" sz="1400" b="1" dirty="0"/>
              <a:t>Inom välfärdsområdena styr även investeringsprogrammet upphandlingarna</a:t>
            </a:r>
          </a:p>
        </p:txBody>
      </p:sp>
      <p:cxnSp>
        <p:nvCxnSpPr>
          <p:cNvPr id="40" name="Yhdistin: Kulma 39">
            <a:extLst>
              <a:ext uri="{FF2B5EF4-FFF2-40B4-BE49-F238E27FC236}">
                <a16:creationId xmlns:a16="http://schemas.microsoft.com/office/drawing/2014/main" id="{B4FC207E-6F4C-5550-83A5-761D826B06BD}"/>
              </a:ext>
              <a:ext uri="{C183D7F6-B498-43B3-948B-1728B52AA6E4}">
                <adec:decorative xmlns:adec="http://schemas.microsoft.com/office/drawing/2017/decorative" val="1"/>
              </a:ext>
            </a:extLst>
          </p:cNvPr>
          <p:cNvCxnSpPr>
            <a:cxnSpLocks/>
          </p:cNvCxnSpPr>
          <p:nvPr/>
        </p:nvCxnSpPr>
        <p:spPr>
          <a:xfrm rot="10800000" flipV="1">
            <a:off x="8483520" y="3543831"/>
            <a:ext cx="1108451" cy="611721"/>
          </a:xfrm>
          <a:prstGeom prst="bentConnector3">
            <a:avLst>
              <a:gd name="adj1" fmla="val 50000"/>
            </a:avLst>
          </a:prstGeom>
          <a:ln w="25400">
            <a:solidFill>
              <a:schemeClr val="tx1"/>
            </a:solidFill>
            <a:tailEnd type="arrow" w="lg"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533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2D716D-553A-2214-A0A1-96B9CF292800}"/>
              </a:ext>
            </a:extLst>
          </p:cNvPr>
          <p:cNvSpPr>
            <a:spLocks noGrp="1"/>
          </p:cNvSpPr>
          <p:nvPr>
            <p:ph type="title"/>
          </p:nvPr>
        </p:nvSpPr>
        <p:spPr/>
        <p:txBody>
          <a:bodyPr/>
          <a:lstStyle/>
          <a:p>
            <a:r>
              <a:rPr lang="sv-FI"/>
              <a:t>Strategi och riktlinjer</a:t>
            </a:r>
          </a:p>
        </p:txBody>
      </p:sp>
      <p:sp>
        <p:nvSpPr>
          <p:cNvPr id="3" name="Sisällön paikkamerkki 2">
            <a:extLst>
              <a:ext uri="{FF2B5EF4-FFF2-40B4-BE49-F238E27FC236}">
                <a16:creationId xmlns:a16="http://schemas.microsoft.com/office/drawing/2014/main" id="{4D49CC23-6FD1-C5EF-A1C4-22F22379C782}"/>
              </a:ext>
            </a:extLst>
          </p:cNvPr>
          <p:cNvSpPr>
            <a:spLocks noGrp="1"/>
          </p:cNvSpPr>
          <p:nvPr>
            <p:ph idx="1"/>
          </p:nvPr>
        </p:nvSpPr>
        <p:spPr/>
        <p:txBody>
          <a:bodyPr/>
          <a:lstStyle/>
          <a:p>
            <a:r>
              <a:rPr lang="sv-FI" b="1"/>
              <a:t>Kommun- eller välfärdsområdesstrategin</a:t>
            </a:r>
            <a:r>
              <a:rPr lang="sv-FI"/>
              <a:t> utgör en grund för </a:t>
            </a:r>
            <a:br>
              <a:rPr lang="sv-FI"/>
            </a:br>
            <a:r>
              <a:rPr lang="sv-FI"/>
              <a:t>upphandlingsstrategin eller -riktlinjerna, som fastställer målet med upphandlingarna</a:t>
            </a:r>
          </a:p>
          <a:p>
            <a:pPr>
              <a:spcBef>
                <a:spcPts val="2400"/>
              </a:spcBef>
            </a:pPr>
            <a:r>
              <a:rPr lang="sv-FI"/>
              <a:t>Organisationen kan ha till exempel en </a:t>
            </a:r>
            <a:r>
              <a:rPr lang="sv-FI" b="1"/>
              <a:t>upphandlingsriktlinje</a:t>
            </a:r>
            <a:r>
              <a:rPr lang="sv-FI"/>
              <a:t> som är </a:t>
            </a:r>
            <a:br>
              <a:rPr lang="sv-FI"/>
            </a:br>
            <a:r>
              <a:rPr lang="sv-FI"/>
              <a:t>en anvisning för alla upphandlare i den upphandlande enheter och som </a:t>
            </a:r>
            <a:br>
              <a:rPr lang="sv-FI"/>
            </a:br>
            <a:r>
              <a:rPr lang="sv-FI"/>
              <a:t>styr genomförandet av upphandlingar enligt organisationens strategiska mål</a:t>
            </a:r>
          </a:p>
          <a:p>
            <a:pPr>
              <a:spcBef>
                <a:spcPts val="2400"/>
              </a:spcBef>
            </a:pPr>
            <a:r>
              <a:rPr lang="sv-FI"/>
              <a:t>Offentliga upphandlingar styrs också av Finlands </a:t>
            </a:r>
            <a:r>
              <a:rPr lang="sv-FI" b="1"/>
              <a:t>nationella </a:t>
            </a:r>
            <a:br>
              <a:rPr lang="sv-FI" b="1"/>
            </a:br>
            <a:r>
              <a:rPr lang="sv-FI" b="1"/>
              <a:t>upphandlingsstrategi</a:t>
            </a:r>
            <a:r>
              <a:rPr lang="sv-FI"/>
              <a:t> som är en del av Programmet för verkningsfull offentlig upphandling</a:t>
            </a:r>
          </a:p>
          <a:p>
            <a:pPr lvl="1"/>
            <a:r>
              <a:rPr lang="sv-FI"/>
              <a:t>Finansministeriet, Finlands Kommunförbund, Finlands näringsliv, </a:t>
            </a:r>
            <a:br>
              <a:rPr lang="sv-FI"/>
            </a:br>
            <a:r>
              <a:rPr lang="sv-FI"/>
              <a:t>Företagarna i Finland och Välfärdsområdesbolaget Hyvil Ab utnyttjar </a:t>
            </a:r>
            <a:br>
              <a:rPr lang="sv-FI"/>
            </a:br>
            <a:r>
              <a:rPr lang="sv-FI"/>
              <a:t>programmet för att utveckla nya metoder för att främja </a:t>
            </a:r>
            <a:br>
              <a:rPr lang="sv-FI"/>
            </a:br>
            <a:r>
              <a:rPr lang="sv-FI"/>
              <a:t>upphandlingarnas samhälleliga genomslag, öka ansvarsfull användning </a:t>
            </a:r>
            <a:br>
              <a:rPr lang="sv-FI"/>
            </a:br>
            <a:r>
              <a:rPr lang="sv-FI"/>
              <a:t>av skattemedel och för att stärka hållbarheten i de offentliga finanserna</a:t>
            </a:r>
          </a:p>
          <a:p>
            <a:endParaRPr lang="en-FI" dirty="0"/>
          </a:p>
          <a:p>
            <a:endParaRPr lang="fi-FI" dirty="0"/>
          </a:p>
          <a:p>
            <a:endParaRPr lang="fi-FI" dirty="0"/>
          </a:p>
          <a:p>
            <a:endParaRPr lang="fi-FI" dirty="0"/>
          </a:p>
          <a:p>
            <a:endParaRPr lang="fi-FI" dirty="0"/>
          </a:p>
        </p:txBody>
      </p:sp>
      <p:pic>
        <p:nvPicPr>
          <p:cNvPr id="5" name="Kuva 4">
            <a:extLst>
              <a:ext uri="{FF2B5EF4-FFF2-40B4-BE49-F238E27FC236}">
                <a16:creationId xmlns:a16="http://schemas.microsoft.com/office/drawing/2014/main" id="{12FF7356-387C-3933-068A-8D6FDD193F56}"/>
              </a:ext>
            </a:extLst>
          </p:cNvPr>
          <p:cNvPicPr>
            <a:picLocks noChangeAspect="1"/>
          </p:cNvPicPr>
          <p:nvPr/>
        </p:nvPicPr>
        <p:blipFill>
          <a:blip r:embed="rId2"/>
          <a:stretch>
            <a:fillRect/>
          </a:stretch>
        </p:blipFill>
        <p:spPr>
          <a:xfrm>
            <a:off x="9099933" y="4730571"/>
            <a:ext cx="2489812" cy="175580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65990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39A0B9EF-2DEA-8E6B-4F7A-105D8B0950F4}"/>
              </a:ext>
            </a:extLst>
          </p:cNvPr>
          <p:cNvSpPr>
            <a:spLocks noGrp="1"/>
          </p:cNvSpPr>
          <p:nvPr>
            <p:ph type="title"/>
          </p:nvPr>
        </p:nvSpPr>
        <p:spPr>
          <a:xfrm>
            <a:off x="838199" y="597725"/>
            <a:ext cx="9484659" cy="1092964"/>
          </a:xfrm>
        </p:spPr>
        <p:txBody>
          <a:bodyPr>
            <a:normAutofit fontScale="90000"/>
          </a:bodyPr>
          <a:lstStyle/>
          <a:p>
            <a:r>
              <a:rPr lang="sv-FI"/>
              <a:t>Nationella strategin för offentlig upphandling – åtta gemensamma målbilder för alla upphandlande enheter</a:t>
            </a:r>
          </a:p>
        </p:txBody>
      </p:sp>
      <p:sp>
        <p:nvSpPr>
          <p:cNvPr id="130" name="Tekstiruutu 129">
            <a:extLst>
              <a:ext uri="{FF2B5EF4-FFF2-40B4-BE49-F238E27FC236}">
                <a16:creationId xmlns:a16="http://schemas.microsoft.com/office/drawing/2014/main" id="{B9D3BEBB-4D6E-D999-1A9E-3D198968F202}"/>
              </a:ext>
            </a:extLst>
          </p:cNvPr>
          <p:cNvSpPr txBox="1"/>
          <p:nvPr/>
        </p:nvSpPr>
        <p:spPr>
          <a:xfrm>
            <a:off x="1019741" y="2352382"/>
            <a:ext cx="3379708" cy="297454"/>
          </a:xfrm>
          <a:prstGeom prst="rect">
            <a:avLst/>
          </a:prstGeom>
          <a:noFill/>
        </p:spPr>
        <p:txBody>
          <a:bodyPr wrap="square" rtlCol="0">
            <a:spAutoFit/>
          </a:bodyPr>
          <a:lstStyle/>
          <a:p>
            <a:pPr defTabSz="1219170"/>
            <a:r>
              <a:rPr lang="sv-FI" sz="1333">
                <a:solidFill>
                  <a:srgbClr val="FFFFFF"/>
                </a:solidFill>
                <a:latin typeface="Arial"/>
              </a:rPr>
              <a:t>STRATEGISK LEDNING</a:t>
            </a:r>
          </a:p>
        </p:txBody>
      </p:sp>
      <p:sp>
        <p:nvSpPr>
          <p:cNvPr id="131" name="Tekstiruutu 130">
            <a:extLst>
              <a:ext uri="{FF2B5EF4-FFF2-40B4-BE49-F238E27FC236}">
                <a16:creationId xmlns:a16="http://schemas.microsoft.com/office/drawing/2014/main" id="{C035F696-CB18-6DA7-1002-2D92E7A0E39E}"/>
              </a:ext>
            </a:extLst>
          </p:cNvPr>
          <p:cNvSpPr txBox="1"/>
          <p:nvPr/>
        </p:nvSpPr>
        <p:spPr>
          <a:xfrm>
            <a:off x="1025885" y="2773825"/>
            <a:ext cx="4394507" cy="707694"/>
          </a:xfrm>
          <a:prstGeom prst="rect">
            <a:avLst/>
          </a:prstGeom>
          <a:noFill/>
        </p:spPr>
        <p:txBody>
          <a:bodyPr wrap="square" rtlCol="0">
            <a:spAutoFit/>
          </a:bodyPr>
          <a:lstStyle/>
          <a:p>
            <a:pPr defTabSz="1219170"/>
            <a:r>
              <a:rPr lang="sv-FI" sz="1333">
                <a:solidFill>
                  <a:srgbClr val="FFFFFF"/>
                </a:solidFill>
                <a:latin typeface="Arial"/>
              </a:rPr>
              <a:t>Vi leder upphandlingarna som en strategisk funktion och utnyttjar upphandlingarnas potential för att nå våra mål</a:t>
            </a:r>
          </a:p>
        </p:txBody>
      </p:sp>
      <p:grpSp>
        <p:nvGrpSpPr>
          <p:cNvPr id="132" name="Gruppieren 92" descr="Kuvituskuva.">
            <a:extLst>
              <a:ext uri="{FF2B5EF4-FFF2-40B4-BE49-F238E27FC236}">
                <a16:creationId xmlns:a16="http://schemas.microsoft.com/office/drawing/2014/main" id="{34C859EB-C8A8-1083-33C9-3ACAE277A811}"/>
              </a:ext>
            </a:extLst>
          </p:cNvPr>
          <p:cNvGrpSpPr>
            <a:grpSpLocks noChangeAspect="1"/>
          </p:cNvGrpSpPr>
          <p:nvPr/>
        </p:nvGrpSpPr>
        <p:grpSpPr bwMode="gray">
          <a:xfrm>
            <a:off x="5726745" y="2809678"/>
            <a:ext cx="647109" cy="645688"/>
            <a:chOff x="1050104" y="6085860"/>
            <a:chExt cx="544117" cy="542925"/>
          </a:xfrm>
          <a:solidFill>
            <a:schemeClr val="bg1"/>
          </a:solidFill>
        </p:grpSpPr>
        <p:sp>
          <p:nvSpPr>
            <p:cNvPr id="133" name="Freeform 1559">
              <a:extLst>
                <a:ext uri="{FF2B5EF4-FFF2-40B4-BE49-F238E27FC236}">
                  <a16:creationId xmlns:a16="http://schemas.microsoft.com/office/drawing/2014/main" id="{8899ADB4-04D8-CD8E-6B4F-B890E7861C75}"/>
                </a:ext>
              </a:extLst>
            </p:cNvPr>
            <p:cNvSpPr>
              <a:spLocks/>
            </p:cNvSpPr>
            <p:nvPr/>
          </p:nvSpPr>
          <p:spPr bwMode="gray">
            <a:xfrm>
              <a:off x="1312042" y="6085860"/>
              <a:ext cx="282179" cy="280988"/>
            </a:xfrm>
            <a:custGeom>
              <a:avLst/>
              <a:gdLst>
                <a:gd name="T0" fmla="*/ 75 w 100"/>
                <a:gd name="T1" fmla="*/ 25 h 100"/>
                <a:gd name="T2" fmla="*/ 74 w 100"/>
                <a:gd name="T3" fmla="*/ 0 h 100"/>
                <a:gd name="T4" fmla="*/ 49 w 100"/>
                <a:gd name="T5" fmla="*/ 26 h 100"/>
                <a:gd name="T6" fmla="*/ 49 w 100"/>
                <a:gd name="T7" fmla="*/ 43 h 100"/>
                <a:gd name="T8" fmla="*/ 3 w 100"/>
                <a:gd name="T9" fmla="*/ 88 h 100"/>
                <a:gd name="T10" fmla="*/ 2 w 100"/>
                <a:gd name="T11" fmla="*/ 98 h 100"/>
                <a:gd name="T12" fmla="*/ 12 w 100"/>
                <a:gd name="T13" fmla="*/ 97 h 100"/>
                <a:gd name="T14" fmla="*/ 57 w 100"/>
                <a:gd name="T15" fmla="*/ 51 h 100"/>
                <a:gd name="T16" fmla="*/ 74 w 100"/>
                <a:gd name="T17" fmla="*/ 51 h 100"/>
                <a:gd name="T18" fmla="*/ 100 w 100"/>
                <a:gd name="T19" fmla="*/ 26 h 100"/>
                <a:gd name="T20" fmla="*/ 75 w 100"/>
                <a:gd name="T21" fmla="*/ 2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00">
                  <a:moveTo>
                    <a:pt x="75" y="25"/>
                  </a:moveTo>
                  <a:cubicBezTo>
                    <a:pt x="74" y="0"/>
                    <a:pt x="74" y="0"/>
                    <a:pt x="74" y="0"/>
                  </a:cubicBezTo>
                  <a:cubicBezTo>
                    <a:pt x="49" y="26"/>
                    <a:pt x="49" y="26"/>
                    <a:pt x="49" y="26"/>
                  </a:cubicBezTo>
                  <a:cubicBezTo>
                    <a:pt x="49" y="43"/>
                    <a:pt x="49" y="43"/>
                    <a:pt x="49" y="43"/>
                  </a:cubicBezTo>
                  <a:cubicBezTo>
                    <a:pt x="3" y="88"/>
                    <a:pt x="3" y="88"/>
                    <a:pt x="3" y="88"/>
                  </a:cubicBezTo>
                  <a:cubicBezTo>
                    <a:pt x="2" y="90"/>
                    <a:pt x="0" y="97"/>
                    <a:pt x="2" y="98"/>
                  </a:cubicBezTo>
                  <a:cubicBezTo>
                    <a:pt x="4" y="100"/>
                    <a:pt x="10" y="99"/>
                    <a:pt x="12" y="97"/>
                  </a:cubicBezTo>
                  <a:cubicBezTo>
                    <a:pt x="57" y="51"/>
                    <a:pt x="57" y="51"/>
                    <a:pt x="57" y="51"/>
                  </a:cubicBezTo>
                  <a:cubicBezTo>
                    <a:pt x="74" y="51"/>
                    <a:pt x="74" y="51"/>
                    <a:pt x="74" y="51"/>
                  </a:cubicBezTo>
                  <a:cubicBezTo>
                    <a:pt x="100" y="26"/>
                    <a:pt x="100" y="26"/>
                    <a:pt x="100" y="26"/>
                  </a:cubicBezTo>
                  <a:lnTo>
                    <a:pt x="75" y="25"/>
                  </a:lnTo>
                  <a:close/>
                </a:path>
              </a:pathLst>
            </a:custGeom>
            <a:grpFill/>
            <a:ln>
              <a:noFill/>
            </a:ln>
          </p:spPr>
          <p:txBody>
            <a:bodyPr vert="horz" wrap="square" lIns="121920" tIns="60960" rIns="121920" bIns="60960" numCol="1" anchor="t" anchorCtr="0" compatLnSpc="1">
              <a:prstTxWarp prst="textNoShape">
                <a:avLst/>
              </a:prstTxWarp>
            </a:bodyPr>
            <a:lstStyle/>
            <a:p>
              <a:pPr defTabSz="1219170"/>
              <a:endParaRPr lang="en-GB" sz="2400">
                <a:solidFill>
                  <a:srgbClr val="302783"/>
                </a:solidFill>
                <a:latin typeface="Arial"/>
              </a:endParaRPr>
            </a:p>
          </p:txBody>
        </p:sp>
        <p:sp>
          <p:nvSpPr>
            <p:cNvPr id="134" name="Freeform 1560">
              <a:extLst>
                <a:ext uri="{FF2B5EF4-FFF2-40B4-BE49-F238E27FC236}">
                  <a16:creationId xmlns:a16="http://schemas.microsoft.com/office/drawing/2014/main" id="{20F1E230-D0FC-7F67-91A7-6BD46B7E1E6A}"/>
                </a:ext>
              </a:extLst>
            </p:cNvPr>
            <p:cNvSpPr>
              <a:spLocks/>
            </p:cNvSpPr>
            <p:nvPr/>
          </p:nvSpPr>
          <p:spPr bwMode="gray">
            <a:xfrm>
              <a:off x="1247748" y="6279932"/>
              <a:ext cx="152400" cy="154781"/>
            </a:xfrm>
            <a:custGeom>
              <a:avLst/>
              <a:gdLst>
                <a:gd name="T0" fmla="*/ 28 w 54"/>
                <a:gd name="T1" fmla="*/ 40 h 55"/>
                <a:gd name="T2" fmla="*/ 18 w 54"/>
                <a:gd name="T3" fmla="*/ 36 h 55"/>
                <a:gd name="T4" fmla="*/ 15 w 54"/>
                <a:gd name="T5" fmla="*/ 23 h 55"/>
                <a:gd name="T6" fmla="*/ 19 w 54"/>
                <a:gd name="T7" fmla="*/ 12 h 55"/>
                <a:gd name="T8" fmla="*/ 31 w 54"/>
                <a:gd name="T9" fmla="*/ 1 h 55"/>
                <a:gd name="T10" fmla="*/ 27 w 54"/>
                <a:gd name="T11" fmla="*/ 0 h 55"/>
                <a:gd name="T12" fmla="*/ 0 w 54"/>
                <a:gd name="T13" fmla="*/ 27 h 55"/>
                <a:gd name="T14" fmla="*/ 27 w 54"/>
                <a:gd name="T15" fmla="*/ 55 h 55"/>
                <a:gd name="T16" fmla="*/ 54 w 54"/>
                <a:gd name="T17" fmla="*/ 27 h 55"/>
                <a:gd name="T18" fmla="*/ 53 w 54"/>
                <a:gd name="T19" fmla="*/ 23 h 55"/>
                <a:gd name="T20" fmla="*/ 42 w 54"/>
                <a:gd name="T21" fmla="*/ 35 h 55"/>
                <a:gd name="T22" fmla="*/ 28 w 54"/>
                <a:gd name="T23" fmla="*/ 4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55">
                  <a:moveTo>
                    <a:pt x="28" y="40"/>
                  </a:moveTo>
                  <a:cubicBezTo>
                    <a:pt x="23" y="40"/>
                    <a:pt x="20" y="38"/>
                    <a:pt x="18" y="36"/>
                  </a:cubicBezTo>
                  <a:cubicBezTo>
                    <a:pt x="16" y="34"/>
                    <a:pt x="13" y="30"/>
                    <a:pt x="15" y="23"/>
                  </a:cubicBezTo>
                  <a:cubicBezTo>
                    <a:pt x="15" y="20"/>
                    <a:pt x="16" y="16"/>
                    <a:pt x="19" y="12"/>
                  </a:cubicBezTo>
                  <a:cubicBezTo>
                    <a:pt x="31" y="1"/>
                    <a:pt x="31" y="1"/>
                    <a:pt x="31" y="1"/>
                  </a:cubicBezTo>
                  <a:cubicBezTo>
                    <a:pt x="30" y="1"/>
                    <a:pt x="28" y="0"/>
                    <a:pt x="27" y="0"/>
                  </a:cubicBezTo>
                  <a:cubicBezTo>
                    <a:pt x="12" y="0"/>
                    <a:pt x="0" y="12"/>
                    <a:pt x="0" y="27"/>
                  </a:cubicBezTo>
                  <a:cubicBezTo>
                    <a:pt x="0" y="42"/>
                    <a:pt x="12" y="55"/>
                    <a:pt x="27" y="55"/>
                  </a:cubicBezTo>
                  <a:cubicBezTo>
                    <a:pt x="42" y="55"/>
                    <a:pt x="54" y="42"/>
                    <a:pt x="54" y="27"/>
                  </a:cubicBezTo>
                  <a:cubicBezTo>
                    <a:pt x="54" y="26"/>
                    <a:pt x="54" y="25"/>
                    <a:pt x="53" y="23"/>
                  </a:cubicBezTo>
                  <a:cubicBezTo>
                    <a:pt x="42" y="35"/>
                    <a:pt x="42" y="35"/>
                    <a:pt x="42" y="35"/>
                  </a:cubicBezTo>
                  <a:cubicBezTo>
                    <a:pt x="38" y="38"/>
                    <a:pt x="32" y="40"/>
                    <a:pt x="28" y="40"/>
                  </a:cubicBezTo>
                  <a:close/>
                </a:path>
              </a:pathLst>
            </a:custGeom>
            <a:grpFill/>
            <a:ln>
              <a:noFill/>
            </a:ln>
          </p:spPr>
          <p:txBody>
            <a:bodyPr vert="horz" wrap="square" lIns="121920" tIns="60960" rIns="121920" bIns="60960" numCol="1" anchor="t" anchorCtr="0" compatLnSpc="1">
              <a:prstTxWarp prst="textNoShape">
                <a:avLst/>
              </a:prstTxWarp>
            </a:bodyPr>
            <a:lstStyle/>
            <a:p>
              <a:pPr defTabSz="1219170"/>
              <a:endParaRPr lang="en-GB" sz="2400">
                <a:solidFill>
                  <a:srgbClr val="302783"/>
                </a:solidFill>
                <a:latin typeface="Arial"/>
              </a:endParaRPr>
            </a:p>
          </p:txBody>
        </p:sp>
        <p:sp>
          <p:nvSpPr>
            <p:cNvPr id="135" name="Freeform 1561">
              <a:extLst>
                <a:ext uri="{FF2B5EF4-FFF2-40B4-BE49-F238E27FC236}">
                  <a16:creationId xmlns:a16="http://schemas.microsoft.com/office/drawing/2014/main" id="{075EA421-D4DC-4830-EEE6-C56974E39F81}"/>
                </a:ext>
              </a:extLst>
            </p:cNvPr>
            <p:cNvSpPr>
              <a:spLocks/>
            </p:cNvSpPr>
            <p:nvPr/>
          </p:nvSpPr>
          <p:spPr bwMode="gray">
            <a:xfrm>
              <a:off x="1154879" y="6187064"/>
              <a:ext cx="338138" cy="340519"/>
            </a:xfrm>
            <a:custGeom>
              <a:avLst/>
              <a:gdLst>
                <a:gd name="T0" fmla="*/ 97 w 120"/>
                <a:gd name="T1" fmla="*/ 60 h 121"/>
                <a:gd name="T2" fmla="*/ 60 w 120"/>
                <a:gd name="T3" fmla="*/ 98 h 121"/>
                <a:gd name="T4" fmla="*/ 22 w 120"/>
                <a:gd name="T5" fmla="*/ 60 h 121"/>
                <a:gd name="T6" fmla="*/ 60 w 120"/>
                <a:gd name="T7" fmla="*/ 23 h 121"/>
                <a:gd name="T8" fmla="*/ 73 w 120"/>
                <a:gd name="T9" fmla="*/ 25 h 121"/>
                <a:gd name="T10" fmla="*/ 90 w 120"/>
                <a:gd name="T11" fmla="*/ 8 h 121"/>
                <a:gd name="T12" fmla="*/ 60 w 120"/>
                <a:gd name="T13" fmla="*/ 0 h 121"/>
                <a:gd name="T14" fmla="*/ 0 w 120"/>
                <a:gd name="T15" fmla="*/ 60 h 121"/>
                <a:gd name="T16" fmla="*/ 60 w 120"/>
                <a:gd name="T17" fmla="*/ 121 h 121"/>
                <a:gd name="T18" fmla="*/ 120 w 120"/>
                <a:gd name="T19" fmla="*/ 60 h 121"/>
                <a:gd name="T20" fmla="*/ 112 w 120"/>
                <a:gd name="T21" fmla="*/ 31 h 121"/>
                <a:gd name="T22" fmla="*/ 95 w 120"/>
                <a:gd name="T23" fmla="*/ 48 h 121"/>
                <a:gd name="T24" fmla="*/ 97 w 120"/>
                <a:gd name="T25"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1">
                  <a:moveTo>
                    <a:pt x="97" y="60"/>
                  </a:moveTo>
                  <a:cubicBezTo>
                    <a:pt x="97" y="81"/>
                    <a:pt x="81" y="98"/>
                    <a:pt x="60" y="98"/>
                  </a:cubicBezTo>
                  <a:cubicBezTo>
                    <a:pt x="39" y="98"/>
                    <a:pt x="22" y="81"/>
                    <a:pt x="22" y="60"/>
                  </a:cubicBezTo>
                  <a:cubicBezTo>
                    <a:pt x="22" y="40"/>
                    <a:pt x="39" y="23"/>
                    <a:pt x="60" y="23"/>
                  </a:cubicBezTo>
                  <a:cubicBezTo>
                    <a:pt x="64" y="23"/>
                    <a:pt x="69" y="24"/>
                    <a:pt x="73" y="25"/>
                  </a:cubicBezTo>
                  <a:cubicBezTo>
                    <a:pt x="90" y="8"/>
                    <a:pt x="90" y="8"/>
                    <a:pt x="90" y="8"/>
                  </a:cubicBezTo>
                  <a:cubicBezTo>
                    <a:pt x="81" y="3"/>
                    <a:pt x="71" y="0"/>
                    <a:pt x="60" y="0"/>
                  </a:cubicBezTo>
                  <a:cubicBezTo>
                    <a:pt x="27" y="0"/>
                    <a:pt x="0" y="27"/>
                    <a:pt x="0" y="60"/>
                  </a:cubicBezTo>
                  <a:cubicBezTo>
                    <a:pt x="0" y="94"/>
                    <a:pt x="27" y="121"/>
                    <a:pt x="60" y="121"/>
                  </a:cubicBezTo>
                  <a:cubicBezTo>
                    <a:pt x="93" y="121"/>
                    <a:pt x="120" y="94"/>
                    <a:pt x="120" y="60"/>
                  </a:cubicBezTo>
                  <a:cubicBezTo>
                    <a:pt x="120" y="50"/>
                    <a:pt x="117" y="39"/>
                    <a:pt x="112" y="31"/>
                  </a:cubicBezTo>
                  <a:cubicBezTo>
                    <a:pt x="95" y="48"/>
                    <a:pt x="95" y="48"/>
                    <a:pt x="95" y="48"/>
                  </a:cubicBezTo>
                  <a:cubicBezTo>
                    <a:pt x="97" y="52"/>
                    <a:pt x="97" y="56"/>
                    <a:pt x="97" y="60"/>
                  </a:cubicBezTo>
                  <a:close/>
                </a:path>
              </a:pathLst>
            </a:custGeom>
            <a:grpFill/>
            <a:ln>
              <a:noFill/>
            </a:ln>
          </p:spPr>
          <p:txBody>
            <a:bodyPr vert="horz" wrap="square" lIns="121920" tIns="60960" rIns="121920" bIns="60960" numCol="1" anchor="t" anchorCtr="0" compatLnSpc="1">
              <a:prstTxWarp prst="textNoShape">
                <a:avLst/>
              </a:prstTxWarp>
            </a:bodyPr>
            <a:lstStyle/>
            <a:p>
              <a:pPr defTabSz="1219170"/>
              <a:endParaRPr lang="en-GB" sz="2400">
                <a:solidFill>
                  <a:srgbClr val="302783"/>
                </a:solidFill>
                <a:latin typeface="Arial"/>
              </a:endParaRPr>
            </a:p>
          </p:txBody>
        </p:sp>
        <p:sp>
          <p:nvSpPr>
            <p:cNvPr id="136" name="Freeform 1562">
              <a:extLst>
                <a:ext uri="{FF2B5EF4-FFF2-40B4-BE49-F238E27FC236}">
                  <a16:creationId xmlns:a16="http://schemas.microsoft.com/office/drawing/2014/main" id="{E9000E33-22D9-42FB-9217-10B799782471}"/>
                </a:ext>
              </a:extLst>
            </p:cNvPr>
            <p:cNvSpPr>
              <a:spLocks/>
            </p:cNvSpPr>
            <p:nvPr/>
          </p:nvSpPr>
          <p:spPr bwMode="gray">
            <a:xfrm>
              <a:off x="1050104" y="6085860"/>
              <a:ext cx="544116" cy="542925"/>
            </a:xfrm>
            <a:custGeom>
              <a:avLst/>
              <a:gdLst>
                <a:gd name="T0" fmla="*/ 167 w 193"/>
                <a:gd name="T1" fmla="*/ 61 h 193"/>
                <a:gd name="T2" fmla="*/ 159 w 193"/>
                <a:gd name="T3" fmla="*/ 61 h 193"/>
                <a:gd name="T4" fmla="*/ 168 w 193"/>
                <a:gd name="T5" fmla="*/ 96 h 193"/>
                <a:gd name="T6" fmla="*/ 97 w 193"/>
                <a:gd name="T7" fmla="*/ 168 h 193"/>
                <a:gd name="T8" fmla="*/ 25 w 193"/>
                <a:gd name="T9" fmla="*/ 96 h 193"/>
                <a:gd name="T10" fmla="*/ 97 w 193"/>
                <a:gd name="T11" fmla="*/ 25 h 193"/>
                <a:gd name="T12" fmla="*/ 132 w 193"/>
                <a:gd name="T13" fmla="*/ 34 h 193"/>
                <a:gd name="T14" fmla="*/ 132 w 193"/>
                <a:gd name="T15" fmla="*/ 26 h 193"/>
                <a:gd name="T16" fmla="*/ 135 w 193"/>
                <a:gd name="T17" fmla="*/ 19 h 193"/>
                <a:gd name="T18" fmla="*/ 142 w 193"/>
                <a:gd name="T19" fmla="*/ 11 h 193"/>
                <a:gd name="T20" fmla="*/ 97 w 193"/>
                <a:gd name="T21" fmla="*/ 0 h 193"/>
                <a:gd name="T22" fmla="*/ 0 w 193"/>
                <a:gd name="T23" fmla="*/ 96 h 193"/>
                <a:gd name="T24" fmla="*/ 97 w 193"/>
                <a:gd name="T25" fmla="*/ 193 h 193"/>
                <a:gd name="T26" fmla="*/ 193 w 193"/>
                <a:gd name="T27" fmla="*/ 96 h 193"/>
                <a:gd name="T28" fmla="*/ 182 w 193"/>
                <a:gd name="T29" fmla="*/ 51 h 193"/>
                <a:gd name="T30" fmla="*/ 174 w 193"/>
                <a:gd name="T31" fmla="*/ 58 h 193"/>
                <a:gd name="T32" fmla="*/ 167 w 193"/>
                <a:gd name="T33" fmla="*/ 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3" h="193">
                  <a:moveTo>
                    <a:pt x="167" y="61"/>
                  </a:moveTo>
                  <a:cubicBezTo>
                    <a:pt x="159" y="61"/>
                    <a:pt x="159" y="61"/>
                    <a:pt x="159" y="61"/>
                  </a:cubicBezTo>
                  <a:cubicBezTo>
                    <a:pt x="165" y="72"/>
                    <a:pt x="168" y="84"/>
                    <a:pt x="168" y="96"/>
                  </a:cubicBezTo>
                  <a:cubicBezTo>
                    <a:pt x="168" y="136"/>
                    <a:pt x="136" y="168"/>
                    <a:pt x="97" y="168"/>
                  </a:cubicBezTo>
                  <a:cubicBezTo>
                    <a:pt x="57" y="168"/>
                    <a:pt x="25" y="136"/>
                    <a:pt x="25" y="96"/>
                  </a:cubicBezTo>
                  <a:cubicBezTo>
                    <a:pt x="25" y="57"/>
                    <a:pt x="57" y="25"/>
                    <a:pt x="97" y="25"/>
                  </a:cubicBezTo>
                  <a:cubicBezTo>
                    <a:pt x="110" y="25"/>
                    <a:pt x="122" y="28"/>
                    <a:pt x="132" y="34"/>
                  </a:cubicBezTo>
                  <a:cubicBezTo>
                    <a:pt x="132" y="26"/>
                    <a:pt x="132" y="26"/>
                    <a:pt x="132" y="26"/>
                  </a:cubicBezTo>
                  <a:cubicBezTo>
                    <a:pt x="132" y="23"/>
                    <a:pt x="133" y="21"/>
                    <a:pt x="135" y="19"/>
                  </a:cubicBezTo>
                  <a:cubicBezTo>
                    <a:pt x="142" y="11"/>
                    <a:pt x="142" y="11"/>
                    <a:pt x="142" y="11"/>
                  </a:cubicBezTo>
                  <a:cubicBezTo>
                    <a:pt x="129" y="4"/>
                    <a:pt x="113" y="0"/>
                    <a:pt x="97" y="0"/>
                  </a:cubicBezTo>
                  <a:cubicBezTo>
                    <a:pt x="44" y="0"/>
                    <a:pt x="0" y="43"/>
                    <a:pt x="0" y="96"/>
                  </a:cubicBezTo>
                  <a:cubicBezTo>
                    <a:pt x="0" y="150"/>
                    <a:pt x="44" y="193"/>
                    <a:pt x="97" y="193"/>
                  </a:cubicBezTo>
                  <a:cubicBezTo>
                    <a:pt x="150" y="193"/>
                    <a:pt x="193" y="150"/>
                    <a:pt x="193" y="96"/>
                  </a:cubicBezTo>
                  <a:cubicBezTo>
                    <a:pt x="193" y="80"/>
                    <a:pt x="189" y="64"/>
                    <a:pt x="182" y="51"/>
                  </a:cubicBezTo>
                  <a:cubicBezTo>
                    <a:pt x="174" y="58"/>
                    <a:pt x="174" y="58"/>
                    <a:pt x="174" y="58"/>
                  </a:cubicBezTo>
                  <a:cubicBezTo>
                    <a:pt x="172" y="60"/>
                    <a:pt x="170" y="61"/>
                    <a:pt x="167" y="61"/>
                  </a:cubicBezTo>
                  <a:close/>
                </a:path>
              </a:pathLst>
            </a:custGeom>
            <a:grpFill/>
            <a:ln>
              <a:noFill/>
            </a:ln>
          </p:spPr>
          <p:txBody>
            <a:bodyPr vert="horz" wrap="square" lIns="121920" tIns="60960" rIns="121920" bIns="60960" numCol="1" anchor="t" anchorCtr="0" compatLnSpc="1">
              <a:prstTxWarp prst="textNoShape">
                <a:avLst/>
              </a:prstTxWarp>
            </a:bodyPr>
            <a:lstStyle/>
            <a:p>
              <a:pPr defTabSz="1219170"/>
              <a:endParaRPr lang="en-GB" sz="2400">
                <a:solidFill>
                  <a:srgbClr val="302783"/>
                </a:solidFill>
                <a:latin typeface="Arial"/>
              </a:endParaRPr>
            </a:p>
          </p:txBody>
        </p:sp>
      </p:grpSp>
      <p:sp>
        <p:nvSpPr>
          <p:cNvPr id="137" name="Suorakulmio 136" descr="Suorakulmio taustaelementtinä.">
            <a:extLst>
              <a:ext uri="{FF2B5EF4-FFF2-40B4-BE49-F238E27FC236}">
                <a16:creationId xmlns:a16="http://schemas.microsoft.com/office/drawing/2014/main" id="{33C1AD80-260F-1708-FC04-C2D5B41AAFE4}"/>
              </a:ext>
            </a:extLst>
          </p:cNvPr>
          <p:cNvSpPr/>
          <p:nvPr/>
        </p:nvSpPr>
        <p:spPr>
          <a:xfrm>
            <a:off x="859853" y="2192530"/>
            <a:ext cx="4151771" cy="120822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1219170"/>
            <a:endParaRPr lang="fi-FI" sz="1333">
              <a:solidFill>
                <a:srgbClr val="FFFFFF"/>
              </a:solidFill>
              <a:latin typeface="Arial"/>
            </a:endParaRPr>
          </a:p>
        </p:txBody>
      </p:sp>
      <p:sp>
        <p:nvSpPr>
          <p:cNvPr id="138" name="Tekstiruutu 137">
            <a:extLst>
              <a:ext uri="{FF2B5EF4-FFF2-40B4-BE49-F238E27FC236}">
                <a16:creationId xmlns:a16="http://schemas.microsoft.com/office/drawing/2014/main" id="{359303BD-FB8B-F4B1-1515-3D78252701E6}"/>
              </a:ext>
            </a:extLst>
          </p:cNvPr>
          <p:cNvSpPr txBox="1"/>
          <p:nvPr/>
        </p:nvSpPr>
        <p:spPr>
          <a:xfrm>
            <a:off x="951812" y="2313564"/>
            <a:ext cx="1896673" cy="276999"/>
          </a:xfrm>
          <a:prstGeom prst="rect">
            <a:avLst/>
          </a:prstGeom>
          <a:noFill/>
        </p:spPr>
        <p:txBody>
          <a:bodyPr wrap="none" rtlCol="0">
            <a:spAutoFit/>
          </a:bodyPr>
          <a:lstStyle/>
          <a:p>
            <a:pPr defTabSz="1219170"/>
            <a:r>
              <a:rPr lang="sv-FI" sz="1200" b="1">
                <a:solidFill>
                  <a:schemeClr val="bg1"/>
                </a:solidFill>
                <a:latin typeface="Arial"/>
              </a:rPr>
              <a:t>Strategisk ledning</a:t>
            </a:r>
          </a:p>
        </p:txBody>
      </p:sp>
      <p:sp>
        <p:nvSpPr>
          <p:cNvPr id="139" name="Tekstiruutu 138">
            <a:extLst>
              <a:ext uri="{FF2B5EF4-FFF2-40B4-BE49-F238E27FC236}">
                <a16:creationId xmlns:a16="http://schemas.microsoft.com/office/drawing/2014/main" id="{97BF3D98-79EB-EE9E-C25E-358B14EA340D}"/>
              </a:ext>
            </a:extLst>
          </p:cNvPr>
          <p:cNvSpPr txBox="1"/>
          <p:nvPr/>
        </p:nvSpPr>
        <p:spPr>
          <a:xfrm>
            <a:off x="956202" y="2623085"/>
            <a:ext cx="3277527" cy="646331"/>
          </a:xfrm>
          <a:prstGeom prst="rect">
            <a:avLst/>
          </a:prstGeom>
          <a:noFill/>
        </p:spPr>
        <p:txBody>
          <a:bodyPr wrap="square" rtlCol="0">
            <a:spAutoFit/>
          </a:bodyPr>
          <a:lstStyle/>
          <a:p>
            <a:pPr defTabSz="1219170"/>
            <a:r>
              <a:rPr lang="sv-FI" sz="1200">
                <a:solidFill>
                  <a:schemeClr val="bg1"/>
                </a:solidFill>
                <a:latin typeface="Arial"/>
              </a:rPr>
              <a:t>Vi leder upphandlingarna som en strategisk funktion och utnyttjar upphandlingarnas potential för att nå våra mål</a:t>
            </a:r>
          </a:p>
        </p:txBody>
      </p:sp>
      <p:sp>
        <p:nvSpPr>
          <p:cNvPr id="146" name="Suorakulmio 145" descr="Suorakulmio taustaelementtinä.">
            <a:extLst>
              <a:ext uri="{FF2B5EF4-FFF2-40B4-BE49-F238E27FC236}">
                <a16:creationId xmlns:a16="http://schemas.microsoft.com/office/drawing/2014/main" id="{4CA316AA-F2EF-BDE8-B950-58C87B63F7BB}"/>
              </a:ext>
            </a:extLst>
          </p:cNvPr>
          <p:cNvSpPr/>
          <p:nvPr/>
        </p:nvSpPr>
        <p:spPr>
          <a:xfrm>
            <a:off x="3766124" y="3535064"/>
            <a:ext cx="2762539" cy="121794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1219170"/>
            <a:endParaRPr lang="fi-FI" sz="1333" dirty="0">
              <a:solidFill>
                <a:srgbClr val="FFFFFF"/>
              </a:solidFill>
              <a:latin typeface="Arial"/>
            </a:endParaRPr>
          </a:p>
        </p:txBody>
      </p:sp>
      <p:sp>
        <p:nvSpPr>
          <p:cNvPr id="147" name="Tekstiruutu 146">
            <a:extLst>
              <a:ext uri="{FF2B5EF4-FFF2-40B4-BE49-F238E27FC236}">
                <a16:creationId xmlns:a16="http://schemas.microsoft.com/office/drawing/2014/main" id="{9C6F2F2F-EF14-FC5E-E55B-2CE005A0F20B}"/>
              </a:ext>
            </a:extLst>
          </p:cNvPr>
          <p:cNvSpPr txBox="1"/>
          <p:nvPr/>
        </p:nvSpPr>
        <p:spPr>
          <a:xfrm>
            <a:off x="3825552" y="3556894"/>
            <a:ext cx="1297150" cy="461665"/>
          </a:xfrm>
          <a:prstGeom prst="rect">
            <a:avLst/>
          </a:prstGeom>
          <a:noFill/>
        </p:spPr>
        <p:txBody>
          <a:bodyPr wrap="none" rtlCol="0">
            <a:spAutoFit/>
          </a:bodyPr>
          <a:lstStyle/>
          <a:p>
            <a:pPr defTabSz="1219170"/>
            <a:r>
              <a:rPr lang="sv-FI" sz="1200" b="1" dirty="0">
                <a:latin typeface="Arial"/>
              </a:rPr>
              <a:t>Välfungerande </a:t>
            </a:r>
          </a:p>
          <a:p>
            <a:pPr defTabSz="1219170"/>
            <a:r>
              <a:rPr lang="sv-FI" sz="1200" b="1" dirty="0">
                <a:latin typeface="Arial"/>
              </a:rPr>
              <a:t>upphandlingar</a:t>
            </a:r>
          </a:p>
        </p:txBody>
      </p:sp>
      <p:sp>
        <p:nvSpPr>
          <p:cNvPr id="148" name="Tekstiruutu 147">
            <a:extLst>
              <a:ext uri="{FF2B5EF4-FFF2-40B4-BE49-F238E27FC236}">
                <a16:creationId xmlns:a16="http://schemas.microsoft.com/office/drawing/2014/main" id="{23CD654F-9E68-C1CB-C760-04D5AB835EA1}"/>
              </a:ext>
            </a:extLst>
          </p:cNvPr>
          <p:cNvSpPr txBox="1"/>
          <p:nvPr/>
        </p:nvSpPr>
        <p:spPr>
          <a:xfrm>
            <a:off x="3837199" y="3891655"/>
            <a:ext cx="2399564" cy="830997"/>
          </a:xfrm>
          <a:prstGeom prst="rect">
            <a:avLst/>
          </a:prstGeom>
          <a:noFill/>
        </p:spPr>
        <p:txBody>
          <a:bodyPr wrap="square" rtlCol="0">
            <a:spAutoFit/>
          </a:bodyPr>
          <a:lstStyle/>
          <a:p>
            <a:pPr defTabSz="1219170"/>
            <a:r>
              <a:rPr lang="sv-FI" sz="1200" dirty="0">
                <a:latin typeface="Arial"/>
              </a:rPr>
              <a:t>Vi utför fungerande och högklassiga upphandlingar på ett sätt som är inkluderande och främjar en livskraftig marknad</a:t>
            </a:r>
          </a:p>
        </p:txBody>
      </p:sp>
      <p:sp>
        <p:nvSpPr>
          <p:cNvPr id="150" name="Suorakulmio 149" descr="Suorakulmio taustaelementtinä.">
            <a:extLst>
              <a:ext uri="{FF2B5EF4-FFF2-40B4-BE49-F238E27FC236}">
                <a16:creationId xmlns:a16="http://schemas.microsoft.com/office/drawing/2014/main" id="{66351F10-5CAD-F724-2073-2F4255D62826}"/>
              </a:ext>
            </a:extLst>
          </p:cNvPr>
          <p:cNvSpPr/>
          <p:nvPr/>
        </p:nvSpPr>
        <p:spPr>
          <a:xfrm>
            <a:off x="859853" y="3524739"/>
            <a:ext cx="2761611" cy="1206046"/>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1219170"/>
            <a:endParaRPr lang="fi-FI" sz="1333">
              <a:solidFill>
                <a:srgbClr val="FFFFFF"/>
              </a:solidFill>
              <a:latin typeface="Arial"/>
            </a:endParaRPr>
          </a:p>
        </p:txBody>
      </p:sp>
      <p:sp>
        <p:nvSpPr>
          <p:cNvPr id="151" name="Tekstiruutu 150">
            <a:extLst>
              <a:ext uri="{FF2B5EF4-FFF2-40B4-BE49-F238E27FC236}">
                <a16:creationId xmlns:a16="http://schemas.microsoft.com/office/drawing/2014/main" id="{061B4EBF-5E35-7A20-CB8C-1D40B394FC15}"/>
              </a:ext>
            </a:extLst>
          </p:cNvPr>
          <p:cNvSpPr txBox="1"/>
          <p:nvPr/>
        </p:nvSpPr>
        <p:spPr>
          <a:xfrm>
            <a:off x="5307487" y="2590800"/>
            <a:ext cx="3500123" cy="666786"/>
          </a:xfrm>
          <a:prstGeom prst="rect">
            <a:avLst/>
          </a:prstGeom>
          <a:noFill/>
        </p:spPr>
        <p:txBody>
          <a:bodyPr wrap="square" rtlCol="0">
            <a:spAutoFit/>
          </a:bodyPr>
          <a:lstStyle/>
          <a:p>
            <a:pPr defTabSz="1219170"/>
            <a:r>
              <a:rPr lang="sv-FI" sz="1200">
                <a:solidFill>
                  <a:srgbClr val="FFFFFF"/>
                </a:solidFill>
                <a:latin typeface="Arial"/>
              </a:rPr>
              <a:t>Finland är en föregångare inom kunskapsbaserad ledning och utveckling av effektivitet vid upphandlingar</a:t>
            </a:r>
          </a:p>
          <a:p>
            <a:pPr defTabSz="1219170"/>
            <a:endParaRPr lang="fi-FI" sz="1333" b="1" dirty="0">
              <a:solidFill>
                <a:srgbClr val="FFFFFF"/>
              </a:solidFill>
              <a:latin typeface="Arial"/>
            </a:endParaRPr>
          </a:p>
        </p:txBody>
      </p:sp>
      <p:sp>
        <p:nvSpPr>
          <p:cNvPr id="153" name="Suorakulmio 152" descr="Suorakulmio taustaelementtinä.">
            <a:extLst>
              <a:ext uri="{FF2B5EF4-FFF2-40B4-BE49-F238E27FC236}">
                <a16:creationId xmlns:a16="http://schemas.microsoft.com/office/drawing/2014/main" id="{B38CDC78-8BA6-422E-D9CB-FFB2590E17FB}"/>
              </a:ext>
            </a:extLst>
          </p:cNvPr>
          <p:cNvSpPr/>
          <p:nvPr/>
        </p:nvSpPr>
        <p:spPr>
          <a:xfrm>
            <a:off x="6682129" y="3522549"/>
            <a:ext cx="2762539" cy="121794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1219170"/>
            <a:endParaRPr lang="fi-FI" sz="1333" dirty="0">
              <a:solidFill>
                <a:srgbClr val="FFFFFF"/>
              </a:solidFill>
              <a:latin typeface="Arial"/>
            </a:endParaRPr>
          </a:p>
        </p:txBody>
      </p:sp>
      <p:sp>
        <p:nvSpPr>
          <p:cNvPr id="154" name="Tekstiruutu 153">
            <a:extLst>
              <a:ext uri="{FF2B5EF4-FFF2-40B4-BE49-F238E27FC236}">
                <a16:creationId xmlns:a16="http://schemas.microsoft.com/office/drawing/2014/main" id="{880B81A3-E466-5417-261A-8E47F7616B46}"/>
              </a:ext>
            </a:extLst>
          </p:cNvPr>
          <p:cNvSpPr txBox="1"/>
          <p:nvPr/>
        </p:nvSpPr>
        <p:spPr>
          <a:xfrm>
            <a:off x="6728441" y="3613512"/>
            <a:ext cx="1007007" cy="276999"/>
          </a:xfrm>
          <a:prstGeom prst="rect">
            <a:avLst/>
          </a:prstGeom>
          <a:noFill/>
        </p:spPr>
        <p:txBody>
          <a:bodyPr wrap="none" rtlCol="0">
            <a:spAutoFit/>
          </a:bodyPr>
          <a:lstStyle/>
          <a:p>
            <a:pPr defTabSz="1219170"/>
            <a:r>
              <a:rPr lang="sv-FI" sz="1200" b="1">
                <a:latin typeface="Arial"/>
              </a:rPr>
              <a:t>Innovationer</a:t>
            </a:r>
          </a:p>
        </p:txBody>
      </p:sp>
      <p:sp>
        <p:nvSpPr>
          <p:cNvPr id="155" name="Tekstiruutu 154">
            <a:extLst>
              <a:ext uri="{FF2B5EF4-FFF2-40B4-BE49-F238E27FC236}">
                <a16:creationId xmlns:a16="http://schemas.microsoft.com/office/drawing/2014/main" id="{C7BDE3EC-3CC6-6A42-59D4-274F350B29B4}"/>
              </a:ext>
            </a:extLst>
          </p:cNvPr>
          <p:cNvSpPr txBox="1"/>
          <p:nvPr/>
        </p:nvSpPr>
        <p:spPr>
          <a:xfrm>
            <a:off x="6728441" y="3752011"/>
            <a:ext cx="2535341" cy="101566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FI" sz="1200" dirty="0">
                <a:latin typeface="+mn-lt"/>
              </a:rPr>
              <a:t>Vi löser utmaningar med innovationer och utför upphandlingar med ett positivt förhållningssätt till försök och utveckling</a:t>
            </a:r>
          </a:p>
          <a:p>
            <a:pPr defTabSz="1219170"/>
            <a:endParaRPr lang="fi-FI" sz="1200" dirty="0">
              <a:latin typeface="Arial"/>
            </a:endParaRPr>
          </a:p>
        </p:txBody>
      </p:sp>
      <p:sp>
        <p:nvSpPr>
          <p:cNvPr id="156" name="Suorakulmio 155" descr="Suorakulmio taustaelementtinä.">
            <a:extLst>
              <a:ext uri="{FF2B5EF4-FFF2-40B4-BE49-F238E27FC236}">
                <a16:creationId xmlns:a16="http://schemas.microsoft.com/office/drawing/2014/main" id="{86A09F4A-CD2E-17BD-23C5-633C64C2DCF9}"/>
              </a:ext>
            </a:extLst>
          </p:cNvPr>
          <p:cNvSpPr/>
          <p:nvPr/>
        </p:nvSpPr>
        <p:spPr>
          <a:xfrm>
            <a:off x="5116725" y="2188968"/>
            <a:ext cx="4319138" cy="120822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1219170"/>
            <a:endParaRPr lang="fi-FI" sz="1333">
              <a:solidFill>
                <a:srgbClr val="FFFFFF"/>
              </a:solidFill>
              <a:latin typeface="Arial"/>
            </a:endParaRPr>
          </a:p>
        </p:txBody>
      </p:sp>
      <p:sp>
        <p:nvSpPr>
          <p:cNvPr id="157" name="Tekstiruutu 156">
            <a:extLst>
              <a:ext uri="{FF2B5EF4-FFF2-40B4-BE49-F238E27FC236}">
                <a16:creationId xmlns:a16="http://schemas.microsoft.com/office/drawing/2014/main" id="{5648230B-2F49-702C-3AB7-6B9AE18A6D46}"/>
              </a:ext>
            </a:extLst>
          </p:cNvPr>
          <p:cNvSpPr txBox="1"/>
          <p:nvPr/>
        </p:nvSpPr>
        <p:spPr>
          <a:xfrm>
            <a:off x="5209556" y="2275078"/>
            <a:ext cx="4014822" cy="276999"/>
          </a:xfrm>
          <a:prstGeom prst="rect">
            <a:avLst/>
          </a:prstGeom>
          <a:noFill/>
        </p:spPr>
        <p:txBody>
          <a:bodyPr wrap="square" rtlCol="0">
            <a:spAutoFit/>
          </a:bodyPr>
          <a:lstStyle/>
          <a:p>
            <a:pPr defTabSz="1219170"/>
            <a:r>
              <a:rPr lang="sv-FI" sz="1200" b="1">
                <a:solidFill>
                  <a:schemeClr val="bg1"/>
                </a:solidFill>
                <a:latin typeface="Arial"/>
              </a:rPr>
              <a:t>Upphandlingskompetens</a:t>
            </a:r>
          </a:p>
        </p:txBody>
      </p:sp>
      <p:sp>
        <p:nvSpPr>
          <p:cNvPr id="158" name="Tekstiruutu 157">
            <a:extLst>
              <a:ext uri="{FF2B5EF4-FFF2-40B4-BE49-F238E27FC236}">
                <a16:creationId xmlns:a16="http://schemas.microsoft.com/office/drawing/2014/main" id="{F42D82A2-3F19-3FE1-E953-AD0AE35DF77F}"/>
              </a:ext>
            </a:extLst>
          </p:cNvPr>
          <p:cNvSpPr txBox="1"/>
          <p:nvPr/>
        </p:nvSpPr>
        <p:spPr>
          <a:xfrm>
            <a:off x="5209556" y="2652703"/>
            <a:ext cx="3266288" cy="64633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FI" sz="1200">
                <a:solidFill>
                  <a:schemeClr val="bg1"/>
                </a:solidFill>
                <a:latin typeface="+mn-lt"/>
              </a:rPr>
              <a:t>Vi genomför upphandlingarna på ett professionellt sätt och utvecklar kontinuerligt vår kompetens</a:t>
            </a:r>
          </a:p>
          <a:p>
            <a:pPr defTabSz="1219170"/>
            <a:endParaRPr lang="fi-FI" sz="1200" dirty="0">
              <a:solidFill>
                <a:schemeClr val="bg1"/>
              </a:solidFill>
              <a:latin typeface="Arial"/>
            </a:endParaRPr>
          </a:p>
        </p:txBody>
      </p:sp>
      <p:sp>
        <p:nvSpPr>
          <p:cNvPr id="160" name="Suorakulmio 159" descr="Suorakulmio taustaelementtinä.">
            <a:extLst>
              <a:ext uri="{FF2B5EF4-FFF2-40B4-BE49-F238E27FC236}">
                <a16:creationId xmlns:a16="http://schemas.microsoft.com/office/drawing/2014/main" id="{6B6066CC-A936-1F54-E6D8-C7DD18FAE06D}"/>
              </a:ext>
            </a:extLst>
          </p:cNvPr>
          <p:cNvSpPr/>
          <p:nvPr/>
        </p:nvSpPr>
        <p:spPr>
          <a:xfrm>
            <a:off x="838199" y="4872785"/>
            <a:ext cx="2761611" cy="120604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1219170"/>
            <a:endParaRPr lang="fi-FI" sz="1333">
              <a:solidFill>
                <a:srgbClr val="FFFFFF"/>
              </a:solidFill>
              <a:latin typeface="Arial"/>
            </a:endParaRPr>
          </a:p>
        </p:txBody>
      </p:sp>
      <p:sp>
        <p:nvSpPr>
          <p:cNvPr id="162" name="Suorakulmio 161" descr="Suorakulmio taustaelementtinä.">
            <a:extLst>
              <a:ext uri="{FF2B5EF4-FFF2-40B4-BE49-F238E27FC236}">
                <a16:creationId xmlns:a16="http://schemas.microsoft.com/office/drawing/2014/main" id="{66767F9A-D8BB-E56B-8CAB-1C14BE949462}"/>
              </a:ext>
            </a:extLst>
          </p:cNvPr>
          <p:cNvSpPr/>
          <p:nvPr/>
        </p:nvSpPr>
        <p:spPr>
          <a:xfrm>
            <a:off x="3765199" y="4868533"/>
            <a:ext cx="2761611" cy="120604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1219170"/>
            <a:endParaRPr lang="fi-FI" sz="1333">
              <a:solidFill>
                <a:srgbClr val="FFFFFF"/>
              </a:solidFill>
              <a:latin typeface="Arial"/>
            </a:endParaRPr>
          </a:p>
        </p:txBody>
      </p:sp>
      <p:sp>
        <p:nvSpPr>
          <p:cNvPr id="167" name="Suorakulmio 166" descr="Suorakulmio taustaelementtinä.">
            <a:extLst>
              <a:ext uri="{FF2B5EF4-FFF2-40B4-BE49-F238E27FC236}">
                <a16:creationId xmlns:a16="http://schemas.microsoft.com/office/drawing/2014/main" id="{C3628326-9972-D7FF-D563-9C4287330245}"/>
              </a:ext>
            </a:extLst>
          </p:cNvPr>
          <p:cNvSpPr/>
          <p:nvPr/>
        </p:nvSpPr>
        <p:spPr>
          <a:xfrm>
            <a:off x="6695978" y="4848011"/>
            <a:ext cx="2734840" cy="120604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1219170"/>
            <a:endParaRPr lang="fi-FI" sz="1333" dirty="0">
              <a:solidFill>
                <a:srgbClr val="FFFFFF"/>
              </a:solidFill>
              <a:latin typeface="Arial"/>
            </a:endParaRPr>
          </a:p>
        </p:txBody>
      </p:sp>
      <p:sp>
        <p:nvSpPr>
          <p:cNvPr id="169" name="Tekstiruutu 168">
            <a:extLst>
              <a:ext uri="{FF2B5EF4-FFF2-40B4-BE49-F238E27FC236}">
                <a16:creationId xmlns:a16="http://schemas.microsoft.com/office/drawing/2014/main" id="{7667AAF8-FF5C-F0DA-A0EA-94DCF46C0C4D}"/>
              </a:ext>
            </a:extLst>
          </p:cNvPr>
          <p:cNvSpPr txBox="1"/>
          <p:nvPr/>
        </p:nvSpPr>
        <p:spPr>
          <a:xfrm>
            <a:off x="895140" y="4946466"/>
            <a:ext cx="2533935" cy="276999"/>
          </a:xfrm>
          <a:prstGeom prst="rect">
            <a:avLst/>
          </a:prstGeom>
          <a:noFill/>
        </p:spPr>
        <p:txBody>
          <a:bodyPr wrap="square" rtlCol="0">
            <a:spAutoFit/>
          </a:bodyPr>
          <a:lstStyle/>
          <a:p>
            <a:pPr defTabSz="1219170"/>
            <a:r>
              <a:rPr lang="sv-FI" sz="1200" b="1">
                <a:latin typeface="+mn-lt"/>
              </a:rPr>
              <a:t>Ekonomisk hållbarhet</a:t>
            </a:r>
          </a:p>
        </p:txBody>
      </p:sp>
      <p:sp>
        <p:nvSpPr>
          <p:cNvPr id="170" name="Tekstiruutu 169">
            <a:extLst>
              <a:ext uri="{FF2B5EF4-FFF2-40B4-BE49-F238E27FC236}">
                <a16:creationId xmlns:a16="http://schemas.microsoft.com/office/drawing/2014/main" id="{4C0170C4-F4DF-F202-58D9-18912E4AC601}"/>
              </a:ext>
            </a:extLst>
          </p:cNvPr>
          <p:cNvSpPr txBox="1"/>
          <p:nvPr/>
        </p:nvSpPr>
        <p:spPr>
          <a:xfrm>
            <a:off x="901211" y="5228243"/>
            <a:ext cx="2321927" cy="646331"/>
          </a:xfrm>
          <a:prstGeom prst="rect">
            <a:avLst/>
          </a:prstGeom>
          <a:noFill/>
        </p:spPr>
        <p:txBody>
          <a:bodyPr wrap="square" rtlCol="0">
            <a:spAutoFit/>
          </a:bodyPr>
          <a:lstStyle/>
          <a:p>
            <a:pPr defTabSz="1219170"/>
            <a:r>
              <a:rPr lang="sv-FI" sz="1200">
                <a:latin typeface="Arial"/>
              </a:rPr>
              <a:t>Genom upphandlingarna främjar vi den offentliga ekonomins hållbarhet med samhällsansvar</a:t>
            </a:r>
          </a:p>
        </p:txBody>
      </p:sp>
      <p:sp>
        <p:nvSpPr>
          <p:cNvPr id="171" name="Tekstiruutu 170">
            <a:extLst>
              <a:ext uri="{FF2B5EF4-FFF2-40B4-BE49-F238E27FC236}">
                <a16:creationId xmlns:a16="http://schemas.microsoft.com/office/drawing/2014/main" id="{082BF2F7-AC27-8C3A-7301-F938F6E24FA5}"/>
              </a:ext>
            </a:extLst>
          </p:cNvPr>
          <p:cNvSpPr txBox="1"/>
          <p:nvPr/>
        </p:nvSpPr>
        <p:spPr>
          <a:xfrm>
            <a:off x="3825222" y="4928620"/>
            <a:ext cx="1840697" cy="276999"/>
          </a:xfrm>
          <a:prstGeom prst="rect">
            <a:avLst/>
          </a:prstGeom>
          <a:noFill/>
        </p:spPr>
        <p:txBody>
          <a:bodyPr wrap="square" rtlCol="0">
            <a:spAutoFit/>
          </a:bodyPr>
          <a:lstStyle/>
          <a:p>
            <a:pPr defTabSz="1219170"/>
            <a:r>
              <a:rPr lang="sv-FI" sz="1200" b="1">
                <a:latin typeface="Arial"/>
              </a:rPr>
              <a:t>Social hållbarhet</a:t>
            </a:r>
          </a:p>
        </p:txBody>
      </p:sp>
      <p:sp>
        <p:nvSpPr>
          <p:cNvPr id="172" name="Tekstiruutu 171">
            <a:extLst>
              <a:ext uri="{FF2B5EF4-FFF2-40B4-BE49-F238E27FC236}">
                <a16:creationId xmlns:a16="http://schemas.microsoft.com/office/drawing/2014/main" id="{02D5A83D-EFB1-BA95-1DCF-4B2ADC4896E2}"/>
              </a:ext>
            </a:extLst>
          </p:cNvPr>
          <p:cNvSpPr txBox="1"/>
          <p:nvPr/>
        </p:nvSpPr>
        <p:spPr>
          <a:xfrm>
            <a:off x="3829263" y="5109600"/>
            <a:ext cx="2708384" cy="1015663"/>
          </a:xfrm>
          <a:prstGeom prst="rect">
            <a:avLst/>
          </a:prstGeom>
          <a:noFill/>
        </p:spPr>
        <p:txBody>
          <a:bodyPr wrap="square" rtlCol="0">
            <a:spAutoFit/>
          </a:bodyPr>
          <a:lstStyle/>
          <a:p>
            <a:pPr defTabSz="1219170"/>
            <a:r>
              <a:rPr lang="sv-FI" sz="1200" dirty="0">
                <a:latin typeface="+mn-lt"/>
              </a:rPr>
              <a:t>Genom upphandlingarna främjar vi </a:t>
            </a:r>
          </a:p>
          <a:p>
            <a:pPr defTabSz="1219170"/>
            <a:r>
              <a:rPr lang="sv-FI" sz="1200" dirty="0">
                <a:latin typeface="+mn-lt"/>
              </a:rPr>
              <a:t>det sociala samhällsansvaret genom samarbete mellan den offentliga förvaltningen samt den</a:t>
            </a:r>
          </a:p>
          <a:p>
            <a:pPr defTabSz="1219170"/>
            <a:r>
              <a:rPr lang="sv-FI" sz="1200" dirty="0">
                <a:latin typeface="+mn-lt"/>
              </a:rPr>
              <a:t>privata och tredje sektorn</a:t>
            </a:r>
          </a:p>
        </p:txBody>
      </p:sp>
      <p:sp>
        <p:nvSpPr>
          <p:cNvPr id="173" name="Tekstiruutu 172">
            <a:extLst>
              <a:ext uri="{FF2B5EF4-FFF2-40B4-BE49-F238E27FC236}">
                <a16:creationId xmlns:a16="http://schemas.microsoft.com/office/drawing/2014/main" id="{8CC6257B-38FB-9FE4-4F62-1D19E2094DB0}"/>
              </a:ext>
            </a:extLst>
          </p:cNvPr>
          <p:cNvSpPr txBox="1"/>
          <p:nvPr/>
        </p:nvSpPr>
        <p:spPr>
          <a:xfrm>
            <a:off x="6767014" y="4918473"/>
            <a:ext cx="2677654" cy="276999"/>
          </a:xfrm>
          <a:prstGeom prst="rect">
            <a:avLst/>
          </a:prstGeom>
          <a:noFill/>
        </p:spPr>
        <p:txBody>
          <a:bodyPr wrap="square" rtlCol="0">
            <a:spAutoFit/>
          </a:bodyPr>
          <a:lstStyle/>
          <a:p>
            <a:pPr defTabSz="1219170"/>
            <a:r>
              <a:rPr lang="sv-FI" sz="1200" b="1">
                <a:latin typeface="Arial"/>
              </a:rPr>
              <a:t>Ekologisk hållbarhet</a:t>
            </a:r>
          </a:p>
        </p:txBody>
      </p:sp>
      <p:sp>
        <p:nvSpPr>
          <p:cNvPr id="174" name="Tekstiruutu 173">
            <a:extLst>
              <a:ext uri="{FF2B5EF4-FFF2-40B4-BE49-F238E27FC236}">
                <a16:creationId xmlns:a16="http://schemas.microsoft.com/office/drawing/2014/main" id="{D27AF917-706B-4955-31C0-CD741B3E3D6A}"/>
              </a:ext>
            </a:extLst>
          </p:cNvPr>
          <p:cNvSpPr txBox="1"/>
          <p:nvPr/>
        </p:nvSpPr>
        <p:spPr>
          <a:xfrm>
            <a:off x="6767014" y="5183950"/>
            <a:ext cx="2118483" cy="83099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FI" sz="1200">
                <a:latin typeface="+mn-lt"/>
              </a:rPr>
              <a:t>Finland är en vägvisare inom ekologiska offentliga upphandlingar</a:t>
            </a:r>
          </a:p>
          <a:p>
            <a:pPr defTabSz="1219170"/>
            <a:endParaRPr lang="fi-FI" sz="1200" b="1" dirty="0">
              <a:latin typeface="Arial"/>
            </a:endParaRPr>
          </a:p>
        </p:txBody>
      </p:sp>
      <p:sp>
        <p:nvSpPr>
          <p:cNvPr id="188" name="Tekstiruutu 187">
            <a:extLst>
              <a:ext uri="{FF2B5EF4-FFF2-40B4-BE49-F238E27FC236}">
                <a16:creationId xmlns:a16="http://schemas.microsoft.com/office/drawing/2014/main" id="{FA54DA64-E873-C063-FC8D-1F0B0FE94CB4}"/>
              </a:ext>
            </a:extLst>
          </p:cNvPr>
          <p:cNvSpPr txBox="1"/>
          <p:nvPr/>
        </p:nvSpPr>
        <p:spPr>
          <a:xfrm>
            <a:off x="867471" y="3542963"/>
            <a:ext cx="2188889" cy="646331"/>
          </a:xfrm>
          <a:prstGeom prst="rect">
            <a:avLst/>
          </a:prstGeom>
          <a:noFill/>
        </p:spPr>
        <p:txBody>
          <a:bodyPr wrap="square" rtlCol="0">
            <a:spAutoFit/>
          </a:bodyPr>
          <a:lstStyle/>
          <a:p>
            <a:pPr defTabSz="1219170"/>
            <a:r>
              <a:rPr lang="sv-FI" sz="1200" b="1" dirty="0">
                <a:solidFill>
                  <a:schemeClr val="bg1"/>
                </a:solidFill>
              </a:rPr>
              <a:t>Kunskapsbaserad ledning och effektivitet</a:t>
            </a:r>
          </a:p>
          <a:p>
            <a:pPr defTabSz="1219170"/>
            <a:endParaRPr lang="fi-FI" sz="1200" b="1" spc="0" dirty="0">
              <a:solidFill>
                <a:schemeClr val="bg1"/>
              </a:solidFill>
              <a:latin typeface="Arial"/>
            </a:endParaRPr>
          </a:p>
        </p:txBody>
      </p:sp>
      <p:sp>
        <p:nvSpPr>
          <p:cNvPr id="189" name="Tekstiruutu 188">
            <a:extLst>
              <a:ext uri="{FF2B5EF4-FFF2-40B4-BE49-F238E27FC236}">
                <a16:creationId xmlns:a16="http://schemas.microsoft.com/office/drawing/2014/main" id="{B9216936-8B94-8B23-FF71-8FD4860AAC2F}"/>
              </a:ext>
            </a:extLst>
          </p:cNvPr>
          <p:cNvSpPr txBox="1"/>
          <p:nvPr/>
        </p:nvSpPr>
        <p:spPr>
          <a:xfrm>
            <a:off x="838199" y="3986801"/>
            <a:ext cx="2384939" cy="800219"/>
          </a:xfrm>
          <a:prstGeom prst="rect">
            <a:avLst/>
          </a:prstGeom>
          <a:noFill/>
        </p:spPr>
        <p:txBody>
          <a:bodyPr wrap="square" rtlCol="0">
            <a:spAutoFit/>
          </a:bodyPr>
          <a:lstStyle/>
          <a:p>
            <a:pPr defTabSz="1219170"/>
            <a:r>
              <a:rPr lang="sv-FI" sz="1150" dirty="0">
                <a:solidFill>
                  <a:schemeClr val="bg1"/>
                </a:solidFill>
                <a:latin typeface="Arial"/>
              </a:rPr>
              <a:t>Finland är en föregångare inom kunskapsbaserad ledning och utveckling av effektivitet vid upphandlingar</a:t>
            </a:r>
          </a:p>
        </p:txBody>
      </p:sp>
      <p:pic>
        <p:nvPicPr>
          <p:cNvPr id="4" name="Kuva 3">
            <a:extLst>
              <a:ext uri="{FF2B5EF4-FFF2-40B4-BE49-F238E27FC236}">
                <a16:creationId xmlns:a16="http://schemas.microsoft.com/office/drawing/2014/main" id="{58ED3544-95CB-7E4E-6315-021E9B2CD1F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82087" y="2532565"/>
            <a:ext cx="510294" cy="510294"/>
          </a:xfrm>
          <a:prstGeom prst="rect">
            <a:avLst/>
          </a:prstGeom>
        </p:spPr>
      </p:pic>
      <p:pic>
        <p:nvPicPr>
          <p:cNvPr id="7" name="Kuva 6">
            <a:extLst>
              <a:ext uri="{FF2B5EF4-FFF2-40B4-BE49-F238E27FC236}">
                <a16:creationId xmlns:a16="http://schemas.microsoft.com/office/drawing/2014/main" id="{76857232-F5B0-1240-6542-65BA531EEDD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40380" y="2449056"/>
            <a:ext cx="564815" cy="649538"/>
          </a:xfrm>
          <a:prstGeom prst="rect">
            <a:avLst/>
          </a:prstGeom>
        </p:spPr>
      </p:pic>
      <p:pic>
        <p:nvPicPr>
          <p:cNvPr id="10" name="Kuva 9">
            <a:extLst>
              <a:ext uri="{FF2B5EF4-FFF2-40B4-BE49-F238E27FC236}">
                <a16:creationId xmlns:a16="http://schemas.microsoft.com/office/drawing/2014/main" id="{CD5E9A00-F591-C42C-5E5E-BC93ECBB4424}"/>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20068" y="3613837"/>
            <a:ext cx="580911" cy="580911"/>
          </a:xfrm>
          <a:prstGeom prst="rect">
            <a:avLst/>
          </a:prstGeom>
        </p:spPr>
      </p:pic>
      <p:pic>
        <p:nvPicPr>
          <p:cNvPr id="13" name="Kuva 12">
            <a:extLst>
              <a:ext uri="{FF2B5EF4-FFF2-40B4-BE49-F238E27FC236}">
                <a16:creationId xmlns:a16="http://schemas.microsoft.com/office/drawing/2014/main" id="{258B01E0-1584-20A3-7A03-ECB35D9F1FAD}"/>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31619" y="3582068"/>
            <a:ext cx="622606" cy="677774"/>
          </a:xfrm>
          <a:prstGeom prst="rect">
            <a:avLst/>
          </a:prstGeom>
        </p:spPr>
      </p:pic>
      <p:pic>
        <p:nvPicPr>
          <p:cNvPr id="16" name="Kuva 15">
            <a:extLst>
              <a:ext uri="{FF2B5EF4-FFF2-40B4-BE49-F238E27FC236}">
                <a16:creationId xmlns:a16="http://schemas.microsoft.com/office/drawing/2014/main" id="{85203243-6BC4-DEDF-D38C-22580FD1088A}"/>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80528" y="3655691"/>
            <a:ext cx="838165" cy="464865"/>
          </a:xfrm>
          <a:prstGeom prst="rect">
            <a:avLst/>
          </a:prstGeom>
        </p:spPr>
      </p:pic>
      <p:pic>
        <p:nvPicPr>
          <p:cNvPr id="18" name="Kuva 17">
            <a:extLst>
              <a:ext uri="{FF2B5EF4-FFF2-40B4-BE49-F238E27FC236}">
                <a16:creationId xmlns:a16="http://schemas.microsoft.com/office/drawing/2014/main" id="{30EF65AF-1584-0A7B-C0C4-3637BF60A5FB}"/>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857293" y="5113613"/>
            <a:ext cx="562962" cy="503703"/>
          </a:xfrm>
          <a:prstGeom prst="rect">
            <a:avLst/>
          </a:prstGeom>
        </p:spPr>
      </p:pic>
      <p:pic>
        <p:nvPicPr>
          <p:cNvPr id="20" name="Kuva 19">
            <a:extLst>
              <a:ext uri="{FF2B5EF4-FFF2-40B4-BE49-F238E27FC236}">
                <a16:creationId xmlns:a16="http://schemas.microsoft.com/office/drawing/2014/main" id="{4496E172-8338-83E9-AD89-B0B09176CDC6}"/>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883617" y="5634450"/>
            <a:ext cx="565253" cy="397023"/>
          </a:xfrm>
          <a:prstGeom prst="rect">
            <a:avLst/>
          </a:prstGeom>
        </p:spPr>
      </p:pic>
      <p:pic>
        <p:nvPicPr>
          <p:cNvPr id="22" name="Kuva 21">
            <a:extLst>
              <a:ext uri="{FF2B5EF4-FFF2-40B4-BE49-F238E27FC236}">
                <a16:creationId xmlns:a16="http://schemas.microsoft.com/office/drawing/2014/main" id="{FB6CB058-84AF-D722-A88F-DDD55A018825}"/>
              </a:ext>
              <a:ext uri="{C183D7F6-B498-43B3-948B-1728B52AA6E4}">
                <adec:decorative xmlns:adec="http://schemas.microsoft.com/office/drawing/2017/decorative" val="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698122" y="5326776"/>
            <a:ext cx="654294" cy="615348"/>
          </a:xfrm>
          <a:prstGeom prst="rect">
            <a:avLst/>
          </a:prstGeom>
        </p:spPr>
      </p:pic>
    </p:spTree>
    <p:extLst>
      <p:ext uri="{BB962C8B-B14F-4D97-AF65-F5344CB8AC3E}">
        <p14:creationId xmlns:p14="http://schemas.microsoft.com/office/powerpoint/2010/main" val="416210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DD53C9-1209-BBFB-0C25-A7865A0F5EC0}"/>
              </a:ext>
            </a:extLst>
          </p:cNvPr>
          <p:cNvSpPr>
            <a:spLocks noGrp="1"/>
          </p:cNvSpPr>
          <p:nvPr>
            <p:ph type="title"/>
          </p:nvPr>
        </p:nvSpPr>
        <p:spPr/>
        <p:txBody>
          <a:bodyPr>
            <a:normAutofit fontScale="90000"/>
          </a:bodyPr>
          <a:lstStyle/>
          <a:p>
            <a:r>
              <a:rPr lang="sv-FI"/>
              <a:t>Kommun- eller välfärdsområdesstrategins mål i förhållande till de upphandlingar som ska genomföras</a:t>
            </a:r>
          </a:p>
        </p:txBody>
      </p:sp>
      <p:sp>
        <p:nvSpPr>
          <p:cNvPr id="3" name="Tekstin paikkamerkki 2">
            <a:extLst>
              <a:ext uri="{FF2B5EF4-FFF2-40B4-BE49-F238E27FC236}">
                <a16:creationId xmlns:a16="http://schemas.microsoft.com/office/drawing/2014/main" id="{4ADA6CCA-5312-FF6F-281E-35660A4CA50D}"/>
              </a:ext>
            </a:extLst>
          </p:cNvPr>
          <p:cNvSpPr>
            <a:spLocks noGrp="1"/>
          </p:cNvSpPr>
          <p:nvPr>
            <p:ph type="body" sz="half" idx="22"/>
          </p:nvPr>
        </p:nvSpPr>
        <p:spPr>
          <a:xfrm>
            <a:off x="1210885" y="2287046"/>
            <a:ext cx="4180266" cy="418322"/>
          </a:xfrm>
        </p:spPr>
        <p:txBody>
          <a:bodyPr>
            <a:normAutofit fontScale="92500" lnSpcReduction="20000"/>
          </a:bodyPr>
          <a:lstStyle/>
          <a:p>
            <a:r>
              <a:rPr lang="sv-FI" sz="1800"/>
              <a:t>Granskning av kommunens eller välfärdsområdets upphandlingar</a:t>
            </a:r>
          </a:p>
        </p:txBody>
      </p:sp>
      <p:sp>
        <p:nvSpPr>
          <p:cNvPr id="4" name="Tekstin paikkamerkki 3">
            <a:extLst>
              <a:ext uri="{FF2B5EF4-FFF2-40B4-BE49-F238E27FC236}">
                <a16:creationId xmlns:a16="http://schemas.microsoft.com/office/drawing/2014/main" id="{A80D384A-69C2-E6ED-8485-61CB040A335B}"/>
              </a:ext>
            </a:extLst>
          </p:cNvPr>
          <p:cNvSpPr>
            <a:spLocks noGrp="1"/>
          </p:cNvSpPr>
          <p:nvPr>
            <p:ph type="body" sz="half" idx="2"/>
          </p:nvPr>
        </p:nvSpPr>
        <p:spPr>
          <a:xfrm>
            <a:off x="1210885" y="2769902"/>
            <a:ext cx="4638263" cy="1001636"/>
          </a:xfrm>
        </p:spPr>
        <p:txBody>
          <a:bodyPr>
            <a:normAutofit fontScale="92500"/>
          </a:bodyPr>
          <a:lstStyle/>
          <a:p>
            <a:r>
              <a:rPr lang="sv-FI" sz="1200" dirty="0"/>
              <a:t>Vilka varor, tjänster, entreprenader och datasystem ska upphandlas?</a:t>
            </a:r>
          </a:p>
          <a:p>
            <a:r>
              <a:rPr lang="sv-FI" sz="1200" dirty="0"/>
              <a:t>Vilka är det största föremålen för upphandling </a:t>
            </a:r>
            <a:br>
              <a:rPr lang="sv-FI" sz="1200" dirty="0"/>
            </a:br>
            <a:r>
              <a:rPr lang="sv-FI" sz="1200" dirty="0"/>
              <a:t>räknat i euro?</a:t>
            </a:r>
          </a:p>
          <a:p>
            <a:r>
              <a:rPr lang="sv-FI" sz="1200" dirty="0"/>
              <a:t>Vilka är upphandlingsfunktionens resurser och </a:t>
            </a:r>
            <a:br>
              <a:rPr lang="sv-FI" sz="1200" dirty="0"/>
            </a:br>
            <a:r>
              <a:rPr lang="sv-FI" sz="1200" dirty="0"/>
              <a:t>utvecklingsbehov?</a:t>
            </a:r>
          </a:p>
        </p:txBody>
      </p:sp>
      <p:sp>
        <p:nvSpPr>
          <p:cNvPr id="5" name="Tekstin paikkamerkki 4">
            <a:extLst>
              <a:ext uri="{FF2B5EF4-FFF2-40B4-BE49-F238E27FC236}">
                <a16:creationId xmlns:a16="http://schemas.microsoft.com/office/drawing/2014/main" id="{D898CC45-1CA1-F416-B010-EBFB2235802F}"/>
              </a:ext>
            </a:extLst>
          </p:cNvPr>
          <p:cNvSpPr>
            <a:spLocks noGrp="1"/>
          </p:cNvSpPr>
          <p:nvPr>
            <p:ph type="body" sz="half" idx="24"/>
          </p:nvPr>
        </p:nvSpPr>
        <p:spPr>
          <a:xfrm>
            <a:off x="6814580" y="2369585"/>
            <a:ext cx="3893904" cy="440972"/>
          </a:xfrm>
        </p:spPr>
        <p:txBody>
          <a:bodyPr>
            <a:normAutofit fontScale="77500" lnSpcReduction="20000"/>
          </a:bodyPr>
          <a:lstStyle/>
          <a:p>
            <a:r>
              <a:rPr lang="sv-FI" sz="1800"/>
              <a:t>Från kommun- eller välfärdsområdesstrategi till upphandlingsriktlinjer</a:t>
            </a:r>
          </a:p>
        </p:txBody>
      </p:sp>
      <p:sp>
        <p:nvSpPr>
          <p:cNvPr id="6" name="Tekstin paikkamerkki 5">
            <a:extLst>
              <a:ext uri="{FF2B5EF4-FFF2-40B4-BE49-F238E27FC236}">
                <a16:creationId xmlns:a16="http://schemas.microsoft.com/office/drawing/2014/main" id="{E9E4761D-C1E1-B013-5F46-C1745F22C3B2}"/>
              </a:ext>
            </a:extLst>
          </p:cNvPr>
          <p:cNvSpPr>
            <a:spLocks noGrp="1"/>
          </p:cNvSpPr>
          <p:nvPr>
            <p:ph type="body" sz="half" idx="23"/>
          </p:nvPr>
        </p:nvSpPr>
        <p:spPr>
          <a:xfrm>
            <a:off x="6818259" y="2984489"/>
            <a:ext cx="4452290" cy="804391"/>
          </a:xfrm>
        </p:spPr>
        <p:txBody>
          <a:bodyPr>
            <a:normAutofit/>
          </a:bodyPr>
          <a:lstStyle/>
          <a:p>
            <a:r>
              <a:rPr lang="sv-FI" sz="1200"/>
              <a:t>Vilka strategimål uppfylls genom upphandlingarna?</a:t>
            </a:r>
          </a:p>
          <a:p>
            <a:r>
              <a:rPr lang="sv-FI" sz="1200"/>
              <a:t>Hur följs de upp/mäts de?</a:t>
            </a:r>
          </a:p>
        </p:txBody>
      </p:sp>
      <p:sp>
        <p:nvSpPr>
          <p:cNvPr id="7" name="Tekstin paikkamerkki 6">
            <a:extLst>
              <a:ext uri="{FF2B5EF4-FFF2-40B4-BE49-F238E27FC236}">
                <a16:creationId xmlns:a16="http://schemas.microsoft.com/office/drawing/2014/main" id="{130A233D-30E7-4661-E05B-1589D3021A67}"/>
              </a:ext>
            </a:extLst>
          </p:cNvPr>
          <p:cNvSpPr>
            <a:spLocks noGrp="1"/>
          </p:cNvSpPr>
          <p:nvPr>
            <p:ph type="body" sz="half" idx="21"/>
          </p:nvPr>
        </p:nvSpPr>
        <p:spPr>
          <a:xfrm>
            <a:off x="1211398" y="4370137"/>
            <a:ext cx="4179754" cy="418322"/>
          </a:xfrm>
        </p:spPr>
        <p:txBody>
          <a:bodyPr>
            <a:normAutofit/>
          </a:bodyPr>
          <a:lstStyle/>
          <a:p>
            <a:r>
              <a:rPr lang="sv-FI" sz="1800"/>
              <a:t>Tillämpning av riktlinjerna</a:t>
            </a:r>
          </a:p>
        </p:txBody>
      </p:sp>
      <p:sp>
        <p:nvSpPr>
          <p:cNvPr id="8" name="Tekstin paikkamerkki 7">
            <a:extLst>
              <a:ext uri="{FF2B5EF4-FFF2-40B4-BE49-F238E27FC236}">
                <a16:creationId xmlns:a16="http://schemas.microsoft.com/office/drawing/2014/main" id="{1598DD33-430C-0701-6357-FC9A6EFFB2A5}"/>
              </a:ext>
            </a:extLst>
          </p:cNvPr>
          <p:cNvSpPr>
            <a:spLocks noGrp="1"/>
          </p:cNvSpPr>
          <p:nvPr>
            <p:ph type="body" sz="half" idx="20"/>
          </p:nvPr>
        </p:nvSpPr>
        <p:spPr>
          <a:xfrm>
            <a:off x="1211910" y="4837709"/>
            <a:ext cx="4413531" cy="978172"/>
          </a:xfrm>
        </p:spPr>
        <p:txBody>
          <a:bodyPr>
            <a:noAutofit/>
          </a:bodyPr>
          <a:lstStyle/>
          <a:p>
            <a:r>
              <a:rPr lang="sv-FI" sz="1200" dirty="0"/>
              <a:t>Utarbetar en genomförandeplan för strategiperioden</a:t>
            </a:r>
          </a:p>
          <a:p>
            <a:r>
              <a:rPr lang="sv-FI" sz="1200" dirty="0"/>
              <a:t>Identifierar vilket mål som kan genomföras i vilka upphandlingar</a:t>
            </a:r>
          </a:p>
          <a:p>
            <a:r>
              <a:rPr lang="sv-FI" sz="1200" dirty="0"/>
              <a:t>Kommunicerar till anbudsgivarna om målen och</a:t>
            </a:r>
          </a:p>
          <a:p>
            <a:pPr marL="0" indent="0">
              <a:buNone/>
            </a:pPr>
            <a:r>
              <a:rPr lang="sv-FI" sz="1200" dirty="0"/>
              <a:t>       tidsplanerna (upphandlingskalendrar)</a:t>
            </a:r>
          </a:p>
        </p:txBody>
      </p:sp>
      <p:sp>
        <p:nvSpPr>
          <p:cNvPr id="9" name="Tekstin paikkamerkki 8">
            <a:extLst>
              <a:ext uri="{FF2B5EF4-FFF2-40B4-BE49-F238E27FC236}">
                <a16:creationId xmlns:a16="http://schemas.microsoft.com/office/drawing/2014/main" id="{A2B1AC43-1791-C4F1-8B38-2B5717959950}"/>
              </a:ext>
            </a:extLst>
          </p:cNvPr>
          <p:cNvSpPr>
            <a:spLocks noGrp="1"/>
          </p:cNvSpPr>
          <p:nvPr>
            <p:ph type="body" sz="half" idx="26"/>
          </p:nvPr>
        </p:nvSpPr>
        <p:spPr>
          <a:xfrm>
            <a:off x="6814580" y="4428825"/>
            <a:ext cx="4179754" cy="466023"/>
          </a:xfrm>
        </p:spPr>
        <p:txBody>
          <a:bodyPr>
            <a:normAutofit/>
          </a:bodyPr>
          <a:lstStyle/>
          <a:p>
            <a:r>
              <a:rPr lang="sv-FI" sz="1800"/>
              <a:t>Mätning av strategimål</a:t>
            </a:r>
          </a:p>
        </p:txBody>
      </p:sp>
      <p:sp>
        <p:nvSpPr>
          <p:cNvPr id="10" name="Tekstin paikkamerkki 9">
            <a:extLst>
              <a:ext uri="{FF2B5EF4-FFF2-40B4-BE49-F238E27FC236}">
                <a16:creationId xmlns:a16="http://schemas.microsoft.com/office/drawing/2014/main" id="{97DD8D0C-2D2A-3656-D3A8-2025E57F7C55}"/>
              </a:ext>
            </a:extLst>
          </p:cNvPr>
          <p:cNvSpPr>
            <a:spLocks noGrp="1"/>
          </p:cNvSpPr>
          <p:nvPr>
            <p:ph type="body" sz="half" idx="25"/>
          </p:nvPr>
        </p:nvSpPr>
        <p:spPr>
          <a:xfrm>
            <a:off x="6818919" y="4920248"/>
            <a:ext cx="3827371" cy="872577"/>
          </a:xfrm>
        </p:spPr>
        <p:txBody>
          <a:bodyPr>
            <a:normAutofit fontScale="92500" lnSpcReduction="10000"/>
          </a:bodyPr>
          <a:lstStyle/>
          <a:p>
            <a:r>
              <a:rPr lang="sv-FI" sz="1200"/>
              <a:t>Sammanställer regelbundet information om upphandlingskontrakten och hur de genomför de strategiska målen</a:t>
            </a:r>
          </a:p>
          <a:p>
            <a:r>
              <a:rPr lang="sv-FI" sz="1200"/>
              <a:t>Informationen används som stöd för beslut </a:t>
            </a:r>
          </a:p>
          <a:p>
            <a:r>
              <a:rPr lang="sv-FI" sz="1200"/>
              <a:t>(kunskapsbaserad ledning)</a:t>
            </a:r>
          </a:p>
          <a:p>
            <a:endParaRPr lang="fi-FI" sz="1200" dirty="0"/>
          </a:p>
        </p:txBody>
      </p:sp>
      <p:pic>
        <p:nvPicPr>
          <p:cNvPr id="14" name="Kuva 13">
            <a:extLst>
              <a:ext uri="{FF2B5EF4-FFF2-40B4-BE49-F238E27FC236}">
                <a16:creationId xmlns:a16="http://schemas.microsoft.com/office/drawing/2014/main" id="{68E98EE4-973C-2DFA-D3F8-E95923AFD526}"/>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098319" flipH="1">
            <a:off x="4250618" y="3219299"/>
            <a:ext cx="807030" cy="807030"/>
          </a:xfrm>
          <a:prstGeom prst="rect">
            <a:avLst/>
          </a:prstGeom>
        </p:spPr>
      </p:pic>
      <p:pic>
        <p:nvPicPr>
          <p:cNvPr id="16" name="Kuva 15">
            <a:extLst>
              <a:ext uri="{FF2B5EF4-FFF2-40B4-BE49-F238E27FC236}">
                <a16:creationId xmlns:a16="http://schemas.microsoft.com/office/drawing/2014/main" id="{02EB23C6-87ED-4CD0-3A3E-CFE071CE0DE1}"/>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4857447" y="5416550"/>
            <a:ext cx="948274" cy="722494"/>
          </a:xfrm>
          <a:prstGeom prst="rect">
            <a:avLst/>
          </a:prstGeom>
        </p:spPr>
      </p:pic>
      <p:pic>
        <p:nvPicPr>
          <p:cNvPr id="17" name="Kuva 16">
            <a:extLst>
              <a:ext uri="{FF2B5EF4-FFF2-40B4-BE49-F238E27FC236}">
                <a16:creationId xmlns:a16="http://schemas.microsoft.com/office/drawing/2014/main" id="{B102F599-CF74-9DCC-5FCF-70CFE079C157}"/>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46491" y="3240318"/>
            <a:ext cx="807030" cy="807030"/>
          </a:xfrm>
          <a:prstGeom prst="rect">
            <a:avLst/>
          </a:prstGeom>
        </p:spPr>
      </p:pic>
      <p:pic>
        <p:nvPicPr>
          <p:cNvPr id="22" name="Kuva 21">
            <a:extLst>
              <a:ext uri="{FF2B5EF4-FFF2-40B4-BE49-F238E27FC236}">
                <a16:creationId xmlns:a16="http://schemas.microsoft.com/office/drawing/2014/main" id="{7D191C2E-A136-6D06-46FD-7DAD9D6D59C8}"/>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70855" y="5324609"/>
            <a:ext cx="782666" cy="790265"/>
          </a:xfrm>
          <a:prstGeom prst="rect">
            <a:avLst/>
          </a:prstGeom>
        </p:spPr>
      </p:pic>
      <p:grpSp>
        <p:nvGrpSpPr>
          <p:cNvPr id="37" name="Ryhmä 36">
            <a:extLst>
              <a:ext uri="{FF2B5EF4-FFF2-40B4-BE49-F238E27FC236}">
                <a16:creationId xmlns:a16="http://schemas.microsoft.com/office/drawing/2014/main" id="{80971CBB-AC28-9650-B77E-D37FB59716F8}"/>
              </a:ext>
              <a:ext uri="{C183D7F6-B498-43B3-948B-1728B52AA6E4}">
                <adec:decorative xmlns:adec="http://schemas.microsoft.com/office/drawing/2017/decorative" val="1"/>
              </a:ext>
            </a:extLst>
          </p:cNvPr>
          <p:cNvGrpSpPr/>
          <p:nvPr/>
        </p:nvGrpSpPr>
        <p:grpSpPr>
          <a:xfrm>
            <a:off x="5266963" y="3257956"/>
            <a:ext cx="1641534" cy="1554353"/>
            <a:chOff x="5470584" y="3155780"/>
            <a:chExt cx="1641534" cy="1554353"/>
          </a:xfrm>
        </p:grpSpPr>
        <p:sp>
          <p:nvSpPr>
            <p:cNvPr id="33" name="Nuoli: Oikea 32">
              <a:extLst>
                <a:ext uri="{FF2B5EF4-FFF2-40B4-BE49-F238E27FC236}">
                  <a16:creationId xmlns:a16="http://schemas.microsoft.com/office/drawing/2014/main" id="{C9282A0F-CF62-7EDC-F9E3-BBE6D08F2BD2}"/>
                </a:ext>
              </a:extLst>
            </p:cNvPr>
            <p:cNvSpPr/>
            <p:nvPr/>
          </p:nvSpPr>
          <p:spPr>
            <a:xfrm rot="5400000">
              <a:off x="6421612" y="3680919"/>
              <a:ext cx="872577" cy="508434"/>
            </a:xfrm>
            <a:prstGeom prst="rightArrow">
              <a:avLst>
                <a:gd name="adj1" fmla="val 33798"/>
                <a:gd name="adj2" fmla="val 54642"/>
              </a:avLst>
            </a:prstGeom>
            <a:solidFill>
              <a:schemeClr val="bg1"/>
            </a:solidFill>
            <a:ln w="0" cap="flat">
              <a:noFill/>
              <a:prstDash val="solid"/>
              <a:miter/>
            </a:ln>
          </p:spPr>
          <p:txBody>
            <a:bodyPr rtlCol="0" anchor="ctr"/>
            <a:lstStyle/>
            <a:p>
              <a:pPr algn="l"/>
              <a:endParaRPr lang="fi-FI"/>
            </a:p>
          </p:txBody>
        </p:sp>
        <p:sp>
          <p:nvSpPr>
            <p:cNvPr id="34" name="Nuoli: Oikea 33">
              <a:extLst>
                <a:ext uri="{FF2B5EF4-FFF2-40B4-BE49-F238E27FC236}">
                  <a16:creationId xmlns:a16="http://schemas.microsoft.com/office/drawing/2014/main" id="{C9237CBC-C59B-464D-E865-19AD41BBC627}"/>
                </a:ext>
              </a:extLst>
            </p:cNvPr>
            <p:cNvSpPr/>
            <p:nvPr/>
          </p:nvSpPr>
          <p:spPr>
            <a:xfrm rot="10800000">
              <a:off x="5812072" y="4201699"/>
              <a:ext cx="872577" cy="508434"/>
            </a:xfrm>
            <a:prstGeom prst="rightArrow">
              <a:avLst>
                <a:gd name="adj1" fmla="val 33798"/>
                <a:gd name="adj2" fmla="val 54642"/>
              </a:avLst>
            </a:prstGeom>
            <a:solidFill>
              <a:schemeClr val="bg1"/>
            </a:solidFill>
            <a:ln w="0" cap="flat">
              <a:noFill/>
              <a:prstDash val="solid"/>
              <a:miter/>
            </a:ln>
          </p:spPr>
          <p:txBody>
            <a:bodyPr rtlCol="0" anchor="ctr"/>
            <a:lstStyle/>
            <a:p>
              <a:pPr algn="l"/>
              <a:endParaRPr lang="fi-FI"/>
            </a:p>
          </p:txBody>
        </p:sp>
        <p:sp>
          <p:nvSpPr>
            <p:cNvPr id="35" name="Nuoli: Oikea 34">
              <a:extLst>
                <a:ext uri="{FF2B5EF4-FFF2-40B4-BE49-F238E27FC236}">
                  <a16:creationId xmlns:a16="http://schemas.microsoft.com/office/drawing/2014/main" id="{6BC49EE1-AAB7-C5EA-7694-B0C570ED3EDF}"/>
                </a:ext>
              </a:extLst>
            </p:cNvPr>
            <p:cNvSpPr/>
            <p:nvPr/>
          </p:nvSpPr>
          <p:spPr>
            <a:xfrm>
              <a:off x="5898052" y="3155780"/>
              <a:ext cx="872577" cy="508434"/>
            </a:xfrm>
            <a:prstGeom prst="rightArrow">
              <a:avLst>
                <a:gd name="adj1" fmla="val 33798"/>
                <a:gd name="adj2" fmla="val 54642"/>
              </a:avLst>
            </a:prstGeom>
            <a:solidFill>
              <a:schemeClr val="bg1"/>
            </a:solidFill>
            <a:ln w="0" cap="flat">
              <a:noFill/>
              <a:prstDash val="solid"/>
              <a:miter/>
            </a:ln>
          </p:spPr>
          <p:txBody>
            <a:bodyPr rtlCol="0" anchor="ctr"/>
            <a:lstStyle/>
            <a:p>
              <a:pPr algn="l"/>
              <a:endParaRPr lang="fi-FI"/>
            </a:p>
          </p:txBody>
        </p:sp>
        <p:sp>
          <p:nvSpPr>
            <p:cNvPr id="36" name="Nuoli: Oikea 35">
              <a:extLst>
                <a:ext uri="{FF2B5EF4-FFF2-40B4-BE49-F238E27FC236}">
                  <a16:creationId xmlns:a16="http://schemas.microsoft.com/office/drawing/2014/main" id="{BD665A9D-A9A9-FCFA-45C5-A5290AE4397A}"/>
                </a:ext>
              </a:extLst>
            </p:cNvPr>
            <p:cNvSpPr/>
            <p:nvPr/>
          </p:nvSpPr>
          <p:spPr>
            <a:xfrm rot="16200000">
              <a:off x="5288512" y="3678677"/>
              <a:ext cx="872577" cy="508434"/>
            </a:xfrm>
            <a:prstGeom prst="rightArrow">
              <a:avLst>
                <a:gd name="adj1" fmla="val 33798"/>
                <a:gd name="adj2" fmla="val 54642"/>
              </a:avLst>
            </a:prstGeom>
            <a:solidFill>
              <a:schemeClr val="bg1"/>
            </a:solidFill>
            <a:ln w="0" cap="flat">
              <a:noFill/>
              <a:prstDash val="solid"/>
              <a:miter/>
            </a:ln>
          </p:spPr>
          <p:txBody>
            <a:bodyPr rtlCol="0" anchor="ctr"/>
            <a:lstStyle/>
            <a:p>
              <a:pPr algn="l"/>
              <a:endParaRPr lang="fi-FI"/>
            </a:p>
          </p:txBody>
        </p:sp>
      </p:grpSp>
    </p:spTree>
    <p:extLst>
      <p:ext uri="{BB962C8B-B14F-4D97-AF65-F5344CB8AC3E}">
        <p14:creationId xmlns:p14="http://schemas.microsoft.com/office/powerpoint/2010/main" val="49173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F637810E-B7F6-1CFE-A907-194DD04E9D86}"/>
              </a:ext>
            </a:extLst>
          </p:cNvPr>
          <p:cNvSpPr>
            <a:spLocks noGrp="1"/>
          </p:cNvSpPr>
          <p:nvPr>
            <p:ph type="title"/>
          </p:nvPr>
        </p:nvSpPr>
        <p:spPr>
          <a:xfrm>
            <a:off x="831849" y="1709738"/>
            <a:ext cx="5755218" cy="2852737"/>
          </a:xfrm>
        </p:spPr>
        <p:txBody>
          <a:bodyPr>
            <a:normAutofit fontScale="90000"/>
          </a:bodyPr>
          <a:lstStyle/>
          <a:p>
            <a:r>
              <a:rPr lang="sv-FI"/>
              <a:t>Hur kan en förtroendevald påverka upphandlingarna i sin organisation?</a:t>
            </a:r>
          </a:p>
        </p:txBody>
      </p:sp>
    </p:spTree>
    <p:extLst>
      <p:ext uri="{BB962C8B-B14F-4D97-AF65-F5344CB8AC3E}">
        <p14:creationId xmlns:p14="http://schemas.microsoft.com/office/powerpoint/2010/main" val="193237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4D49CC23-6FD1-C5EF-A1C4-22F22379C782}"/>
              </a:ext>
            </a:extLst>
          </p:cNvPr>
          <p:cNvSpPr>
            <a:spLocks noGrp="1"/>
          </p:cNvSpPr>
          <p:nvPr>
            <p:ph sz="half" idx="1"/>
          </p:nvPr>
        </p:nvSpPr>
        <p:spPr>
          <a:xfrm>
            <a:off x="838202" y="2203167"/>
            <a:ext cx="7560732" cy="4351338"/>
          </a:xfrm>
        </p:spPr>
        <p:txBody>
          <a:bodyPr numCol="1" spcCol="360000">
            <a:normAutofit/>
          </a:bodyPr>
          <a:lstStyle/>
          <a:p>
            <a:r>
              <a:rPr lang="sv-FI" sz="1600"/>
              <a:t>Den mest centrala påverkansmöjligheten är vid </a:t>
            </a:r>
            <a:r>
              <a:rPr lang="sv-FI" sz="1600" b="1"/>
              <a:t>utarbetande av kommun- eller välfärdsområdesstrategin samt eventuella preciserande upphandlingsriktlinjer</a:t>
            </a:r>
            <a:r>
              <a:rPr lang="sv-FI" sz="1600"/>
              <a:t>, eftersom de strategiska valen styr upphandlingsfunktionen och dess ledning</a:t>
            </a:r>
          </a:p>
          <a:p>
            <a:r>
              <a:rPr lang="sv-FI" sz="1600"/>
              <a:t>Om kommunen eller välfärdsområdet fastställer t.ex. ett mål om koldioxidneutralitet före ett visst år, har detta mål en direkt inverkan på hur vissa upphandlingar genomförs och på valen i anknytning till dem</a:t>
            </a:r>
          </a:p>
          <a:p>
            <a:r>
              <a:rPr lang="sv-FI" sz="1600"/>
              <a:t>Den operativa upphandlingsfunktionen identifierar upphandlingskategorierna som kan inkludera </a:t>
            </a:r>
            <a:br>
              <a:rPr lang="sv-FI" sz="1600"/>
            </a:br>
            <a:r>
              <a:rPr lang="sv-FI" sz="1600"/>
              <a:t>kriterier, som hållbar utveckling eller främjande av sysselsättningen</a:t>
            </a:r>
          </a:p>
          <a:p>
            <a:r>
              <a:rPr lang="sv-FI" sz="1600"/>
              <a:t>Efter att målen har fastställts följer man upp hur de genomförs</a:t>
            </a:r>
          </a:p>
          <a:p>
            <a:r>
              <a:rPr lang="sv-FI" sz="1600"/>
              <a:t>De strategiska målen kan följas upp och mätas</a:t>
            </a:r>
          </a:p>
          <a:p>
            <a:pPr lvl="1">
              <a:spcBef>
                <a:spcPts val="0"/>
              </a:spcBef>
            </a:pPr>
            <a:r>
              <a:rPr lang="sv-FI" sz="1400"/>
              <a:t>Detta kan göras som en del av uppföljningen och ledningen av kommunens eller välfärdsområdets strategi</a:t>
            </a:r>
          </a:p>
          <a:p>
            <a:pPr lvl="1"/>
            <a:r>
              <a:rPr lang="sv-FI" sz="1400"/>
              <a:t>Genomförandet av de fastställda målen bör följas upp regelbundet </a:t>
            </a:r>
            <a:br>
              <a:rPr lang="sv-FI" sz="1400"/>
            </a:br>
            <a:r>
              <a:rPr lang="sv-FI" sz="1400"/>
              <a:t>och rapportering om målen bör göras i realtid</a:t>
            </a:r>
          </a:p>
        </p:txBody>
      </p:sp>
      <p:sp>
        <p:nvSpPr>
          <p:cNvPr id="2" name="Otsikko 1">
            <a:extLst>
              <a:ext uri="{FF2B5EF4-FFF2-40B4-BE49-F238E27FC236}">
                <a16:creationId xmlns:a16="http://schemas.microsoft.com/office/drawing/2014/main" id="{482D716D-553A-2214-A0A1-96B9CF292800}"/>
              </a:ext>
            </a:extLst>
          </p:cNvPr>
          <p:cNvSpPr>
            <a:spLocks noGrp="1"/>
          </p:cNvSpPr>
          <p:nvPr>
            <p:ph type="title"/>
          </p:nvPr>
        </p:nvSpPr>
        <p:spPr>
          <a:xfrm>
            <a:off x="838200" y="303496"/>
            <a:ext cx="8460036" cy="1378726"/>
          </a:xfrm>
        </p:spPr>
        <p:txBody>
          <a:bodyPr>
            <a:normAutofit fontScale="90000"/>
          </a:bodyPr>
          <a:lstStyle/>
          <a:p>
            <a:pPr>
              <a:lnSpc>
                <a:spcPct val="150000"/>
              </a:lnSpc>
            </a:pPr>
            <a:r>
              <a:rPr lang="sv-FI" sz="1600" b="0" dirty="0"/>
              <a:t>PÅVERKANSMÖJLIGHET 1: </a:t>
            </a:r>
            <a:br>
              <a:rPr lang="sv-FI" sz="1400" dirty="0"/>
            </a:br>
            <a:r>
              <a:rPr lang="sv-FI" sz="3600" dirty="0"/>
              <a:t>Kommun- eller välfärdsområdesstrategi</a:t>
            </a:r>
          </a:p>
        </p:txBody>
      </p:sp>
      <p:cxnSp>
        <p:nvCxnSpPr>
          <p:cNvPr id="5" name="Suora yhdysviiva 4">
            <a:extLst>
              <a:ext uri="{FF2B5EF4-FFF2-40B4-BE49-F238E27FC236}">
                <a16:creationId xmlns:a16="http://schemas.microsoft.com/office/drawing/2014/main" id="{CD48A0A2-304E-7241-36A6-2105438B2ECB}"/>
              </a:ext>
              <a:ext uri="{C183D7F6-B498-43B3-948B-1728B52AA6E4}">
                <adec:decorative xmlns:adec="http://schemas.microsoft.com/office/drawing/2017/decorative" val="1"/>
              </a:ext>
            </a:extLst>
          </p:cNvPr>
          <p:cNvCxnSpPr>
            <a:cxnSpLocks/>
          </p:cNvCxnSpPr>
          <p:nvPr/>
        </p:nvCxnSpPr>
        <p:spPr>
          <a:xfrm>
            <a:off x="838200" y="1784167"/>
            <a:ext cx="1354667" cy="0"/>
          </a:xfrm>
          <a:prstGeom prst="line">
            <a:avLst/>
          </a:prstGeom>
          <a:ln w="69850">
            <a:solidFill>
              <a:schemeClr val="accent2"/>
            </a:solidFill>
          </a:ln>
        </p:spPr>
        <p:style>
          <a:lnRef idx="2">
            <a:schemeClr val="accent1"/>
          </a:lnRef>
          <a:fillRef idx="0">
            <a:schemeClr val="accent1"/>
          </a:fillRef>
          <a:effectRef idx="1">
            <a:schemeClr val="accent1"/>
          </a:effectRef>
          <a:fontRef idx="minor">
            <a:schemeClr val="tx1"/>
          </a:fontRef>
        </p:style>
      </p:cxnSp>
      <p:pic>
        <p:nvPicPr>
          <p:cNvPr id="9" name="Kuva 8">
            <a:extLst>
              <a:ext uri="{FF2B5EF4-FFF2-40B4-BE49-F238E27FC236}">
                <a16:creationId xmlns:a16="http://schemas.microsoft.com/office/drawing/2014/main" id="{0DE4ADDC-E488-01F5-333D-487DFDE32636}"/>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920150">
            <a:off x="8162538" y="2903029"/>
            <a:ext cx="5773766" cy="3575035"/>
          </a:xfrm>
          <a:prstGeom prst="rect">
            <a:avLst/>
          </a:prstGeom>
        </p:spPr>
      </p:pic>
    </p:spTree>
    <p:extLst>
      <p:ext uri="{BB962C8B-B14F-4D97-AF65-F5344CB8AC3E}">
        <p14:creationId xmlns:p14="http://schemas.microsoft.com/office/powerpoint/2010/main" val="78770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751CD-31F3-00F0-61E0-2611A5643E63}"/>
            </a:ext>
          </a:extLst>
        </p:cNvPr>
        <p:cNvGrpSpPr/>
        <p:nvPr/>
      </p:nvGrpSpPr>
      <p:grpSpPr>
        <a:xfrm>
          <a:off x="0" y="0"/>
          <a:ext cx="0" cy="0"/>
          <a:chOff x="0" y="0"/>
          <a:chExt cx="0" cy="0"/>
        </a:xfrm>
      </p:grpSpPr>
      <p:sp>
        <p:nvSpPr>
          <p:cNvPr id="7" name="Otsikko 1">
            <a:extLst>
              <a:ext uri="{FF2B5EF4-FFF2-40B4-BE49-F238E27FC236}">
                <a16:creationId xmlns:a16="http://schemas.microsoft.com/office/drawing/2014/main" id="{CD7D38F6-3ED8-4ADD-ADA3-EC4D948C4675}"/>
              </a:ext>
            </a:extLst>
          </p:cNvPr>
          <p:cNvSpPr txBox="1">
            <a:spLocks noGrp="1"/>
          </p:cNvSpPr>
          <p:nvPr>
            <p:ph type="title" idx="4294967295"/>
          </p:nvPr>
        </p:nvSpPr>
        <p:spPr>
          <a:xfrm>
            <a:off x="838200" y="547378"/>
            <a:ext cx="8777748" cy="1120876"/>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sv-FI" sz="1400" b="0" i="0" u="none" strike="noStrike" cap="none" normalizeH="0" baseline="0" noProof="0">
                <a:ln>
                  <a:noFill/>
                </a:ln>
                <a:solidFill>
                  <a:schemeClr val="tx1"/>
                </a:solidFill>
                <a:effectLst/>
                <a:uLnTx/>
                <a:uFillTx/>
                <a:latin typeface="Arial" panose="020B0604020202020204" pitchFamily="34" charset="0"/>
                <a:ea typeface="+mj-ea"/>
                <a:cs typeface="Arial" panose="020B0604020202020204" pitchFamily="34" charset="0"/>
              </a:rPr>
              <a:t>PÅVERKANSMÖJLIGHET 2: </a:t>
            </a:r>
            <a:br>
              <a:rPr kumimoji="0" lang="sv-FI" sz="1400" b="1" i="0" u="none" strike="noStrike" cap="none" normalizeH="0" baseline="0" noProof="0">
                <a:ln>
                  <a:noFill/>
                </a:ln>
                <a:solidFill>
                  <a:schemeClr val="tx1"/>
                </a:solidFill>
                <a:effectLst/>
                <a:uLnTx/>
                <a:uFillTx/>
                <a:latin typeface="Arial" panose="020B0604020202020204" pitchFamily="34" charset="0"/>
                <a:ea typeface="+mj-ea"/>
                <a:cs typeface="Arial" panose="020B0604020202020204" pitchFamily="34" charset="0"/>
              </a:rPr>
            </a:br>
            <a:r>
              <a:rPr kumimoji="0" lang="sv-FI" sz="3200" b="1" i="0" u="none" strike="noStrike" cap="none" normalizeH="0" baseline="0" noProof="0">
                <a:ln>
                  <a:noFill/>
                </a:ln>
                <a:solidFill>
                  <a:schemeClr val="tx1"/>
                </a:solidFill>
                <a:effectLst/>
                <a:uLnTx/>
                <a:uFillTx/>
                <a:latin typeface="Arial" panose="020B0604020202020204" pitchFamily="34" charset="0"/>
                <a:ea typeface="+mj-ea"/>
                <a:cs typeface="Arial" panose="020B0604020202020204" pitchFamily="34" charset="0"/>
              </a:rPr>
              <a:t>Upphandlingsriktlinjer</a:t>
            </a:r>
          </a:p>
        </p:txBody>
      </p:sp>
      <p:sp>
        <p:nvSpPr>
          <p:cNvPr id="8" name="Sisällön paikkamerkki 2">
            <a:extLst>
              <a:ext uri="{FF2B5EF4-FFF2-40B4-BE49-F238E27FC236}">
                <a16:creationId xmlns:a16="http://schemas.microsoft.com/office/drawing/2014/main" id="{9667876F-DCDB-14BF-44C1-CD6F29EF148F}"/>
              </a:ext>
            </a:extLst>
          </p:cNvPr>
          <p:cNvSpPr txBox="1">
            <a:spLocks/>
          </p:cNvSpPr>
          <p:nvPr/>
        </p:nvSpPr>
        <p:spPr>
          <a:xfrm>
            <a:off x="838200" y="2196605"/>
            <a:ext cx="7499350" cy="4542859"/>
          </a:xfrm>
          <a:prstGeom prst="rect">
            <a:avLst/>
          </a:prstGeom>
        </p:spPr>
        <p:txBody>
          <a:bodyPr vert="horz" lIns="0" tIns="0" rIns="0" bIns="0" rtlCol="0">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sz="1600" dirty="0"/>
              <a:t>I upphandlingsriktlinjerna konkretiseras kommun- eller välfärdsområdesstrategin till samma nivå som målen</a:t>
            </a:r>
          </a:p>
          <a:p>
            <a:r>
              <a:rPr lang="sv-FI" sz="1600" dirty="0"/>
              <a:t>Strategisk effektivitet uppstår genom den sammanlagda effekten av flera upphandlingar</a:t>
            </a:r>
          </a:p>
          <a:p>
            <a:pPr lvl="1"/>
            <a:r>
              <a:rPr lang="sv-FI" sz="1400" dirty="0"/>
              <a:t>Resultaten av upphandlingarna syns ofta först på lång sikt, eftersom kontrakten gäller i flera år</a:t>
            </a:r>
          </a:p>
          <a:p>
            <a:pPr lvl="1"/>
            <a:r>
              <a:rPr lang="sv-FI" sz="1400" dirty="0"/>
              <a:t>I upphandlingsriktlinjerna fastställs prioriteringarna i de upphandlingar som är viktigast för kommunen eller välfärdsområdet</a:t>
            </a:r>
          </a:p>
          <a:p>
            <a:r>
              <a:rPr lang="sv-FI" sz="1600" dirty="0"/>
              <a:t>Med hjälp av enskilda upphandlingar främjas de valda målen, men det är viktigt att undvika att kombinera för många mål i en upphandling</a:t>
            </a:r>
          </a:p>
          <a:p>
            <a:r>
              <a:rPr lang="sv-FI" sz="1600" dirty="0"/>
              <a:t>I kommunens eller välfärdsområdets förvaltningsstadga eller upphandlingsriktlinjer går det att fastställa vilken typ av beslut om inledande av upphandlingar som bör fattas av regeringen</a:t>
            </a:r>
          </a:p>
          <a:p>
            <a:pPr lvl="1"/>
            <a:r>
              <a:rPr lang="sv-FI" sz="1400" dirty="0"/>
              <a:t>Detta bidrar till att beslutsfattarna kan delta i förberedelsen av upphandlingen vid rätt tidpunkt</a:t>
            </a:r>
          </a:p>
          <a:p>
            <a:r>
              <a:rPr lang="sv-FI" sz="1600" dirty="0"/>
              <a:t>I upphandlingsriktlinjerna kan man även beakta fokus på samråd med marknaden (användning av marknadsdialog) samt att involvera användarna</a:t>
            </a:r>
          </a:p>
          <a:p>
            <a:endParaRPr lang="en-FI" sz="1600" dirty="0"/>
          </a:p>
          <a:p>
            <a:endParaRPr lang="fi-FI" sz="1600" dirty="0"/>
          </a:p>
          <a:p>
            <a:endParaRPr lang="fi-FI" sz="1600" dirty="0"/>
          </a:p>
          <a:p>
            <a:endParaRPr lang="fi-FI" sz="1600" dirty="0"/>
          </a:p>
          <a:p>
            <a:endParaRPr lang="fi-FI" sz="1600" dirty="0"/>
          </a:p>
          <a:p>
            <a:endParaRPr lang="fi-FI" sz="1600" dirty="0"/>
          </a:p>
        </p:txBody>
      </p:sp>
      <p:cxnSp>
        <p:nvCxnSpPr>
          <p:cNvPr id="14" name="Suora yhdysviiva 13">
            <a:extLst>
              <a:ext uri="{FF2B5EF4-FFF2-40B4-BE49-F238E27FC236}">
                <a16:creationId xmlns:a16="http://schemas.microsoft.com/office/drawing/2014/main" id="{2F6B86FB-8368-11EF-AF4B-7BA8D9BD4486}"/>
              </a:ext>
              <a:ext uri="{C183D7F6-B498-43B3-948B-1728B52AA6E4}">
                <adec:decorative xmlns:adec="http://schemas.microsoft.com/office/drawing/2017/decorative" val="1"/>
              </a:ext>
            </a:extLst>
          </p:cNvPr>
          <p:cNvCxnSpPr>
            <a:cxnSpLocks/>
          </p:cNvCxnSpPr>
          <p:nvPr/>
        </p:nvCxnSpPr>
        <p:spPr>
          <a:xfrm>
            <a:off x="838200" y="1784167"/>
            <a:ext cx="1354667" cy="0"/>
          </a:xfrm>
          <a:prstGeom prst="line">
            <a:avLst/>
          </a:prstGeom>
          <a:ln w="69850">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 name="Kuva 2">
            <a:extLst>
              <a:ext uri="{FF2B5EF4-FFF2-40B4-BE49-F238E27FC236}">
                <a16:creationId xmlns:a16="http://schemas.microsoft.com/office/drawing/2014/main" id="{393A936F-21A5-82F5-B1EF-8C6FB8EF455A}"/>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87247" y="1435253"/>
            <a:ext cx="8572946" cy="5304211"/>
          </a:xfrm>
          <a:prstGeom prst="rect">
            <a:avLst/>
          </a:prstGeom>
        </p:spPr>
      </p:pic>
    </p:spTree>
    <p:extLst>
      <p:ext uri="{BB962C8B-B14F-4D97-AF65-F5344CB8AC3E}">
        <p14:creationId xmlns:p14="http://schemas.microsoft.com/office/powerpoint/2010/main" val="71831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B4752-9F43-06C4-30E5-FB2C2193321C}"/>
            </a:ext>
          </a:extLst>
        </p:cNvPr>
        <p:cNvGrpSpPr/>
        <p:nvPr/>
      </p:nvGrpSpPr>
      <p:grpSpPr>
        <a:xfrm>
          <a:off x="0" y="0"/>
          <a:ext cx="0" cy="0"/>
          <a:chOff x="0" y="0"/>
          <a:chExt cx="0" cy="0"/>
        </a:xfrm>
      </p:grpSpPr>
      <p:sp>
        <p:nvSpPr>
          <p:cNvPr id="6" name="Suorakulmio 5" descr="Palvelut voi järjestää myös palveluseteleillä tai muina taloudellisina palveluina. Nämä eivät ole julkista hankintaa.">
            <a:extLst>
              <a:ext uri="{FF2B5EF4-FFF2-40B4-BE49-F238E27FC236}">
                <a16:creationId xmlns:a16="http://schemas.microsoft.com/office/drawing/2014/main" id="{3B36A629-4A2D-CC5B-8909-7F16793F315F}"/>
              </a:ext>
            </a:extLst>
          </p:cNvPr>
          <p:cNvSpPr/>
          <p:nvPr/>
        </p:nvSpPr>
        <p:spPr>
          <a:xfrm>
            <a:off x="5979586" y="5002958"/>
            <a:ext cx="5486400" cy="1352550"/>
          </a:xfrm>
          <a:prstGeom prst="rect">
            <a:avLst/>
          </a:prstGeom>
          <a:solidFill>
            <a:schemeClr val="bg1"/>
          </a:solidFill>
          <a:ln w="12700" cap="flat">
            <a:solidFill>
              <a:schemeClr val="tx1"/>
            </a:solidFill>
            <a:prstDash val="solid"/>
            <a:miter/>
          </a:ln>
        </p:spPr>
        <p:txBody>
          <a:bodyPr rtlCol="0" anchor="ctr"/>
          <a:lstStyle/>
          <a:p>
            <a:pPr algn="l"/>
            <a:endParaRPr lang="fi-FI"/>
          </a:p>
        </p:txBody>
      </p:sp>
      <p:sp>
        <p:nvSpPr>
          <p:cNvPr id="7" name="Ellipsi 6">
            <a:extLst>
              <a:ext uri="{FF2B5EF4-FFF2-40B4-BE49-F238E27FC236}">
                <a16:creationId xmlns:a16="http://schemas.microsoft.com/office/drawing/2014/main" id="{DDC0CBB5-35E8-2451-324F-CB0B5F140C58}"/>
              </a:ext>
              <a:ext uri="{C183D7F6-B498-43B3-948B-1728B52AA6E4}">
                <adec:decorative xmlns:adec="http://schemas.microsoft.com/office/drawing/2017/decorative" val="1"/>
              </a:ext>
            </a:extLst>
          </p:cNvPr>
          <p:cNvSpPr/>
          <p:nvPr/>
        </p:nvSpPr>
        <p:spPr>
          <a:xfrm>
            <a:off x="6354603" y="5933154"/>
            <a:ext cx="223820" cy="223820"/>
          </a:xfrm>
          <a:prstGeom prst="ellipse">
            <a:avLst/>
          </a:prstGeom>
          <a:solidFill>
            <a:schemeClr val="tx1"/>
          </a:solidFill>
          <a:ln w="0" cap="flat">
            <a:noFill/>
            <a:prstDash val="solid"/>
            <a:miter/>
          </a:ln>
        </p:spPr>
        <p:txBody>
          <a:bodyPr rtlCol="0" anchor="ctr"/>
          <a:lstStyle/>
          <a:p>
            <a:pPr algn="l"/>
            <a:endParaRPr lang="fi-FI"/>
          </a:p>
        </p:txBody>
      </p:sp>
      <p:sp>
        <p:nvSpPr>
          <p:cNvPr id="2" name="Otsikko 1">
            <a:extLst>
              <a:ext uri="{FF2B5EF4-FFF2-40B4-BE49-F238E27FC236}">
                <a16:creationId xmlns:a16="http://schemas.microsoft.com/office/drawing/2014/main" id="{33953353-9B74-350F-34A8-E76D405E6030}"/>
              </a:ext>
            </a:extLst>
          </p:cNvPr>
          <p:cNvSpPr>
            <a:spLocks noGrp="1"/>
          </p:cNvSpPr>
          <p:nvPr>
            <p:ph type="title"/>
          </p:nvPr>
        </p:nvSpPr>
        <p:spPr/>
        <p:txBody>
          <a:bodyPr/>
          <a:lstStyle/>
          <a:p>
            <a:r>
              <a:rPr lang="sv-FI"/>
              <a:t>Vad är offentlig upphandling?</a:t>
            </a:r>
          </a:p>
        </p:txBody>
      </p:sp>
      <p:sp>
        <p:nvSpPr>
          <p:cNvPr id="3" name="Sisällön paikkamerkki 2">
            <a:extLst>
              <a:ext uri="{FF2B5EF4-FFF2-40B4-BE49-F238E27FC236}">
                <a16:creationId xmlns:a16="http://schemas.microsoft.com/office/drawing/2014/main" id="{EDAE6C59-0917-BF98-F10F-FF81A77FE123}"/>
              </a:ext>
            </a:extLst>
          </p:cNvPr>
          <p:cNvSpPr>
            <a:spLocks noGrp="1"/>
          </p:cNvSpPr>
          <p:nvPr>
            <p:ph idx="1"/>
          </p:nvPr>
        </p:nvSpPr>
        <p:spPr>
          <a:xfrm>
            <a:off x="838200" y="1900273"/>
            <a:ext cx="4864100" cy="4351338"/>
          </a:xfrm>
        </p:spPr>
        <p:txBody>
          <a:bodyPr numCol="1">
            <a:normAutofit lnSpcReduction="10000"/>
          </a:bodyPr>
          <a:lstStyle/>
          <a:p>
            <a:r>
              <a:rPr lang="sv-FI" dirty="0"/>
              <a:t>De offentliga upphandlingarna i Finland uppgår till </a:t>
            </a:r>
            <a:r>
              <a:rPr lang="sv-FI" b="1" dirty="0"/>
              <a:t>cirka 38 miljarder euro per år</a:t>
            </a:r>
          </a:p>
          <a:p>
            <a:pPr lvl="1"/>
            <a:r>
              <a:rPr lang="sv-FI" dirty="0"/>
              <a:t>Av detta används 9 miljarder euro i kommunerna och 15 miljarder euro inom välfärdsområdena</a:t>
            </a:r>
          </a:p>
          <a:p>
            <a:pPr>
              <a:spcBef>
                <a:spcPts val="2400"/>
              </a:spcBef>
            </a:pPr>
            <a:r>
              <a:rPr lang="sv-FI" dirty="0"/>
              <a:t>Upphandlingarna kan utgöra </a:t>
            </a:r>
            <a:r>
              <a:rPr lang="sv-FI" b="1" dirty="0"/>
              <a:t>upp till häften av en enskild upphandlande enhets årsbudget</a:t>
            </a:r>
          </a:p>
          <a:p>
            <a:pPr lvl="1"/>
            <a:r>
              <a:rPr lang="sv-FI" dirty="0"/>
              <a:t>Det är fråga om </a:t>
            </a:r>
            <a:r>
              <a:rPr lang="sv-FI" dirty="0" err="1"/>
              <a:t>utkontrakterade</a:t>
            </a:r>
            <a:r>
              <a:rPr lang="sv-FI" dirty="0"/>
              <a:t> inköp av varor, tjänster och entreprenader från den privata och tredje sektorn</a:t>
            </a:r>
          </a:p>
          <a:p>
            <a:pPr lvl="1"/>
            <a:r>
              <a:rPr lang="sv-FI" dirty="0"/>
              <a:t>Den upphandlande enheten kan välja att sköta en uppgift i form av egen produktion till exempel i en samkommun eller i aktiebolagsform. Upphandlingslagen medför inga krav på att </a:t>
            </a:r>
            <a:r>
              <a:rPr lang="sv-FI" dirty="0" err="1"/>
              <a:t>utkontraktera</a:t>
            </a:r>
            <a:r>
              <a:rPr lang="sv-FI" dirty="0"/>
              <a:t> verksamhet</a:t>
            </a:r>
          </a:p>
        </p:txBody>
      </p:sp>
      <p:sp>
        <p:nvSpPr>
          <p:cNvPr id="14" name="Tekstiruutu 13">
            <a:extLst>
              <a:ext uri="{FF2B5EF4-FFF2-40B4-BE49-F238E27FC236}">
                <a16:creationId xmlns:a16="http://schemas.microsoft.com/office/drawing/2014/main" id="{4331BE59-2FA2-CE8A-824D-96154BE05382}"/>
              </a:ext>
            </a:extLst>
          </p:cNvPr>
          <p:cNvSpPr txBox="1"/>
          <p:nvPr/>
        </p:nvSpPr>
        <p:spPr>
          <a:xfrm>
            <a:off x="5884336" y="1900273"/>
            <a:ext cx="4639733" cy="2893100"/>
          </a:xfrm>
          <a:prstGeom prst="rect">
            <a:avLst/>
          </a:prstGeom>
          <a:noFill/>
        </p:spPr>
        <p:txBody>
          <a:bodyPr wrap="square">
            <a:spAutoFit/>
          </a:body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sv-FI" sz="1800" b="1" i="0" u="none" strike="noStrike" cap="none" normalizeH="0" baseline="0" noProof="0">
                <a:ln>
                  <a:noFill/>
                </a:ln>
                <a:solidFill>
                  <a:srgbClr val="302283"/>
                </a:solidFill>
                <a:effectLst/>
                <a:uLnTx/>
                <a:uFillTx/>
                <a:latin typeface="Arial" panose="020B0604020202020204" pitchFamily="34" charset="0"/>
                <a:ea typeface="+mn-ea"/>
                <a:cs typeface="Arial" panose="020B0604020202020204" pitchFamily="34" charset="0"/>
              </a:rPr>
              <a:t>Tillvägagångssättet vid upphandlingar är av stor betydelse, </a:t>
            </a:r>
            <a:r>
              <a:rPr kumimoji="0" lang="sv-FI" sz="1800" b="0" i="0" u="none" strike="noStrike" cap="none" normalizeH="0" baseline="0" noProof="0">
                <a:ln>
                  <a:noFill/>
                </a:ln>
                <a:solidFill>
                  <a:srgbClr val="302283"/>
                </a:solidFill>
                <a:effectLst/>
                <a:uLnTx/>
                <a:uFillTx/>
                <a:latin typeface="Arial" panose="020B0604020202020204" pitchFamily="34" charset="0"/>
                <a:ea typeface="+mn-ea"/>
                <a:cs typeface="Arial" panose="020B0604020202020204" pitchFamily="34" charset="0"/>
              </a:rPr>
              <a:t>eftersom det direkt påverkar ekonomin och kvaliteten på tjänsterna samt beredskapen</a:t>
            </a:r>
          </a:p>
          <a:p>
            <a:pPr marL="228600" marR="0" lvl="0" indent="-228600" algn="l" defTabSz="9144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kumimoji="0" lang="sv-FI" sz="1800" i="0" u="none" strike="noStrike" cap="none" normalizeH="0" baseline="0" noProof="0">
                <a:ln>
                  <a:noFill/>
                </a:ln>
                <a:solidFill>
                  <a:srgbClr val="302283"/>
                </a:solidFill>
                <a:effectLst/>
                <a:uLnTx/>
                <a:uFillTx/>
                <a:latin typeface="Arial" panose="020B0604020202020204" pitchFamily="34" charset="0"/>
                <a:ea typeface="+mn-ea"/>
                <a:cs typeface="Arial" panose="020B0604020202020204" pitchFamily="34" charset="0"/>
              </a:rPr>
              <a:t>Lagen om offentlig upphandling och koncession (upphandlingslagen) är en förfarandelagstiftning, som </a:t>
            </a:r>
            <a:r>
              <a:rPr kumimoji="0" lang="sv-FI" sz="1800" b="1" i="0" u="none" strike="noStrike" cap="none" normalizeH="0" baseline="0" noProof="0">
                <a:ln>
                  <a:noFill/>
                </a:ln>
                <a:solidFill>
                  <a:srgbClr val="302283"/>
                </a:solidFill>
                <a:effectLst/>
                <a:uLnTx/>
                <a:uFillTx/>
                <a:latin typeface="Arial" panose="020B0604020202020204" pitchFamily="34" charset="0"/>
                <a:ea typeface="+mn-ea"/>
                <a:cs typeface="Arial" panose="020B0604020202020204" pitchFamily="34" charset="0"/>
              </a:rPr>
              <a:t>säkerställer öppenhet, konkurrens och lagenlighet vid upphandlingar</a:t>
            </a:r>
          </a:p>
        </p:txBody>
      </p:sp>
      <p:sp>
        <p:nvSpPr>
          <p:cNvPr id="5" name="Tekstiruutu 4">
            <a:extLst>
              <a:ext uri="{FF2B5EF4-FFF2-40B4-BE49-F238E27FC236}">
                <a16:creationId xmlns:a16="http://schemas.microsoft.com/office/drawing/2014/main" id="{91407C08-D747-0973-AF33-C5455FD4EAE9}"/>
              </a:ext>
            </a:extLst>
          </p:cNvPr>
          <p:cNvSpPr txBox="1"/>
          <p:nvPr/>
        </p:nvSpPr>
        <p:spPr>
          <a:xfrm>
            <a:off x="6272958" y="5002958"/>
            <a:ext cx="4840814" cy="956672"/>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sv-FI" sz="1800" i="0" u="none" strike="noStrike" cap="none" normalizeH="0" baseline="0" noProof="0" dirty="0">
                <a:ln>
                  <a:noFill/>
                </a:ln>
                <a:solidFill>
                  <a:srgbClr val="302283"/>
                </a:solidFill>
                <a:effectLst/>
                <a:uLnTx/>
                <a:uFillTx/>
                <a:latin typeface="Arial" panose="020B0604020202020204" pitchFamily="34" charset="0"/>
                <a:ea typeface="+mn-ea"/>
                <a:cs typeface="Arial" panose="020B0604020202020204" pitchFamily="34" charset="0"/>
              </a:rPr>
              <a:t>Tjänster kan även anordnas </a:t>
            </a:r>
            <a:r>
              <a:rPr kumimoji="0" lang="sv-FI" sz="1800" b="1" i="0" u="none" strike="noStrike" cap="none" normalizeH="0" baseline="0" noProof="0" dirty="0">
                <a:ln>
                  <a:noFill/>
                </a:ln>
                <a:solidFill>
                  <a:srgbClr val="302283"/>
                </a:solidFill>
                <a:effectLst/>
                <a:uLnTx/>
                <a:uFillTx/>
                <a:latin typeface="Arial" panose="020B0604020202020204" pitchFamily="34" charset="0"/>
                <a:ea typeface="+mn-ea"/>
                <a:cs typeface="Arial" panose="020B0604020202020204" pitchFamily="34" charset="0"/>
              </a:rPr>
              <a:t>med servicesedlar eller någon annan form av ekonomiska tjänster</a:t>
            </a:r>
          </a:p>
          <a:p>
            <a:pPr marL="74250">
              <a:spcBef>
                <a:spcPts val="500"/>
              </a:spcBef>
              <a:buClr>
                <a:srgbClr val="96C31E"/>
              </a:buClr>
              <a:defRPr/>
            </a:pPr>
            <a:r>
              <a:rPr kumimoji="0" lang="sv-FI" sz="1600" b="1" i="0" u="none" strike="noStrike" cap="none"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r>
              <a:rPr kumimoji="0" lang="sv-FI" sz="1600" b="0" i="0" u="none" strike="noStrike" cap="none"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sv-FI" sz="1600" b="0" i="0" u="none" strike="noStrike" cap="none" normalizeH="0" baseline="0" noProof="0" dirty="0">
                <a:ln>
                  <a:noFill/>
                </a:ln>
                <a:solidFill>
                  <a:srgbClr val="302283"/>
                </a:solidFill>
                <a:effectLst/>
                <a:uLnTx/>
                <a:uFillTx/>
                <a:latin typeface="Arial" panose="020B0604020202020204" pitchFamily="34" charset="0"/>
                <a:ea typeface="+mn-ea"/>
                <a:cs typeface="Arial" panose="020B0604020202020204" pitchFamily="34" charset="0"/>
              </a:rPr>
              <a:t>  Dessa är inte offentlig upphandling</a:t>
            </a:r>
          </a:p>
        </p:txBody>
      </p:sp>
    </p:spTree>
    <p:extLst>
      <p:ext uri="{BB962C8B-B14F-4D97-AF65-F5344CB8AC3E}">
        <p14:creationId xmlns:p14="http://schemas.microsoft.com/office/powerpoint/2010/main" val="116589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61FDBC06-B3F9-F003-0E4F-33A4C6D65EFD}"/>
              </a:ext>
            </a:extLst>
          </p:cNvPr>
          <p:cNvSpPr txBox="1">
            <a:spLocks noGrp="1"/>
          </p:cNvSpPr>
          <p:nvPr>
            <p:ph type="title" idx="4294967295"/>
          </p:nvPr>
        </p:nvSpPr>
        <p:spPr>
          <a:xfrm>
            <a:off x="838200" y="542891"/>
            <a:ext cx="8777748" cy="1120876"/>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FI" sz="1400" b="0" i="0" u="none" strike="noStrike" cap="none"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PÅVERKANSMÖJLIGHET 3: </a:t>
            </a:r>
            <a:br>
              <a:rPr kumimoji="0" lang="sv-FI" sz="1400" b="1" i="0" u="none" strike="noStrike" cap="none"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sv-FI" sz="3200" b="1" i="0" u="none" strike="noStrike" cap="none"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Resurstilldelning och yrkesskicklighet inom upphandlingsfunktionen</a:t>
            </a:r>
          </a:p>
        </p:txBody>
      </p:sp>
      <p:sp>
        <p:nvSpPr>
          <p:cNvPr id="5" name="Sisällön paikkamerkki 2">
            <a:extLst>
              <a:ext uri="{FF2B5EF4-FFF2-40B4-BE49-F238E27FC236}">
                <a16:creationId xmlns:a16="http://schemas.microsoft.com/office/drawing/2014/main" id="{4AB07AF0-C292-017A-F5B3-225090B23FA5}"/>
              </a:ext>
            </a:extLst>
          </p:cNvPr>
          <p:cNvSpPr txBox="1">
            <a:spLocks/>
          </p:cNvSpPr>
          <p:nvPr/>
        </p:nvSpPr>
        <p:spPr>
          <a:xfrm>
            <a:off x="838200" y="2176810"/>
            <a:ext cx="7575550" cy="4483593"/>
          </a:xfrm>
          <a:prstGeom prst="rect">
            <a:avLst/>
          </a:prstGeom>
        </p:spPr>
        <p:txBody>
          <a:bodyPr vert="horz" lIns="0" tIns="0" rIns="0" bIns="0" rtlCol="0">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sz="1600"/>
              <a:t>För att göra framgångsrika offentliga upphandlingar krävs det kompetens och resurser</a:t>
            </a:r>
          </a:p>
          <a:p>
            <a:pPr lvl="1"/>
            <a:r>
              <a:rPr lang="sv-FI" sz="1400"/>
              <a:t>Redan en framgångsrik upphandling kan generera avsevärda besparingar</a:t>
            </a:r>
          </a:p>
          <a:p>
            <a:pPr lvl="1"/>
            <a:r>
              <a:rPr lang="sv-FI" sz="1400"/>
              <a:t>En misslyckad upphandling kan öka kostnaderna ytterligare </a:t>
            </a:r>
          </a:p>
          <a:p>
            <a:r>
              <a:rPr lang="sv-FI" sz="1600"/>
              <a:t>Om man satsar på resurstilldelningen inom upphandlingsorganisationen när ekonomiska beslut fattas i organisationen är resultatet omedelbart mer effektiva upphandlingar</a:t>
            </a:r>
          </a:p>
          <a:p>
            <a:r>
              <a:rPr lang="sv-FI" sz="1600"/>
              <a:t>I alltför många organisationer har upphandlingar tidigare betraktats som en tråkig och oundviklig stödfunktion. I dag är upphandlingar strategisk verksamhet, där avsevärda resultat uppnås tack vare kompetens</a:t>
            </a:r>
          </a:p>
          <a:p>
            <a:pPr lvl="1"/>
            <a:r>
              <a:rPr lang="sv-FI" sz="1400"/>
              <a:t>De totala kostnaderna blir lägre när man agerar mer effektivt och utnyttjar möjligheterna på leverantörsmarknaden</a:t>
            </a:r>
          </a:p>
          <a:p>
            <a:pPr lvl="1"/>
            <a:r>
              <a:rPr lang="sv-FI" sz="1400"/>
              <a:t>Mindre ger mer tack vara bästa praxis</a:t>
            </a:r>
          </a:p>
          <a:p>
            <a:r>
              <a:rPr lang="sv-FI" sz="1600"/>
              <a:t>Visa intresse för upphandlingsförmåga och tillräcklig resurstilldelning i din organisation</a:t>
            </a:r>
          </a:p>
          <a:p>
            <a:pPr lvl="1"/>
            <a:r>
              <a:rPr lang="sv-FI" sz="1400"/>
              <a:t>Utöver kompetens inom offentlig upphandling behövs tillräckliga resurser för att involvera de substansområden som medverkar i förberedelsen</a:t>
            </a:r>
          </a:p>
        </p:txBody>
      </p:sp>
      <p:cxnSp>
        <p:nvCxnSpPr>
          <p:cNvPr id="11" name="Suora yhdysviiva 10">
            <a:extLst>
              <a:ext uri="{FF2B5EF4-FFF2-40B4-BE49-F238E27FC236}">
                <a16:creationId xmlns:a16="http://schemas.microsoft.com/office/drawing/2014/main" id="{1ECFD5C7-A5D8-B9ED-2D70-C742715FB29E}"/>
              </a:ext>
              <a:ext uri="{C183D7F6-B498-43B3-948B-1728B52AA6E4}">
                <adec:decorative xmlns:adec="http://schemas.microsoft.com/office/drawing/2017/decorative" val="1"/>
              </a:ext>
            </a:extLst>
          </p:cNvPr>
          <p:cNvCxnSpPr>
            <a:cxnSpLocks/>
          </p:cNvCxnSpPr>
          <p:nvPr/>
        </p:nvCxnSpPr>
        <p:spPr>
          <a:xfrm>
            <a:off x="838200" y="1784167"/>
            <a:ext cx="1354667" cy="0"/>
          </a:xfrm>
          <a:prstGeom prst="line">
            <a:avLst/>
          </a:prstGeom>
          <a:ln w="69850">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6" name="Kuva 35">
            <a:extLst>
              <a:ext uri="{FF2B5EF4-FFF2-40B4-BE49-F238E27FC236}">
                <a16:creationId xmlns:a16="http://schemas.microsoft.com/office/drawing/2014/main" id="{8A717175-D916-000A-55C7-5F100E1BDD57}"/>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318691" flipH="1">
            <a:off x="8712627" y="2763270"/>
            <a:ext cx="4260690" cy="5073423"/>
          </a:xfrm>
          <a:prstGeom prst="rect">
            <a:avLst/>
          </a:prstGeom>
        </p:spPr>
      </p:pic>
    </p:spTree>
    <p:extLst>
      <p:ext uri="{BB962C8B-B14F-4D97-AF65-F5344CB8AC3E}">
        <p14:creationId xmlns:p14="http://schemas.microsoft.com/office/powerpoint/2010/main" val="109638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aotsikko 4">
            <a:extLst>
              <a:ext uri="{FF2B5EF4-FFF2-40B4-BE49-F238E27FC236}">
                <a16:creationId xmlns:a16="http://schemas.microsoft.com/office/drawing/2014/main" id="{6ED595A8-AFF3-52E7-EA22-EDB1450D1734}"/>
              </a:ext>
            </a:extLst>
          </p:cNvPr>
          <p:cNvSpPr>
            <a:spLocks noGrp="1"/>
          </p:cNvSpPr>
          <p:nvPr>
            <p:ph idx="1"/>
          </p:nvPr>
        </p:nvSpPr>
        <p:spPr>
          <a:xfrm>
            <a:off x="822507" y="1817819"/>
            <a:ext cx="9457274" cy="4351338"/>
          </a:xfrm>
        </p:spPr>
        <p:txBody>
          <a:bodyPr>
            <a:normAutofit/>
          </a:bodyPr>
          <a:lstStyle/>
          <a:p>
            <a:pPr marL="0" indent="0">
              <a:lnSpc>
                <a:spcPct val="120000"/>
              </a:lnSpc>
              <a:buNone/>
            </a:pPr>
            <a:r>
              <a:rPr lang="sv-FI" sz="1600" i="1"/>
              <a:t>”Jag anser att en väsentlig risk för framgångsrika offentliga upphandlingar </a:t>
            </a:r>
            <a:br>
              <a:rPr lang="sv-FI" sz="1600" i="1"/>
            </a:br>
            <a:r>
              <a:rPr lang="sv-FI" sz="1600" i="1"/>
              <a:t>är den ständigt ökande byråkratin i kombination med ökande kompetenskrav, vilket belastar personalen och som även ökar risken för bl.a. utbrändhet och till och med byte av bransch. </a:t>
            </a:r>
          </a:p>
          <a:p>
            <a:pPr marL="0" indent="0">
              <a:lnSpc>
                <a:spcPct val="120000"/>
              </a:lnSpc>
              <a:spcBef>
                <a:spcPts val="1800"/>
              </a:spcBef>
              <a:buNone/>
            </a:pPr>
            <a:r>
              <a:rPr lang="sv-FI" sz="1600" i="1"/>
              <a:t>Förr var det snarast så att experterna på offentlig upphandling ombads genomföra en konkurrensutsättning och kanske spara några euro samtidigt. I dag förväntas de göra betydligt mer än så – utöver det tidigare nämnda ska upphandlingsexperterna enbart i konkurrensutsättningsskedet kunna bl.a. säkerställa medborgarnas dataskydd, ta fram verktyg och metoder för bekämpning av grå ekonomi, säkerställa datasäkerheten i den offentliga sektorn, vinna över inflationsutvecklingen, ligga i framkant inom digitalisering och AI-kompetens, göra alla tjänster tillgängliga, tillämpa kunskapsbaserad ledning, rädda vår planet osv. Och upphandlingen är ingalunda slut efter konkurrensutsättningen, utan även det arbete som krävs vid hantering av kontrakt och leverantörer är oerhört viktigt.”</a:t>
            </a:r>
          </a:p>
        </p:txBody>
      </p:sp>
      <p:sp>
        <p:nvSpPr>
          <p:cNvPr id="6" name="Otsikko 5">
            <a:extLst>
              <a:ext uri="{FF2B5EF4-FFF2-40B4-BE49-F238E27FC236}">
                <a16:creationId xmlns:a16="http://schemas.microsoft.com/office/drawing/2014/main" id="{53AAC125-4339-88E0-30C3-6FC86F942852}"/>
              </a:ext>
            </a:extLst>
          </p:cNvPr>
          <p:cNvSpPr txBox="1">
            <a:spLocks noGrp="1"/>
          </p:cNvSpPr>
          <p:nvPr>
            <p:ph type="title" idx="4294967295"/>
          </p:nvPr>
        </p:nvSpPr>
        <p:spPr>
          <a:xfrm>
            <a:off x="737841" y="5701612"/>
            <a:ext cx="5773733"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800" b="1" i="0" u="none" strike="noStrike" cap="none" normalizeH="0" baseline="0" noProof="0">
                <a:ln>
                  <a:noFill/>
                </a:ln>
                <a:solidFill>
                  <a:schemeClr val="tx1"/>
                </a:solidFill>
                <a:effectLst/>
                <a:uLnTx/>
                <a:uFillTx/>
                <a:latin typeface="+mn-lt"/>
                <a:ea typeface="+mn-ea"/>
                <a:cs typeface="+mn-cs"/>
              </a:rPr>
              <a:t>Så här uttryckte sig upphandlingschefen i en stor stad om hur viktig resurstilldelning är</a:t>
            </a:r>
          </a:p>
        </p:txBody>
      </p:sp>
      <p:sp>
        <p:nvSpPr>
          <p:cNvPr id="4" name="Vapaamuotoinen: Muoto 3">
            <a:extLst>
              <a:ext uri="{FF2B5EF4-FFF2-40B4-BE49-F238E27FC236}">
                <a16:creationId xmlns:a16="http://schemas.microsoft.com/office/drawing/2014/main" id="{88DFCEEA-8F0E-6422-435B-7092F25E11B8}"/>
              </a:ext>
              <a:ext uri="{C183D7F6-B498-43B3-948B-1728B52AA6E4}">
                <adec:decorative xmlns:adec="http://schemas.microsoft.com/office/drawing/2017/decorative" val="1"/>
              </a:ext>
            </a:extLst>
          </p:cNvPr>
          <p:cNvSpPr/>
          <p:nvPr/>
        </p:nvSpPr>
        <p:spPr>
          <a:xfrm>
            <a:off x="737841" y="-226101"/>
            <a:ext cx="1846786" cy="1829885"/>
          </a:xfrm>
          <a:custGeom>
            <a:avLst/>
            <a:gdLst>
              <a:gd name="connsiteX0" fmla="*/ 349626 w 699252"/>
              <a:gd name="connsiteY0" fmla="*/ 692853 h 692853"/>
              <a:gd name="connsiteX1" fmla="*/ 699253 w 699252"/>
              <a:gd name="connsiteY1" fmla="*/ 346427 h 692853"/>
              <a:gd name="connsiteX2" fmla="*/ 349626 w 699252"/>
              <a:gd name="connsiteY2" fmla="*/ 0 h 692853"/>
              <a:gd name="connsiteX3" fmla="*/ 0 w 699252"/>
              <a:gd name="connsiteY3" fmla="*/ 346427 h 692853"/>
              <a:gd name="connsiteX4" fmla="*/ 349626 w 699252"/>
              <a:gd name="connsiteY4" fmla="*/ 692853 h 69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252" h="692853">
                <a:moveTo>
                  <a:pt x="349626" y="692853"/>
                </a:moveTo>
                <a:cubicBezTo>
                  <a:pt x="542628" y="692853"/>
                  <a:pt x="699253" y="537744"/>
                  <a:pt x="699253" y="346427"/>
                </a:cubicBezTo>
                <a:cubicBezTo>
                  <a:pt x="699253" y="155109"/>
                  <a:pt x="542628" y="0"/>
                  <a:pt x="349626" y="0"/>
                </a:cubicBezTo>
                <a:cubicBezTo>
                  <a:pt x="156625" y="0"/>
                  <a:pt x="0" y="155109"/>
                  <a:pt x="0" y="346427"/>
                </a:cubicBezTo>
                <a:cubicBezTo>
                  <a:pt x="0" y="537744"/>
                  <a:pt x="156456" y="692853"/>
                  <a:pt x="349626" y="692853"/>
                </a:cubicBezTo>
              </a:path>
            </a:pathLst>
          </a:custGeom>
          <a:solidFill>
            <a:schemeClr val="accent2"/>
          </a:solidFill>
          <a:ln w="16772" cap="flat">
            <a:noFill/>
            <a:prstDash val="solid"/>
            <a:miter/>
          </a:ln>
        </p:spPr>
        <p:txBody>
          <a:bodyPr rtlCol="0" anchor="ctr"/>
          <a:lstStyle/>
          <a:p>
            <a:endParaRPr lang="fi-FI"/>
          </a:p>
        </p:txBody>
      </p:sp>
      <p:sp>
        <p:nvSpPr>
          <p:cNvPr id="7" name="Vapaamuotoinen: Muoto 6">
            <a:extLst>
              <a:ext uri="{FF2B5EF4-FFF2-40B4-BE49-F238E27FC236}">
                <a16:creationId xmlns:a16="http://schemas.microsoft.com/office/drawing/2014/main" id="{4DBF0405-3465-9C87-4790-1B65F8BA8104}"/>
              </a:ext>
              <a:ext uri="{C183D7F6-B498-43B3-948B-1728B52AA6E4}">
                <adec:decorative xmlns:adec="http://schemas.microsoft.com/office/drawing/2017/decorative" val="1"/>
              </a:ext>
            </a:extLst>
          </p:cNvPr>
          <p:cNvSpPr/>
          <p:nvPr/>
        </p:nvSpPr>
        <p:spPr>
          <a:xfrm>
            <a:off x="822507" y="848711"/>
            <a:ext cx="871539" cy="755073"/>
          </a:xfrm>
          <a:custGeom>
            <a:avLst/>
            <a:gdLst>
              <a:gd name="connsiteX0" fmla="*/ 0 w 563343"/>
              <a:gd name="connsiteY0" fmla="*/ 0 h 488062"/>
              <a:gd name="connsiteX1" fmla="*/ 260199 w 563343"/>
              <a:gd name="connsiteY1" fmla="*/ 0 h 488062"/>
              <a:gd name="connsiteX2" fmla="*/ 260199 w 563343"/>
              <a:gd name="connsiteY2" fmla="*/ 200412 h 488062"/>
              <a:gd name="connsiteX3" fmla="*/ 214222 w 563343"/>
              <a:gd name="connsiteY3" fmla="*/ 375394 h 488062"/>
              <a:gd name="connsiteX4" fmla="*/ 56924 w 563343"/>
              <a:gd name="connsiteY4" fmla="*/ 488062 h 488062"/>
              <a:gd name="connsiteX5" fmla="*/ 168 w 563343"/>
              <a:gd name="connsiteY5" fmla="*/ 381625 h 488062"/>
              <a:gd name="connsiteX6" fmla="*/ 95490 w 563343"/>
              <a:gd name="connsiteY6" fmla="*/ 317291 h 488062"/>
              <a:gd name="connsiteX7" fmla="*/ 124458 w 563343"/>
              <a:gd name="connsiteY7" fmla="*/ 241673 h 488062"/>
              <a:gd name="connsiteX8" fmla="*/ 0 w 563343"/>
              <a:gd name="connsiteY8" fmla="*/ 241673 h 488062"/>
              <a:gd name="connsiteX9" fmla="*/ 0 w 563343"/>
              <a:gd name="connsiteY9" fmla="*/ 0 h 488062"/>
              <a:gd name="connsiteX10" fmla="*/ 303144 w 563343"/>
              <a:gd name="connsiteY10" fmla="*/ 0 h 488062"/>
              <a:gd name="connsiteX11" fmla="*/ 563343 w 563343"/>
              <a:gd name="connsiteY11" fmla="*/ 0 h 488062"/>
              <a:gd name="connsiteX12" fmla="*/ 563343 w 563343"/>
              <a:gd name="connsiteY12" fmla="*/ 200412 h 488062"/>
              <a:gd name="connsiteX13" fmla="*/ 517366 w 563343"/>
              <a:gd name="connsiteY13" fmla="*/ 375394 h 488062"/>
              <a:gd name="connsiteX14" fmla="*/ 360068 w 563343"/>
              <a:gd name="connsiteY14" fmla="*/ 488062 h 488062"/>
              <a:gd name="connsiteX15" fmla="*/ 303313 w 563343"/>
              <a:gd name="connsiteY15" fmla="*/ 381625 h 488062"/>
              <a:gd name="connsiteX16" fmla="*/ 398635 w 563343"/>
              <a:gd name="connsiteY16" fmla="*/ 317291 h 488062"/>
              <a:gd name="connsiteX17" fmla="*/ 427602 w 563343"/>
              <a:gd name="connsiteY17" fmla="*/ 241673 h 488062"/>
              <a:gd name="connsiteX18" fmla="*/ 303144 w 563343"/>
              <a:gd name="connsiteY18" fmla="*/ 241673 h 488062"/>
              <a:gd name="connsiteX19" fmla="*/ 303144 w 563343"/>
              <a:gd name="connsiteY19" fmla="*/ 0 h 48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3343" h="488062">
                <a:moveTo>
                  <a:pt x="0" y="0"/>
                </a:moveTo>
                <a:lnTo>
                  <a:pt x="260199" y="0"/>
                </a:lnTo>
                <a:lnTo>
                  <a:pt x="260199" y="200412"/>
                </a:lnTo>
                <a:cubicBezTo>
                  <a:pt x="260199" y="274177"/>
                  <a:pt x="244873" y="332448"/>
                  <a:pt x="214222" y="375394"/>
                </a:cubicBezTo>
                <a:cubicBezTo>
                  <a:pt x="183571" y="418339"/>
                  <a:pt x="131026" y="455895"/>
                  <a:pt x="56924" y="488062"/>
                </a:cubicBezTo>
                <a:lnTo>
                  <a:pt x="168" y="381625"/>
                </a:lnTo>
                <a:cubicBezTo>
                  <a:pt x="46482" y="360068"/>
                  <a:pt x="78144" y="338680"/>
                  <a:pt x="95490" y="317291"/>
                </a:cubicBezTo>
                <a:cubicBezTo>
                  <a:pt x="112837" y="295903"/>
                  <a:pt x="122437" y="270809"/>
                  <a:pt x="124458" y="241673"/>
                </a:cubicBezTo>
                <a:lnTo>
                  <a:pt x="0" y="241673"/>
                </a:lnTo>
                <a:lnTo>
                  <a:pt x="0" y="0"/>
                </a:lnTo>
                <a:close/>
                <a:moveTo>
                  <a:pt x="303144" y="0"/>
                </a:moveTo>
                <a:lnTo>
                  <a:pt x="563343" y="0"/>
                </a:lnTo>
                <a:lnTo>
                  <a:pt x="563343" y="200412"/>
                </a:lnTo>
                <a:cubicBezTo>
                  <a:pt x="563343" y="274177"/>
                  <a:pt x="548017" y="332448"/>
                  <a:pt x="517366" y="375394"/>
                </a:cubicBezTo>
                <a:cubicBezTo>
                  <a:pt x="486715" y="418339"/>
                  <a:pt x="434170" y="455895"/>
                  <a:pt x="360068" y="488062"/>
                </a:cubicBezTo>
                <a:lnTo>
                  <a:pt x="303313" y="381625"/>
                </a:lnTo>
                <a:cubicBezTo>
                  <a:pt x="349626" y="360068"/>
                  <a:pt x="381288" y="338680"/>
                  <a:pt x="398635" y="317291"/>
                </a:cubicBezTo>
                <a:cubicBezTo>
                  <a:pt x="415981" y="295903"/>
                  <a:pt x="425581" y="270809"/>
                  <a:pt x="427602" y="241673"/>
                </a:cubicBezTo>
                <a:lnTo>
                  <a:pt x="303144" y="241673"/>
                </a:lnTo>
                <a:lnTo>
                  <a:pt x="303144" y="0"/>
                </a:lnTo>
                <a:close/>
              </a:path>
            </a:pathLst>
          </a:custGeom>
          <a:solidFill>
            <a:srgbClr val="312783"/>
          </a:solidFill>
          <a:ln w="16772" cap="flat">
            <a:noFill/>
            <a:prstDash val="solid"/>
            <a:miter/>
          </a:ln>
        </p:spPr>
        <p:txBody>
          <a:bodyPr rtlCol="0" anchor="ctr"/>
          <a:lstStyle/>
          <a:p>
            <a:endParaRPr lang="fi-FI"/>
          </a:p>
        </p:txBody>
      </p:sp>
    </p:spTree>
    <p:extLst>
      <p:ext uri="{BB962C8B-B14F-4D97-AF65-F5344CB8AC3E}">
        <p14:creationId xmlns:p14="http://schemas.microsoft.com/office/powerpoint/2010/main" val="106655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4984EAD8-5C30-54CB-872D-967D42EB723E}"/>
              </a:ext>
            </a:extLst>
          </p:cNvPr>
          <p:cNvSpPr txBox="1">
            <a:spLocks noGrp="1"/>
          </p:cNvSpPr>
          <p:nvPr>
            <p:ph type="title" idx="4294967295"/>
          </p:nvPr>
        </p:nvSpPr>
        <p:spPr>
          <a:xfrm>
            <a:off x="838200" y="453989"/>
            <a:ext cx="8777748" cy="1120876"/>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sv-FI" sz="1400" b="0" i="0" u="none" strike="noStrike" cap="none" normalizeH="0" baseline="0" noProof="0">
                <a:ln>
                  <a:noFill/>
                </a:ln>
                <a:solidFill>
                  <a:schemeClr val="tx1"/>
                </a:solidFill>
                <a:effectLst/>
                <a:uLnTx/>
                <a:uFillTx/>
                <a:latin typeface="Arial" panose="020B0604020202020204" pitchFamily="34" charset="0"/>
                <a:ea typeface="+mj-ea"/>
                <a:cs typeface="Arial" panose="020B0604020202020204" pitchFamily="34" charset="0"/>
              </a:rPr>
              <a:t>PÅVERKANSMÖJLIGHET 4: </a:t>
            </a:r>
            <a:br>
              <a:rPr kumimoji="0" lang="sv-FI" sz="1400" b="1" i="0" u="none" strike="noStrike" cap="none" normalizeH="0" baseline="0" noProof="0">
                <a:ln>
                  <a:noFill/>
                </a:ln>
                <a:solidFill>
                  <a:schemeClr val="tx1"/>
                </a:solidFill>
                <a:effectLst/>
                <a:uLnTx/>
                <a:uFillTx/>
                <a:latin typeface="Arial" panose="020B0604020202020204" pitchFamily="34" charset="0"/>
                <a:ea typeface="+mj-ea"/>
                <a:cs typeface="Arial" panose="020B0604020202020204" pitchFamily="34" charset="0"/>
              </a:rPr>
            </a:br>
            <a:r>
              <a:rPr kumimoji="0" lang="sv-FI" sz="3200" b="1" i="0" u="none" strike="noStrike" cap="none" normalizeH="0" baseline="0" noProof="0">
                <a:ln>
                  <a:noFill/>
                </a:ln>
                <a:solidFill>
                  <a:schemeClr val="tx1"/>
                </a:solidFill>
                <a:effectLst/>
                <a:uLnTx/>
                <a:uFillTx/>
                <a:latin typeface="Arial" panose="020B0604020202020204" pitchFamily="34" charset="0"/>
                <a:ea typeface="+mj-ea"/>
                <a:cs typeface="Arial" panose="020B0604020202020204" pitchFamily="34" charset="0"/>
              </a:rPr>
              <a:t>Förberedelse av enskild upphandling</a:t>
            </a:r>
          </a:p>
        </p:txBody>
      </p:sp>
      <p:sp>
        <p:nvSpPr>
          <p:cNvPr id="5" name="Sisällön paikkamerkki 2">
            <a:extLst>
              <a:ext uri="{FF2B5EF4-FFF2-40B4-BE49-F238E27FC236}">
                <a16:creationId xmlns:a16="http://schemas.microsoft.com/office/drawing/2014/main" id="{5E18F21B-D7DB-5DFF-AFEF-24FB9CF242FF}"/>
              </a:ext>
            </a:extLst>
          </p:cNvPr>
          <p:cNvSpPr txBox="1">
            <a:spLocks/>
          </p:cNvSpPr>
          <p:nvPr/>
        </p:nvSpPr>
        <p:spPr>
          <a:xfrm>
            <a:off x="838200" y="2052672"/>
            <a:ext cx="8017933" cy="4542859"/>
          </a:xfrm>
          <a:prstGeom prst="rect">
            <a:avLst/>
          </a:prstGeom>
        </p:spPr>
        <p:txBody>
          <a:bodyPr vert="horz" lIns="0" tIns="0" rIns="0" bIns="0" rtlCol="0">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sz="1600"/>
              <a:t>De strategiska riktlinjerna konkretiseras i enskilda upphandlingar</a:t>
            </a:r>
          </a:p>
          <a:p>
            <a:r>
              <a:rPr lang="sv-FI" sz="1600"/>
              <a:t>De förtroendevalda kan delta i upphandlingens </a:t>
            </a:r>
            <a:r>
              <a:rPr lang="sv-FI" sz="1600" b="1"/>
              <a:t>förberedelse- och planeringsskede</a:t>
            </a:r>
          </a:p>
          <a:p>
            <a:pPr lvl="1"/>
            <a:r>
              <a:rPr lang="sv-FI" sz="1400"/>
              <a:t>Särskilt valen av produktionssätt är centrala i organisationerna </a:t>
            </a:r>
          </a:p>
          <a:p>
            <a:r>
              <a:rPr lang="sv-FI" sz="1600"/>
              <a:t>I planeringsskedet fastställs vad kommuninvånarna eller kunderna erbjuds och på vilka villkor – målet med detta skede är att fastställa kvalitetsmål och ramvillkor för upphandlingen</a:t>
            </a:r>
          </a:p>
          <a:p>
            <a:r>
              <a:rPr lang="sv-FI" sz="1600"/>
              <a:t>De upphandlande enheterna har olika mekanismer för hantering av de strategiska riktlinjerna</a:t>
            </a:r>
          </a:p>
          <a:p>
            <a:pPr lvl="1"/>
            <a:r>
              <a:rPr lang="sv-FI" sz="1400"/>
              <a:t>I vissa organisationer hanteras upphandlingar till exempel vid regeringens aftonskola där villkoren för konkurrensutsättningen diskuteras</a:t>
            </a:r>
          </a:p>
          <a:p>
            <a:r>
              <a:rPr lang="sv-FI" sz="1600"/>
              <a:t>Endast i förberedelse- och planeringsskedet är det möjligt att påverka upphandlingen och säkerställa att den motsvarar organisationens mål</a:t>
            </a:r>
          </a:p>
          <a:p>
            <a:r>
              <a:rPr lang="sv-FI" sz="1600"/>
              <a:t>När dokumenten för konkurrensutsättningen har utarbetats och upphandlingsannonsen publicerats kan den upphandlande enheten inte längre göra ändringar</a:t>
            </a:r>
          </a:p>
          <a:p>
            <a:pPr lvl="1"/>
            <a:r>
              <a:rPr lang="sv-FI" sz="1400"/>
              <a:t>Upphandlingen kan dock avbrytas, om det finns en grund för avbrytande enligt upphandlingslagen</a:t>
            </a:r>
          </a:p>
        </p:txBody>
      </p:sp>
      <p:cxnSp>
        <p:nvCxnSpPr>
          <p:cNvPr id="11" name="Suora yhdysviiva 10">
            <a:extLst>
              <a:ext uri="{FF2B5EF4-FFF2-40B4-BE49-F238E27FC236}">
                <a16:creationId xmlns:a16="http://schemas.microsoft.com/office/drawing/2014/main" id="{416392AE-9FF3-642A-1B3D-647EAEB91280}"/>
              </a:ext>
              <a:ext uri="{C183D7F6-B498-43B3-948B-1728B52AA6E4}">
                <adec:decorative xmlns:adec="http://schemas.microsoft.com/office/drawing/2017/decorative" val="1"/>
              </a:ext>
            </a:extLst>
          </p:cNvPr>
          <p:cNvCxnSpPr>
            <a:cxnSpLocks/>
          </p:cNvCxnSpPr>
          <p:nvPr/>
        </p:nvCxnSpPr>
        <p:spPr>
          <a:xfrm>
            <a:off x="838200" y="1784167"/>
            <a:ext cx="1354667" cy="0"/>
          </a:xfrm>
          <a:prstGeom prst="line">
            <a:avLst/>
          </a:prstGeom>
          <a:ln w="69850">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 name="Kuva 2">
            <a:extLst>
              <a:ext uri="{FF2B5EF4-FFF2-40B4-BE49-F238E27FC236}">
                <a16:creationId xmlns:a16="http://schemas.microsoft.com/office/drawing/2014/main" id="{BAFE0030-8A61-AE65-8CD4-3963A038EEA5}"/>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273713" flipH="1">
            <a:off x="8415195" y="2295426"/>
            <a:ext cx="4782226" cy="5474160"/>
          </a:xfrm>
          <a:prstGeom prst="rect">
            <a:avLst/>
          </a:prstGeom>
        </p:spPr>
      </p:pic>
    </p:spTree>
    <p:extLst>
      <p:ext uri="{BB962C8B-B14F-4D97-AF65-F5344CB8AC3E}">
        <p14:creationId xmlns:p14="http://schemas.microsoft.com/office/powerpoint/2010/main" val="386563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F899A-7F49-B25A-CBA8-043EE52C5877}"/>
            </a:ext>
          </a:extLst>
        </p:cNvPr>
        <p:cNvGrpSpPr/>
        <p:nvPr/>
      </p:nvGrpSpPr>
      <p:grpSpPr>
        <a:xfrm>
          <a:off x="0" y="0"/>
          <a:ext cx="0" cy="0"/>
          <a:chOff x="0" y="0"/>
          <a:chExt cx="0" cy="0"/>
        </a:xfrm>
      </p:grpSpPr>
      <p:sp>
        <p:nvSpPr>
          <p:cNvPr id="4" name="Otsikko 1">
            <a:extLst>
              <a:ext uri="{FF2B5EF4-FFF2-40B4-BE49-F238E27FC236}">
                <a16:creationId xmlns:a16="http://schemas.microsoft.com/office/drawing/2014/main" id="{FE1D26C1-2687-32AB-F5F8-73F35DC2184A}"/>
              </a:ext>
            </a:extLst>
          </p:cNvPr>
          <p:cNvSpPr txBox="1">
            <a:spLocks noGrp="1"/>
          </p:cNvSpPr>
          <p:nvPr>
            <p:ph type="title" idx="4294967295"/>
          </p:nvPr>
        </p:nvSpPr>
        <p:spPr>
          <a:xfrm>
            <a:off x="838200" y="453989"/>
            <a:ext cx="8777748" cy="1120876"/>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sv-FI" sz="1400" b="0" i="0" u="none" strike="noStrike" cap="none" normalizeH="0" baseline="0" noProof="0">
                <a:ln>
                  <a:noFill/>
                </a:ln>
                <a:solidFill>
                  <a:schemeClr val="tx1"/>
                </a:solidFill>
                <a:effectLst/>
                <a:uLnTx/>
                <a:uFillTx/>
                <a:latin typeface="Arial" panose="020B0604020202020204" pitchFamily="34" charset="0"/>
                <a:ea typeface="+mj-ea"/>
                <a:cs typeface="Arial" panose="020B0604020202020204" pitchFamily="34" charset="0"/>
              </a:rPr>
              <a:t>PÅVERKANSMÖJLIGHET 5: </a:t>
            </a:r>
            <a:br>
              <a:rPr kumimoji="0" lang="sv-FI" sz="1400" b="1" i="0" u="none" strike="noStrike" cap="none" normalizeH="0" baseline="0" noProof="0">
                <a:ln>
                  <a:noFill/>
                </a:ln>
                <a:solidFill>
                  <a:schemeClr val="tx1"/>
                </a:solidFill>
                <a:effectLst/>
                <a:uLnTx/>
                <a:uFillTx/>
                <a:latin typeface="Arial" panose="020B0604020202020204" pitchFamily="34" charset="0"/>
                <a:ea typeface="+mj-ea"/>
                <a:cs typeface="Arial" panose="020B0604020202020204" pitchFamily="34" charset="0"/>
              </a:rPr>
            </a:br>
            <a:r>
              <a:rPr kumimoji="0" lang="sv-FI" sz="3200" b="1" i="0" u="none" strike="noStrike" cap="none" normalizeH="0" baseline="0" noProof="0">
                <a:ln>
                  <a:noFill/>
                </a:ln>
                <a:solidFill>
                  <a:schemeClr val="tx1"/>
                </a:solidFill>
                <a:effectLst/>
                <a:uLnTx/>
                <a:uFillTx/>
                <a:latin typeface="Arial" panose="020B0604020202020204" pitchFamily="34" charset="0"/>
                <a:ea typeface="+mj-ea"/>
                <a:cs typeface="Arial" panose="020B0604020202020204" pitchFamily="34" charset="0"/>
              </a:rPr>
              <a:t>Kontraktsuppföljning</a:t>
            </a:r>
          </a:p>
        </p:txBody>
      </p:sp>
      <p:sp>
        <p:nvSpPr>
          <p:cNvPr id="5" name="Sisällön paikkamerkki 2">
            <a:extLst>
              <a:ext uri="{FF2B5EF4-FFF2-40B4-BE49-F238E27FC236}">
                <a16:creationId xmlns:a16="http://schemas.microsoft.com/office/drawing/2014/main" id="{DC4DCD04-7CC7-C919-4B00-AC8E02741DA6}"/>
              </a:ext>
            </a:extLst>
          </p:cNvPr>
          <p:cNvSpPr txBox="1">
            <a:spLocks/>
          </p:cNvSpPr>
          <p:nvPr/>
        </p:nvSpPr>
        <p:spPr>
          <a:xfrm>
            <a:off x="838200" y="1952934"/>
            <a:ext cx="7593531" cy="4642598"/>
          </a:xfrm>
          <a:prstGeom prst="rect">
            <a:avLst/>
          </a:prstGeom>
        </p:spPr>
        <p:txBody>
          <a:bodyPr vert="horz" lIns="0" tIns="0" rIns="0" bIns="0" rtlCol="0">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sz="1600"/>
              <a:t>De förtroendevalda ska gärna visa intresse även för </a:t>
            </a:r>
            <a:r>
              <a:rPr lang="sv-FI" sz="1600" b="1"/>
              <a:t>verksamheten </a:t>
            </a:r>
            <a:br>
              <a:rPr lang="sv-FI" sz="1600" b="1"/>
            </a:br>
            <a:r>
              <a:rPr lang="sv-FI" sz="1600" b="1"/>
              <a:t>under kontraktsperioden</a:t>
            </a:r>
          </a:p>
          <a:p>
            <a:pPr lvl="1"/>
            <a:r>
              <a:rPr lang="sv-FI" sz="1400"/>
              <a:t>Det är bra att komma överens om en mekanism som används för att ge respons till det beslutande organet under kontraktsperioden. Rapporteringen om upphandlingar, kontrakt och inköp ska gärna ske regelbundet enligt i förväg överenskomna indikatorer</a:t>
            </a:r>
          </a:p>
          <a:p>
            <a:r>
              <a:rPr lang="sv-FI" sz="1600"/>
              <a:t>Enskilda upphandlingar utgör den största helheten, </a:t>
            </a:r>
            <a:br>
              <a:rPr lang="sv-FI" sz="1600"/>
            </a:br>
            <a:r>
              <a:rPr lang="sv-FI" sz="1600"/>
              <a:t>som ska följas upp och mätas</a:t>
            </a:r>
          </a:p>
          <a:p>
            <a:r>
              <a:rPr lang="sv-FI" sz="1600"/>
              <a:t>Med kontraktsuppföljning avses ledning och övervakning av upphandlingskontrakt samt att skapa partnerskap med leverantörerna. Kommunen eller välfärdsområdet ska säkerställa att kontraktsuppföljning har verkställts i form av processer:</a:t>
            </a:r>
          </a:p>
          <a:p>
            <a:pPr lvl="1"/>
            <a:r>
              <a:rPr lang="sv-FI" sz="1400"/>
              <a:t>Det finns ett system där kontrakt sparas och kan hämtas</a:t>
            </a:r>
          </a:p>
          <a:p>
            <a:pPr lvl="1"/>
            <a:r>
              <a:rPr lang="sv-FI" sz="1400"/>
              <a:t>Det finns en överenskommen ansvarsperson för kontrakten</a:t>
            </a:r>
          </a:p>
          <a:p>
            <a:pPr lvl="1"/>
            <a:r>
              <a:rPr lang="sv-FI" sz="1400"/>
              <a:t>Kontrakten innehåller villkor om vad i kontraktet som följs upp (mål och indikatorer)</a:t>
            </a:r>
          </a:p>
          <a:p>
            <a:pPr lvl="1"/>
            <a:r>
              <a:rPr lang="sv-FI" sz="1400"/>
              <a:t>Det finns regler för vad som ska kontrolleras på fakturor </a:t>
            </a:r>
          </a:p>
          <a:p>
            <a:pPr lvl="2"/>
            <a:r>
              <a:rPr lang="sv-FI" sz="1200"/>
              <a:t>Utöver faktureringsgrunder ska även säkerställas att man före betalning har fått det man har beställt</a:t>
            </a:r>
          </a:p>
          <a:p>
            <a:pPr lvl="1"/>
            <a:r>
              <a:rPr lang="sv-FI" sz="1400"/>
              <a:t>Man har kommit överens om att skapa partnerskap</a:t>
            </a:r>
          </a:p>
        </p:txBody>
      </p:sp>
      <p:cxnSp>
        <p:nvCxnSpPr>
          <p:cNvPr id="11" name="Suora yhdysviiva 10">
            <a:extLst>
              <a:ext uri="{FF2B5EF4-FFF2-40B4-BE49-F238E27FC236}">
                <a16:creationId xmlns:a16="http://schemas.microsoft.com/office/drawing/2014/main" id="{0A20608A-B613-2421-2889-A345E3A64094}"/>
              </a:ext>
              <a:ext uri="{C183D7F6-B498-43B3-948B-1728B52AA6E4}">
                <adec:decorative xmlns:adec="http://schemas.microsoft.com/office/drawing/2017/decorative" val="1"/>
              </a:ext>
            </a:extLst>
          </p:cNvPr>
          <p:cNvCxnSpPr>
            <a:cxnSpLocks/>
          </p:cNvCxnSpPr>
          <p:nvPr/>
        </p:nvCxnSpPr>
        <p:spPr>
          <a:xfrm>
            <a:off x="838200" y="1784167"/>
            <a:ext cx="1354667" cy="0"/>
          </a:xfrm>
          <a:prstGeom prst="line">
            <a:avLst/>
          </a:prstGeom>
          <a:ln w="69850">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C7EEF8EA-538F-95B8-8E56-AB53DD96B5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098637" flipH="1">
            <a:off x="9792902" y="364684"/>
            <a:ext cx="5210606" cy="6596626"/>
          </a:xfrm>
          <a:prstGeom prst="rect">
            <a:avLst/>
          </a:prstGeom>
        </p:spPr>
      </p:pic>
    </p:spTree>
    <p:extLst>
      <p:ext uri="{BB962C8B-B14F-4D97-AF65-F5344CB8AC3E}">
        <p14:creationId xmlns:p14="http://schemas.microsoft.com/office/powerpoint/2010/main" val="243019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0B8A59-1E40-92BF-F096-56A1C2C91C3D}"/>
              </a:ext>
            </a:extLst>
          </p:cNvPr>
          <p:cNvSpPr>
            <a:spLocks noGrp="1"/>
          </p:cNvSpPr>
          <p:nvPr>
            <p:ph type="title"/>
          </p:nvPr>
        </p:nvSpPr>
        <p:spPr>
          <a:xfrm>
            <a:off x="831849" y="1709738"/>
            <a:ext cx="5103283" cy="2852737"/>
          </a:xfrm>
        </p:spPr>
        <p:txBody>
          <a:bodyPr/>
          <a:lstStyle/>
          <a:p>
            <a:r>
              <a:rPr lang="sv-FI"/>
              <a:t>Vad är viktigt att veta om små upphandlingar?</a:t>
            </a:r>
          </a:p>
        </p:txBody>
      </p:sp>
    </p:spTree>
    <p:extLst>
      <p:ext uri="{BB962C8B-B14F-4D97-AF65-F5344CB8AC3E}">
        <p14:creationId xmlns:p14="http://schemas.microsoft.com/office/powerpoint/2010/main" val="407399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0DD9F8B9-22D4-1FCA-6FD7-90187A444B0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45185" y="1192314"/>
            <a:ext cx="563779" cy="550356"/>
          </a:xfrm>
          <a:prstGeom prst="rect">
            <a:avLst/>
          </a:prstGeom>
        </p:spPr>
      </p:pic>
      <p:sp>
        <p:nvSpPr>
          <p:cNvPr id="2" name="Otsikko 1">
            <a:extLst>
              <a:ext uri="{FF2B5EF4-FFF2-40B4-BE49-F238E27FC236}">
                <a16:creationId xmlns:a16="http://schemas.microsoft.com/office/drawing/2014/main" id="{482D716D-553A-2214-A0A1-96B9CF292800}"/>
              </a:ext>
            </a:extLst>
          </p:cNvPr>
          <p:cNvSpPr>
            <a:spLocks noGrp="1"/>
          </p:cNvSpPr>
          <p:nvPr>
            <p:ph type="title"/>
          </p:nvPr>
        </p:nvSpPr>
        <p:spPr/>
        <p:txBody>
          <a:bodyPr>
            <a:normAutofit/>
          </a:bodyPr>
          <a:lstStyle/>
          <a:p>
            <a:r>
              <a:rPr lang="sv-FI" dirty="0"/>
              <a:t>Små upphandlingar</a:t>
            </a:r>
          </a:p>
        </p:txBody>
      </p:sp>
      <p:sp>
        <p:nvSpPr>
          <p:cNvPr id="3" name="Sisällön paikkamerkki 2">
            <a:extLst>
              <a:ext uri="{FF2B5EF4-FFF2-40B4-BE49-F238E27FC236}">
                <a16:creationId xmlns:a16="http://schemas.microsoft.com/office/drawing/2014/main" id="{4D49CC23-6FD1-C5EF-A1C4-22F22379C782}"/>
              </a:ext>
            </a:extLst>
          </p:cNvPr>
          <p:cNvSpPr>
            <a:spLocks noGrp="1"/>
          </p:cNvSpPr>
          <p:nvPr>
            <p:ph idx="1"/>
          </p:nvPr>
        </p:nvSpPr>
        <p:spPr>
          <a:xfrm>
            <a:off x="838201" y="1636769"/>
            <a:ext cx="9982200" cy="3408327"/>
          </a:xfrm>
        </p:spPr>
        <p:txBody>
          <a:bodyPr numCol="2" spcCol="720000">
            <a:normAutofit/>
          </a:bodyPr>
          <a:lstStyle/>
          <a:p>
            <a:endParaRPr lang="fi-FI" dirty="0"/>
          </a:p>
          <a:p>
            <a:r>
              <a:rPr lang="sv-FI" dirty="0"/>
              <a:t>Upphandlingshelheter som understiger tröskelvärdena i upphandlingslagen omfattas inte av lagen</a:t>
            </a:r>
          </a:p>
          <a:p>
            <a:r>
              <a:rPr lang="sv-FI" dirty="0"/>
              <a:t>Dessa styrs av:</a:t>
            </a:r>
          </a:p>
          <a:p>
            <a:pPr marL="800100" lvl="1" indent="-342900">
              <a:spcBef>
                <a:spcPts val="1200"/>
              </a:spcBef>
              <a:buAutoNum type="arabicPeriod"/>
            </a:pPr>
            <a:r>
              <a:rPr lang="sv-FI" b="1" dirty="0"/>
              <a:t>Kommunens eller välfärdsområdets egna upphandlingsanvisningar</a:t>
            </a:r>
          </a:p>
          <a:p>
            <a:pPr marL="800100" lvl="1" indent="-342900">
              <a:buAutoNum type="arabicPeriod"/>
            </a:pPr>
            <a:r>
              <a:rPr lang="sv-FI" b="1" dirty="0"/>
              <a:t>Allmänna rättsprinciper:</a:t>
            </a:r>
          </a:p>
          <a:p>
            <a:pPr>
              <a:spcBef>
                <a:spcPts val="3000"/>
              </a:spcBef>
            </a:pPr>
            <a:endParaRPr lang="fi-FI" dirty="0"/>
          </a:p>
          <a:p>
            <a:pPr>
              <a:spcBef>
                <a:spcPts val="3000"/>
              </a:spcBef>
            </a:pPr>
            <a:r>
              <a:rPr lang="sv-FI" dirty="0"/>
              <a:t>Konkurrensutsättning av små upphandlingar är enklare än enligt upphandlingslagen – kommunen eller välfärdsområdet kan fastställa i sina upphandlingsanvisningar vilka helheter som ska konkurrensutsättas öppet</a:t>
            </a:r>
          </a:p>
          <a:p>
            <a:r>
              <a:rPr lang="sv-FI" dirty="0"/>
              <a:t>Kommunen eller välfärdsområdet kan även t.ex. be om anbud direkt för vissa upphandlingar utan öppen konkurrensutsättning, om detta definierats i upphandlingsanvisningarna</a:t>
            </a:r>
          </a:p>
        </p:txBody>
      </p:sp>
      <p:sp>
        <p:nvSpPr>
          <p:cNvPr id="7" name="Tekstiruutu 6">
            <a:extLst>
              <a:ext uri="{FF2B5EF4-FFF2-40B4-BE49-F238E27FC236}">
                <a16:creationId xmlns:a16="http://schemas.microsoft.com/office/drawing/2014/main" id="{C12A7AEE-DBB4-08C5-4771-9C8FCC3F6757}"/>
              </a:ext>
            </a:extLst>
          </p:cNvPr>
          <p:cNvSpPr txBox="1"/>
          <p:nvPr/>
        </p:nvSpPr>
        <p:spPr>
          <a:xfrm>
            <a:off x="4798184" y="1313605"/>
            <a:ext cx="857780" cy="338554"/>
          </a:xfrm>
          <a:prstGeom prst="rect">
            <a:avLst/>
          </a:prstGeom>
          <a:noFill/>
        </p:spPr>
        <p:txBody>
          <a:bodyPr wrap="square" anchor="ctr">
            <a:spAutoFit/>
          </a:bodyPr>
          <a:lstStyle/>
          <a:p>
            <a:pPr algn="ctr"/>
            <a:r>
              <a:rPr lang="sv-FI" sz="1600" b="1" dirty="0">
                <a:solidFill>
                  <a:schemeClr val="bg1"/>
                </a:solidFill>
              </a:rPr>
              <a:t>1/2</a:t>
            </a:r>
          </a:p>
        </p:txBody>
      </p:sp>
      <p:graphicFrame>
        <p:nvGraphicFramePr>
          <p:cNvPr id="9" name="Kaaviokuva 8" descr="Avoimuus, tasapuolisuus, syrjimättömyys ja suhteellisuus.">
            <a:extLst>
              <a:ext uri="{FF2B5EF4-FFF2-40B4-BE49-F238E27FC236}">
                <a16:creationId xmlns:a16="http://schemas.microsoft.com/office/drawing/2014/main" id="{5F93FBF7-0213-8AB6-A66E-268F7C704DB9}"/>
              </a:ext>
            </a:extLst>
          </p:cNvPr>
          <p:cNvGraphicFramePr/>
          <p:nvPr>
            <p:extLst>
              <p:ext uri="{D42A27DB-BD31-4B8C-83A1-F6EECF244321}">
                <p14:modId xmlns:p14="http://schemas.microsoft.com/office/powerpoint/2010/main" val="1590386609"/>
              </p:ext>
            </p:extLst>
          </p:nvPr>
        </p:nvGraphicFramePr>
        <p:xfrm>
          <a:off x="706792" y="4514257"/>
          <a:ext cx="5813752" cy="18530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0540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7181B-D832-F9F3-91AD-5BCFAB80F3E7}"/>
            </a:ext>
          </a:extLst>
        </p:cNvPr>
        <p:cNvGrpSpPr/>
        <p:nvPr/>
      </p:nvGrpSpPr>
      <p:grpSpPr>
        <a:xfrm>
          <a:off x="0" y="0"/>
          <a:ext cx="0" cy="0"/>
          <a:chOff x="0" y="0"/>
          <a:chExt cx="0" cy="0"/>
        </a:xfrm>
      </p:grpSpPr>
      <p:sp>
        <p:nvSpPr>
          <p:cNvPr id="13" name="Ellipsi 12">
            <a:extLst>
              <a:ext uri="{FF2B5EF4-FFF2-40B4-BE49-F238E27FC236}">
                <a16:creationId xmlns:a16="http://schemas.microsoft.com/office/drawing/2014/main" id="{C8AD75DA-9A9E-6B04-F6F6-FDE126F4785A}"/>
              </a:ext>
              <a:ext uri="{C183D7F6-B498-43B3-948B-1728B52AA6E4}">
                <adec:decorative xmlns:adec="http://schemas.microsoft.com/office/drawing/2017/decorative" val="1"/>
              </a:ext>
            </a:extLst>
          </p:cNvPr>
          <p:cNvSpPr/>
          <p:nvPr/>
        </p:nvSpPr>
        <p:spPr>
          <a:xfrm>
            <a:off x="6903219" y="2286350"/>
            <a:ext cx="3493975" cy="3493975"/>
          </a:xfrm>
          <a:prstGeom prst="ellipse">
            <a:avLst/>
          </a:prstGeom>
          <a:solidFill>
            <a:schemeClr val="tx1"/>
          </a:solidFill>
          <a:ln w="0" cap="flat">
            <a:noFill/>
            <a:prstDash val="solid"/>
            <a:miter/>
          </a:ln>
        </p:spPr>
        <p:txBody>
          <a:bodyPr rtlCol="0" anchor="ctr"/>
          <a:lstStyle/>
          <a:p>
            <a:pPr algn="l"/>
            <a:endParaRPr lang="fi-FI"/>
          </a:p>
        </p:txBody>
      </p:sp>
      <p:sp>
        <p:nvSpPr>
          <p:cNvPr id="3" name="Sisällön paikkamerkki 2">
            <a:extLst>
              <a:ext uri="{FF2B5EF4-FFF2-40B4-BE49-F238E27FC236}">
                <a16:creationId xmlns:a16="http://schemas.microsoft.com/office/drawing/2014/main" id="{7897D35B-D768-3A54-9BAC-366C8B327CB0}"/>
              </a:ext>
            </a:extLst>
          </p:cNvPr>
          <p:cNvSpPr>
            <a:spLocks noGrp="1"/>
          </p:cNvSpPr>
          <p:nvPr>
            <p:ph idx="1"/>
          </p:nvPr>
        </p:nvSpPr>
        <p:spPr>
          <a:xfrm>
            <a:off x="838201" y="2052380"/>
            <a:ext cx="5473699" cy="3961917"/>
          </a:xfrm>
        </p:spPr>
        <p:txBody>
          <a:bodyPr numCol="1" spcCol="360000">
            <a:normAutofit/>
          </a:bodyPr>
          <a:lstStyle/>
          <a:p>
            <a:pPr>
              <a:spcAft>
                <a:spcPts val="1200"/>
              </a:spcAft>
            </a:pPr>
            <a:r>
              <a:rPr lang="sv-FI"/>
              <a:t>Kommunen eller välfärdsområdet kan </a:t>
            </a:r>
            <a:r>
              <a:rPr lang="sv-FI" b="1"/>
              <a:t>fastställa ett eget tröskelvärde i sina upphandlingsanvisningar</a:t>
            </a:r>
            <a:r>
              <a:rPr lang="sv-FI"/>
              <a:t>, och detta definierar vilka helheter som ska konkurrensutsättas och vilka som kan upphandlas mer fritt</a:t>
            </a:r>
          </a:p>
          <a:p>
            <a:pPr>
              <a:spcAft>
                <a:spcPts val="1200"/>
              </a:spcAft>
              <a:buClr>
                <a:schemeClr val="bg1"/>
              </a:buClr>
            </a:pPr>
            <a:r>
              <a:rPr lang="sv-FI"/>
              <a:t>Det är bra att komma ihåg att det inte heller vid små upphandlingar går att fastställa </a:t>
            </a:r>
            <a:r>
              <a:rPr lang="sv-FI" b="1"/>
              <a:t>kriterier som grundar sig på lokal anknytning</a:t>
            </a:r>
          </a:p>
          <a:p>
            <a:pPr lvl="1">
              <a:spcBef>
                <a:spcPts val="0"/>
              </a:spcBef>
            </a:pPr>
            <a:r>
              <a:rPr lang="sv-FI"/>
              <a:t>Däremot går det att be om anbud t.ex. från mindre företag i den egna regionen, om det är tillåtet enligt kommunens upphandlingsanvisningar</a:t>
            </a:r>
          </a:p>
          <a:p>
            <a:pPr>
              <a:spcAft>
                <a:spcPts val="1200"/>
              </a:spcAft>
            </a:pPr>
            <a:endParaRPr lang="fi-FI" sz="1600" dirty="0"/>
          </a:p>
        </p:txBody>
      </p:sp>
      <p:sp>
        <p:nvSpPr>
          <p:cNvPr id="12" name="Tekstiruutu 11">
            <a:extLst>
              <a:ext uri="{FF2B5EF4-FFF2-40B4-BE49-F238E27FC236}">
                <a16:creationId xmlns:a16="http://schemas.microsoft.com/office/drawing/2014/main" id="{2FA90E57-0BC4-F10C-2ECD-E6F927B8D2BC}"/>
              </a:ext>
            </a:extLst>
          </p:cNvPr>
          <p:cNvSpPr txBox="1"/>
          <p:nvPr/>
        </p:nvSpPr>
        <p:spPr>
          <a:xfrm>
            <a:off x="7179831" y="3161983"/>
            <a:ext cx="3022948" cy="1754326"/>
          </a:xfrm>
          <a:prstGeom prst="rect">
            <a:avLst/>
          </a:prstGeom>
          <a:noFill/>
        </p:spPr>
        <p:txBody>
          <a:bodyPr wrap="square">
            <a:spAutoFit/>
          </a:bodyPr>
          <a:lstStyle/>
          <a:p>
            <a:pPr marL="0" indent="0" algn="ctr">
              <a:buNone/>
            </a:pPr>
            <a:r>
              <a:rPr lang="sv-FI" b="1" dirty="0">
                <a:solidFill>
                  <a:schemeClr val="bg1"/>
                </a:solidFill>
              </a:rPr>
              <a:t>Det är med andra ord viktigt att fastställa egna upphandlingsanvisningar och ett tröskelvärde samt att beakta den lokala aspekten</a:t>
            </a:r>
          </a:p>
        </p:txBody>
      </p:sp>
      <p:sp>
        <p:nvSpPr>
          <p:cNvPr id="14" name="Tekstiruutu 13">
            <a:extLst>
              <a:ext uri="{FF2B5EF4-FFF2-40B4-BE49-F238E27FC236}">
                <a16:creationId xmlns:a16="http://schemas.microsoft.com/office/drawing/2014/main" id="{3EF5E2E4-60A7-1CBC-BAF9-A261D8C41767}"/>
              </a:ext>
            </a:extLst>
          </p:cNvPr>
          <p:cNvSpPr txBox="1"/>
          <p:nvPr/>
        </p:nvSpPr>
        <p:spPr>
          <a:xfrm>
            <a:off x="710355" y="3608260"/>
            <a:ext cx="611855" cy="584775"/>
          </a:xfrm>
          <a:prstGeom prst="rect">
            <a:avLst/>
          </a:prstGeom>
          <a:noFill/>
        </p:spPr>
        <p:txBody>
          <a:bodyPr wrap="square" rtlCol="0">
            <a:spAutoFit/>
          </a:bodyPr>
          <a:lstStyle/>
          <a:p>
            <a:r>
              <a:rPr lang="sv-FI" sz="3200" b="1"/>
              <a:t>!</a:t>
            </a:r>
          </a:p>
        </p:txBody>
      </p:sp>
      <p:pic>
        <p:nvPicPr>
          <p:cNvPr id="8" name="Kuva 7">
            <a:extLst>
              <a:ext uri="{FF2B5EF4-FFF2-40B4-BE49-F238E27FC236}">
                <a16:creationId xmlns:a16="http://schemas.microsoft.com/office/drawing/2014/main" id="{B53B0513-ED6C-F44D-E710-CD6ED063648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45185" y="1192314"/>
            <a:ext cx="563779" cy="550356"/>
          </a:xfrm>
          <a:prstGeom prst="rect">
            <a:avLst/>
          </a:prstGeom>
        </p:spPr>
      </p:pic>
      <p:sp>
        <p:nvSpPr>
          <p:cNvPr id="10" name="Tekstiruutu 9">
            <a:extLst>
              <a:ext uri="{FF2B5EF4-FFF2-40B4-BE49-F238E27FC236}">
                <a16:creationId xmlns:a16="http://schemas.microsoft.com/office/drawing/2014/main" id="{93511B14-C945-AC7A-8783-0D722AC8D78F}"/>
              </a:ext>
            </a:extLst>
          </p:cNvPr>
          <p:cNvSpPr txBox="1"/>
          <p:nvPr/>
        </p:nvSpPr>
        <p:spPr>
          <a:xfrm>
            <a:off x="4798184" y="1313605"/>
            <a:ext cx="857780" cy="338554"/>
          </a:xfrm>
          <a:prstGeom prst="rect">
            <a:avLst/>
          </a:prstGeom>
          <a:noFill/>
        </p:spPr>
        <p:txBody>
          <a:bodyPr wrap="square" anchor="ctr">
            <a:spAutoFit/>
          </a:bodyPr>
          <a:lstStyle/>
          <a:p>
            <a:pPr algn="ctr"/>
            <a:r>
              <a:rPr lang="sv-FI" sz="1600" b="1" dirty="0">
                <a:solidFill>
                  <a:schemeClr val="bg1"/>
                </a:solidFill>
              </a:rPr>
              <a:t>2/2</a:t>
            </a:r>
          </a:p>
        </p:txBody>
      </p:sp>
      <p:sp>
        <p:nvSpPr>
          <p:cNvPr id="11" name="Otsikko 1">
            <a:extLst>
              <a:ext uri="{FF2B5EF4-FFF2-40B4-BE49-F238E27FC236}">
                <a16:creationId xmlns:a16="http://schemas.microsoft.com/office/drawing/2014/main" id="{6AADB4E9-61B8-B7F5-B2D6-BEE67E4452CE}"/>
              </a:ext>
            </a:extLst>
          </p:cNvPr>
          <p:cNvSpPr>
            <a:spLocks noGrp="1"/>
          </p:cNvSpPr>
          <p:nvPr>
            <p:ph type="title"/>
          </p:nvPr>
        </p:nvSpPr>
        <p:spPr>
          <a:xfrm>
            <a:off x="838200" y="936523"/>
            <a:ext cx="8777748" cy="754165"/>
          </a:xfrm>
        </p:spPr>
        <p:txBody>
          <a:bodyPr>
            <a:normAutofit/>
          </a:bodyPr>
          <a:lstStyle/>
          <a:p>
            <a:r>
              <a:rPr lang="sv-FI" dirty="0"/>
              <a:t>Små upphandlingar</a:t>
            </a:r>
          </a:p>
        </p:txBody>
      </p:sp>
    </p:spTree>
    <p:extLst>
      <p:ext uri="{BB962C8B-B14F-4D97-AF65-F5344CB8AC3E}">
        <p14:creationId xmlns:p14="http://schemas.microsoft.com/office/powerpoint/2010/main" val="237880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894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2D716D-553A-2214-A0A1-96B9CF292800}"/>
              </a:ext>
            </a:extLst>
          </p:cNvPr>
          <p:cNvSpPr>
            <a:spLocks noGrp="1"/>
          </p:cNvSpPr>
          <p:nvPr>
            <p:ph type="title"/>
          </p:nvPr>
        </p:nvSpPr>
        <p:spPr>
          <a:xfrm>
            <a:off x="838200" y="343466"/>
            <a:ext cx="8777748" cy="754165"/>
          </a:xfrm>
        </p:spPr>
        <p:txBody>
          <a:bodyPr/>
          <a:lstStyle/>
          <a:p>
            <a:r>
              <a:rPr lang="sv-FI"/>
              <a:t>Vad upphandlas?</a:t>
            </a:r>
          </a:p>
        </p:txBody>
      </p:sp>
      <p:sp>
        <p:nvSpPr>
          <p:cNvPr id="4" name="Sisällön paikkamerkki 2">
            <a:extLst>
              <a:ext uri="{FF2B5EF4-FFF2-40B4-BE49-F238E27FC236}">
                <a16:creationId xmlns:a16="http://schemas.microsoft.com/office/drawing/2014/main" id="{A051EF47-7C88-5C79-B07A-830A9431197A}"/>
              </a:ext>
            </a:extLst>
          </p:cNvPr>
          <p:cNvSpPr txBox="1">
            <a:spLocks/>
          </p:cNvSpPr>
          <p:nvPr/>
        </p:nvSpPr>
        <p:spPr>
          <a:xfrm>
            <a:off x="2150533" y="2410255"/>
            <a:ext cx="1947333" cy="851394"/>
          </a:xfrm>
          <a:prstGeom prst="rect">
            <a:avLst/>
          </a:prstGeom>
        </p:spPr>
        <p:txBody>
          <a:bodyPr vert="horz" lIns="0" tIns="0" rIns="0" bIns="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FI" sz="1100" b="1"/>
              <a:t>Upphandlingar inom vattenförsörjning och avfallshantering</a:t>
            </a:r>
          </a:p>
        </p:txBody>
      </p:sp>
      <p:sp>
        <p:nvSpPr>
          <p:cNvPr id="5" name="Sisällön paikkamerkki 2">
            <a:extLst>
              <a:ext uri="{FF2B5EF4-FFF2-40B4-BE49-F238E27FC236}">
                <a16:creationId xmlns:a16="http://schemas.microsoft.com/office/drawing/2014/main" id="{64E50164-C3E8-2C47-0727-3DE0F5ECFBAE}"/>
              </a:ext>
            </a:extLst>
          </p:cNvPr>
          <p:cNvSpPr txBox="1">
            <a:spLocks/>
          </p:cNvSpPr>
          <p:nvPr/>
        </p:nvSpPr>
        <p:spPr>
          <a:xfrm>
            <a:off x="5130799" y="2410255"/>
            <a:ext cx="1947333" cy="851394"/>
          </a:xfrm>
          <a:prstGeom prst="rect">
            <a:avLst/>
          </a:prstGeom>
        </p:spPr>
        <p:txBody>
          <a:bodyPr vert="horz" lIns="0" tIns="0" rIns="0" bIns="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FI" sz="1100" b="1"/>
              <a:t>Upphandlingar inom transport, rörlighet och logistik</a:t>
            </a:r>
          </a:p>
        </p:txBody>
      </p:sp>
      <p:sp>
        <p:nvSpPr>
          <p:cNvPr id="6" name="Sisällön paikkamerkki 2">
            <a:extLst>
              <a:ext uri="{FF2B5EF4-FFF2-40B4-BE49-F238E27FC236}">
                <a16:creationId xmlns:a16="http://schemas.microsoft.com/office/drawing/2014/main" id="{29282EEB-E272-F40D-853A-04F6F77CEB01}"/>
              </a:ext>
            </a:extLst>
          </p:cNvPr>
          <p:cNvSpPr txBox="1">
            <a:spLocks/>
          </p:cNvSpPr>
          <p:nvPr/>
        </p:nvSpPr>
        <p:spPr>
          <a:xfrm>
            <a:off x="8111065" y="2410255"/>
            <a:ext cx="2336800" cy="851394"/>
          </a:xfrm>
          <a:prstGeom prst="rect">
            <a:avLst/>
          </a:prstGeom>
        </p:spPr>
        <p:txBody>
          <a:bodyPr vert="horz" lIns="0" tIns="0" rIns="0" bIns="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FI" sz="1100" b="1"/>
              <a:t>Tjänster som städ-, ekonomi- och löneräkningstjänster samt hyrd arbetskraft</a:t>
            </a:r>
          </a:p>
        </p:txBody>
      </p:sp>
      <p:sp>
        <p:nvSpPr>
          <p:cNvPr id="7" name="Sisällön paikkamerkki 2">
            <a:extLst>
              <a:ext uri="{FF2B5EF4-FFF2-40B4-BE49-F238E27FC236}">
                <a16:creationId xmlns:a16="http://schemas.microsoft.com/office/drawing/2014/main" id="{006E3F6B-EF9F-BA99-723E-6DF615864AB3}"/>
              </a:ext>
            </a:extLst>
          </p:cNvPr>
          <p:cNvSpPr txBox="1">
            <a:spLocks/>
          </p:cNvSpPr>
          <p:nvPr/>
        </p:nvSpPr>
        <p:spPr>
          <a:xfrm>
            <a:off x="694266" y="4233522"/>
            <a:ext cx="1947333" cy="851394"/>
          </a:xfrm>
          <a:prstGeom prst="rect">
            <a:avLst/>
          </a:prstGeom>
        </p:spPr>
        <p:txBody>
          <a:bodyPr vert="horz" lIns="0" tIns="0" rIns="0" bIns="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FI" sz="1100" b="1"/>
              <a:t>Upphandlingar inom bildning och undervisning</a:t>
            </a:r>
          </a:p>
        </p:txBody>
      </p:sp>
      <p:sp>
        <p:nvSpPr>
          <p:cNvPr id="8" name="Sisällön paikkamerkki 2">
            <a:extLst>
              <a:ext uri="{FF2B5EF4-FFF2-40B4-BE49-F238E27FC236}">
                <a16:creationId xmlns:a16="http://schemas.microsoft.com/office/drawing/2014/main" id="{F2265A01-8D0C-F355-4395-48F0648505A0}"/>
              </a:ext>
            </a:extLst>
          </p:cNvPr>
          <p:cNvSpPr txBox="1">
            <a:spLocks/>
          </p:cNvSpPr>
          <p:nvPr/>
        </p:nvSpPr>
        <p:spPr>
          <a:xfrm>
            <a:off x="3581398" y="4233522"/>
            <a:ext cx="2133601" cy="851394"/>
          </a:xfrm>
          <a:prstGeom prst="rect">
            <a:avLst/>
          </a:prstGeom>
        </p:spPr>
        <p:txBody>
          <a:bodyPr vert="horz" lIns="0" tIns="0" rIns="0" bIns="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FI" sz="1100" b="1"/>
              <a:t>Tjänster inom social- och hälsovården samt vårdförnödenheter och apparatur</a:t>
            </a:r>
          </a:p>
        </p:txBody>
      </p:sp>
      <p:sp>
        <p:nvSpPr>
          <p:cNvPr id="9" name="Sisällön paikkamerkki 2">
            <a:extLst>
              <a:ext uri="{FF2B5EF4-FFF2-40B4-BE49-F238E27FC236}">
                <a16:creationId xmlns:a16="http://schemas.microsoft.com/office/drawing/2014/main" id="{06E35834-A8AC-8E92-2FEE-C97861C07FF4}"/>
              </a:ext>
            </a:extLst>
          </p:cNvPr>
          <p:cNvSpPr txBox="1">
            <a:spLocks/>
          </p:cNvSpPr>
          <p:nvPr/>
        </p:nvSpPr>
        <p:spPr>
          <a:xfrm>
            <a:off x="6794497" y="4233522"/>
            <a:ext cx="1667935" cy="851394"/>
          </a:xfrm>
          <a:prstGeom prst="rect">
            <a:avLst/>
          </a:prstGeom>
        </p:spPr>
        <p:txBody>
          <a:bodyPr vert="horz" lIns="0" tIns="0" rIns="0" bIns="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FI" sz="1100" b="1"/>
              <a:t>Upphandlingar inom säkerhet</a:t>
            </a:r>
          </a:p>
        </p:txBody>
      </p:sp>
      <p:sp>
        <p:nvSpPr>
          <p:cNvPr id="10" name="Sisällön paikkamerkki 2">
            <a:extLst>
              <a:ext uri="{FF2B5EF4-FFF2-40B4-BE49-F238E27FC236}">
                <a16:creationId xmlns:a16="http://schemas.microsoft.com/office/drawing/2014/main" id="{B51830AB-AD78-8FBB-8B5D-5D9E8E594A78}"/>
              </a:ext>
            </a:extLst>
          </p:cNvPr>
          <p:cNvSpPr txBox="1">
            <a:spLocks/>
          </p:cNvSpPr>
          <p:nvPr/>
        </p:nvSpPr>
        <p:spPr>
          <a:xfrm>
            <a:off x="9541930" y="4233522"/>
            <a:ext cx="1947333" cy="851394"/>
          </a:xfrm>
          <a:prstGeom prst="rect">
            <a:avLst/>
          </a:prstGeom>
        </p:spPr>
        <p:txBody>
          <a:bodyPr vert="horz" lIns="0" tIns="0" rIns="0" bIns="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FI" sz="1100" b="1"/>
              <a:t>Upphandlingar av ICT, datasystem och teknik</a:t>
            </a:r>
          </a:p>
        </p:txBody>
      </p:sp>
      <p:sp>
        <p:nvSpPr>
          <p:cNvPr id="11" name="Sisällön paikkamerkki 2">
            <a:extLst>
              <a:ext uri="{FF2B5EF4-FFF2-40B4-BE49-F238E27FC236}">
                <a16:creationId xmlns:a16="http://schemas.microsoft.com/office/drawing/2014/main" id="{B6416E09-3C59-F2D6-B1DA-C422DD139F85}"/>
              </a:ext>
            </a:extLst>
          </p:cNvPr>
          <p:cNvSpPr txBox="1">
            <a:spLocks/>
          </p:cNvSpPr>
          <p:nvPr/>
        </p:nvSpPr>
        <p:spPr>
          <a:xfrm>
            <a:off x="2150533" y="6006606"/>
            <a:ext cx="1947333" cy="851394"/>
          </a:xfrm>
          <a:prstGeom prst="rect">
            <a:avLst/>
          </a:prstGeom>
        </p:spPr>
        <p:txBody>
          <a:bodyPr vert="horz" lIns="0" tIns="0" rIns="0" bIns="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FI" sz="1100" b="1"/>
              <a:t>Upphandlingar inom byggande och infrastruktur</a:t>
            </a:r>
          </a:p>
        </p:txBody>
      </p:sp>
      <p:sp>
        <p:nvSpPr>
          <p:cNvPr id="12" name="Sisällön paikkamerkki 2">
            <a:extLst>
              <a:ext uri="{FF2B5EF4-FFF2-40B4-BE49-F238E27FC236}">
                <a16:creationId xmlns:a16="http://schemas.microsoft.com/office/drawing/2014/main" id="{9DA5B7B1-72C1-FF4F-88DE-CF758AA51114}"/>
              </a:ext>
            </a:extLst>
          </p:cNvPr>
          <p:cNvSpPr txBox="1">
            <a:spLocks/>
          </p:cNvSpPr>
          <p:nvPr/>
        </p:nvSpPr>
        <p:spPr>
          <a:xfrm>
            <a:off x="5130799" y="6006606"/>
            <a:ext cx="1947333" cy="851394"/>
          </a:xfrm>
          <a:prstGeom prst="rect">
            <a:avLst/>
          </a:prstGeom>
        </p:spPr>
        <p:txBody>
          <a:bodyPr vert="horz" lIns="0" tIns="0" rIns="0" bIns="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FI" sz="1100" b="1"/>
              <a:t>Upphandlingar inom livsmedel och livsmedelsförsörjning</a:t>
            </a:r>
          </a:p>
        </p:txBody>
      </p:sp>
      <p:sp>
        <p:nvSpPr>
          <p:cNvPr id="13" name="Sisällön paikkamerkki 2">
            <a:extLst>
              <a:ext uri="{FF2B5EF4-FFF2-40B4-BE49-F238E27FC236}">
                <a16:creationId xmlns:a16="http://schemas.microsoft.com/office/drawing/2014/main" id="{90C7BDC5-D935-9189-F1BC-CB0CFEE8F143}"/>
              </a:ext>
            </a:extLst>
          </p:cNvPr>
          <p:cNvSpPr txBox="1">
            <a:spLocks/>
          </p:cNvSpPr>
          <p:nvPr/>
        </p:nvSpPr>
        <p:spPr>
          <a:xfrm>
            <a:off x="8079991" y="6006606"/>
            <a:ext cx="1828802" cy="851394"/>
          </a:xfrm>
          <a:prstGeom prst="rect">
            <a:avLst/>
          </a:prstGeom>
        </p:spPr>
        <p:txBody>
          <a:bodyPr vert="horz" lIns="0" tIns="0" rIns="0" bIns="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FI" sz="1100" b="1"/>
              <a:t>Upphandlingar inom energiproduktion</a:t>
            </a:r>
          </a:p>
        </p:txBody>
      </p:sp>
      <p:sp>
        <p:nvSpPr>
          <p:cNvPr id="24" name="Vapaamuotoinen: Muoto 23">
            <a:extLst>
              <a:ext uri="{FF2B5EF4-FFF2-40B4-BE49-F238E27FC236}">
                <a16:creationId xmlns:a16="http://schemas.microsoft.com/office/drawing/2014/main" id="{A10B0D6B-47C8-8B99-84B1-1B4CAD25D574}"/>
              </a:ext>
              <a:ext uri="{C183D7F6-B498-43B3-948B-1728B52AA6E4}">
                <adec:decorative xmlns:adec="http://schemas.microsoft.com/office/drawing/2017/decorative" val="1"/>
              </a:ext>
            </a:extLst>
          </p:cNvPr>
          <p:cNvSpPr/>
          <p:nvPr/>
        </p:nvSpPr>
        <p:spPr>
          <a:xfrm>
            <a:off x="1225162" y="3200565"/>
            <a:ext cx="793914" cy="786858"/>
          </a:xfrm>
          <a:custGeom>
            <a:avLst/>
            <a:gdLst>
              <a:gd name="connsiteX0" fmla="*/ 396957 w 793914"/>
              <a:gd name="connsiteY0" fmla="*/ 786859 h 786858"/>
              <a:gd name="connsiteX1" fmla="*/ 793915 w 793914"/>
              <a:gd name="connsiteY1" fmla="*/ 393430 h 786858"/>
              <a:gd name="connsiteX2" fmla="*/ 396957 w 793914"/>
              <a:gd name="connsiteY2" fmla="*/ 0 h 786858"/>
              <a:gd name="connsiteX3" fmla="*/ 0 w 793914"/>
              <a:gd name="connsiteY3" fmla="*/ 393430 h 786858"/>
              <a:gd name="connsiteX4" fmla="*/ 396957 w 793914"/>
              <a:gd name="connsiteY4" fmla="*/ 786859 h 786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914" h="786858">
                <a:moveTo>
                  <a:pt x="396957" y="786859"/>
                </a:moveTo>
                <a:cubicBezTo>
                  <a:pt x="616176" y="786859"/>
                  <a:pt x="793915" y="610693"/>
                  <a:pt x="793915" y="393430"/>
                </a:cubicBezTo>
                <a:cubicBezTo>
                  <a:pt x="793915" y="176166"/>
                  <a:pt x="616176" y="0"/>
                  <a:pt x="396957" y="0"/>
                </a:cubicBezTo>
                <a:cubicBezTo>
                  <a:pt x="177739" y="0"/>
                  <a:pt x="0" y="176166"/>
                  <a:pt x="0" y="393430"/>
                </a:cubicBezTo>
                <a:cubicBezTo>
                  <a:pt x="0" y="610693"/>
                  <a:pt x="177692" y="786859"/>
                  <a:pt x="396957" y="786859"/>
                </a:cubicBezTo>
              </a:path>
            </a:pathLst>
          </a:custGeom>
          <a:solidFill>
            <a:srgbClr val="EBF2DB"/>
          </a:solidFill>
          <a:ln w="4763" cap="flat">
            <a:noFill/>
            <a:prstDash val="solid"/>
            <a:miter/>
          </a:ln>
        </p:spPr>
        <p:txBody>
          <a:bodyPr rtlCol="0" anchor="ctr"/>
          <a:lstStyle/>
          <a:p>
            <a:endParaRPr lang="fi-FI"/>
          </a:p>
        </p:txBody>
      </p:sp>
      <p:sp>
        <p:nvSpPr>
          <p:cNvPr id="15" name="Vapaamuotoinen: Muoto 14">
            <a:extLst>
              <a:ext uri="{FF2B5EF4-FFF2-40B4-BE49-F238E27FC236}">
                <a16:creationId xmlns:a16="http://schemas.microsoft.com/office/drawing/2014/main" id="{6077C9D8-D9AE-8A1D-CE09-1E912EE45929}"/>
              </a:ext>
              <a:ext uri="{C183D7F6-B498-43B3-948B-1728B52AA6E4}">
                <adec:decorative xmlns:adec="http://schemas.microsoft.com/office/drawing/2017/decorative" val="1"/>
              </a:ext>
            </a:extLst>
          </p:cNvPr>
          <p:cNvSpPr/>
          <p:nvPr/>
        </p:nvSpPr>
        <p:spPr>
          <a:xfrm>
            <a:off x="7242097" y="3290554"/>
            <a:ext cx="770511" cy="763663"/>
          </a:xfrm>
          <a:custGeom>
            <a:avLst/>
            <a:gdLst>
              <a:gd name="connsiteX0" fmla="*/ 385256 w 770511"/>
              <a:gd name="connsiteY0" fmla="*/ 763663 h 763663"/>
              <a:gd name="connsiteX1" fmla="*/ 770512 w 770511"/>
              <a:gd name="connsiteY1" fmla="*/ 381832 h 763663"/>
              <a:gd name="connsiteX2" fmla="*/ 385256 w 770511"/>
              <a:gd name="connsiteY2" fmla="*/ 0 h 763663"/>
              <a:gd name="connsiteX3" fmla="*/ 0 w 770511"/>
              <a:gd name="connsiteY3" fmla="*/ 381832 h 763663"/>
              <a:gd name="connsiteX4" fmla="*/ 385256 w 770511"/>
              <a:gd name="connsiteY4" fmla="*/ 763663 h 763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11" h="763663">
                <a:moveTo>
                  <a:pt x="385256" y="763663"/>
                </a:moveTo>
                <a:cubicBezTo>
                  <a:pt x="598012" y="763663"/>
                  <a:pt x="770512" y="592691"/>
                  <a:pt x="770512" y="381832"/>
                </a:cubicBezTo>
                <a:cubicBezTo>
                  <a:pt x="770512" y="170973"/>
                  <a:pt x="598012" y="0"/>
                  <a:pt x="385256" y="0"/>
                </a:cubicBezTo>
                <a:cubicBezTo>
                  <a:pt x="172500" y="0"/>
                  <a:pt x="0" y="170927"/>
                  <a:pt x="0" y="381832"/>
                </a:cubicBezTo>
                <a:cubicBezTo>
                  <a:pt x="0" y="592737"/>
                  <a:pt x="172454" y="763663"/>
                  <a:pt x="385256" y="763663"/>
                </a:cubicBezTo>
              </a:path>
            </a:pathLst>
          </a:custGeom>
          <a:solidFill>
            <a:srgbClr val="F7F0E8"/>
          </a:solidFill>
          <a:ln w="4620" cap="flat">
            <a:noFill/>
            <a:prstDash val="solid"/>
            <a:miter/>
          </a:ln>
        </p:spPr>
        <p:txBody>
          <a:bodyPr rtlCol="0" anchor="ctr"/>
          <a:lstStyle/>
          <a:p>
            <a:endParaRPr lang="fi-FI"/>
          </a:p>
        </p:txBody>
      </p:sp>
      <p:sp>
        <p:nvSpPr>
          <p:cNvPr id="17" name="Vapaamuotoinen: Muoto 16">
            <a:extLst>
              <a:ext uri="{FF2B5EF4-FFF2-40B4-BE49-F238E27FC236}">
                <a16:creationId xmlns:a16="http://schemas.microsoft.com/office/drawing/2014/main" id="{1E1A1CE8-09A7-ADF6-DD50-CEDAABD35591}"/>
              </a:ext>
              <a:ext uri="{C183D7F6-B498-43B3-948B-1728B52AA6E4}">
                <adec:decorative xmlns:adec="http://schemas.microsoft.com/office/drawing/2017/decorative" val="1"/>
              </a:ext>
            </a:extLst>
          </p:cNvPr>
          <p:cNvSpPr/>
          <p:nvPr/>
        </p:nvSpPr>
        <p:spPr>
          <a:xfrm>
            <a:off x="7315205" y="3222581"/>
            <a:ext cx="695228" cy="841584"/>
          </a:xfrm>
          <a:custGeom>
            <a:avLst/>
            <a:gdLst>
              <a:gd name="connsiteX0" fmla="*/ 474467 w 695228"/>
              <a:gd name="connsiteY0" fmla="*/ 732060 h 841584"/>
              <a:gd name="connsiteX1" fmla="*/ 347637 w 695228"/>
              <a:gd name="connsiteY1" fmla="*/ 821179 h 841584"/>
              <a:gd name="connsiteX2" fmla="*/ 225573 w 695228"/>
              <a:gd name="connsiteY2" fmla="*/ 735438 h 841584"/>
              <a:gd name="connsiteX3" fmla="*/ 16704 w 695228"/>
              <a:gd name="connsiteY3" fmla="*/ 333478 h 841584"/>
              <a:gd name="connsiteX4" fmla="*/ 16704 w 695228"/>
              <a:gd name="connsiteY4" fmla="*/ 168521 h 841584"/>
              <a:gd name="connsiteX5" fmla="*/ 320754 w 695228"/>
              <a:gd name="connsiteY5" fmla="*/ 40626 h 841584"/>
              <a:gd name="connsiteX6" fmla="*/ 349673 w 695228"/>
              <a:gd name="connsiteY6" fmla="*/ 20498 h 841584"/>
              <a:gd name="connsiteX7" fmla="*/ 367118 w 695228"/>
              <a:gd name="connsiteY7" fmla="*/ 33130 h 841584"/>
              <a:gd name="connsiteX8" fmla="*/ 671908 w 695228"/>
              <a:gd name="connsiteY8" fmla="*/ 167086 h 841584"/>
              <a:gd name="connsiteX9" fmla="*/ 678478 w 695228"/>
              <a:gd name="connsiteY9" fmla="*/ 168428 h 841584"/>
              <a:gd name="connsiteX10" fmla="*/ 678478 w 695228"/>
              <a:gd name="connsiteY10" fmla="*/ 339355 h 841584"/>
              <a:gd name="connsiteX11" fmla="*/ 474421 w 695228"/>
              <a:gd name="connsiteY11" fmla="*/ 732060 h 841584"/>
              <a:gd name="connsiteX12" fmla="*/ 695228 w 695228"/>
              <a:gd name="connsiteY12" fmla="*/ 339355 h 841584"/>
              <a:gd name="connsiteX13" fmla="*/ 695228 w 695228"/>
              <a:gd name="connsiteY13" fmla="*/ 154778 h 841584"/>
              <a:gd name="connsiteX14" fmla="*/ 675285 w 695228"/>
              <a:gd name="connsiteY14" fmla="*/ 150706 h 841584"/>
              <a:gd name="connsiteX15" fmla="*/ 376927 w 695228"/>
              <a:gd name="connsiteY15" fmla="*/ 19573 h 841584"/>
              <a:gd name="connsiteX16" fmla="*/ 349858 w 695228"/>
              <a:gd name="connsiteY16" fmla="*/ 0 h 841584"/>
              <a:gd name="connsiteX17" fmla="*/ 311222 w 695228"/>
              <a:gd name="connsiteY17" fmla="*/ 26930 h 841584"/>
              <a:gd name="connsiteX18" fmla="*/ 10596 w 695228"/>
              <a:gd name="connsiteY18" fmla="*/ 152696 h 841584"/>
              <a:gd name="connsiteX19" fmla="*/ 0 w 695228"/>
              <a:gd name="connsiteY19" fmla="*/ 154639 h 841584"/>
              <a:gd name="connsiteX20" fmla="*/ 0 w 695228"/>
              <a:gd name="connsiteY20" fmla="*/ 333478 h 841584"/>
              <a:gd name="connsiteX21" fmla="*/ 215949 w 695228"/>
              <a:gd name="connsiteY21" fmla="*/ 749088 h 841584"/>
              <a:gd name="connsiteX22" fmla="*/ 347591 w 695228"/>
              <a:gd name="connsiteY22" fmla="*/ 841584 h 841584"/>
              <a:gd name="connsiteX23" fmla="*/ 484046 w 695228"/>
              <a:gd name="connsiteY23" fmla="*/ 745710 h 841584"/>
              <a:gd name="connsiteX24" fmla="*/ 695182 w 695228"/>
              <a:gd name="connsiteY24" fmla="*/ 339308 h 8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5228" h="841584">
                <a:moveTo>
                  <a:pt x="474467" y="732060"/>
                </a:moveTo>
                <a:lnTo>
                  <a:pt x="347637" y="821179"/>
                </a:lnTo>
                <a:lnTo>
                  <a:pt x="225573" y="735438"/>
                </a:lnTo>
                <a:cubicBezTo>
                  <a:pt x="94810" y="643543"/>
                  <a:pt x="16704" y="493300"/>
                  <a:pt x="16704" y="333478"/>
                </a:cubicBezTo>
                <a:lnTo>
                  <a:pt x="16704" y="168521"/>
                </a:lnTo>
                <a:cubicBezTo>
                  <a:pt x="126645" y="147606"/>
                  <a:pt x="228905" y="104573"/>
                  <a:pt x="320754" y="40626"/>
                </a:cubicBezTo>
                <a:lnTo>
                  <a:pt x="349673" y="20498"/>
                </a:lnTo>
                <a:lnTo>
                  <a:pt x="367118" y="33130"/>
                </a:lnTo>
                <a:cubicBezTo>
                  <a:pt x="458642" y="99345"/>
                  <a:pt x="561180" y="144367"/>
                  <a:pt x="671908" y="167086"/>
                </a:cubicBezTo>
                <a:lnTo>
                  <a:pt x="678478" y="168428"/>
                </a:lnTo>
                <a:lnTo>
                  <a:pt x="678478" y="339355"/>
                </a:lnTo>
                <a:cubicBezTo>
                  <a:pt x="678478" y="495521"/>
                  <a:pt x="602177" y="642340"/>
                  <a:pt x="474421" y="732060"/>
                </a:cubicBezTo>
                <a:moveTo>
                  <a:pt x="695228" y="339355"/>
                </a:moveTo>
                <a:lnTo>
                  <a:pt x="695228" y="154778"/>
                </a:lnTo>
                <a:lnTo>
                  <a:pt x="675285" y="150706"/>
                </a:lnTo>
                <a:cubicBezTo>
                  <a:pt x="566918" y="128496"/>
                  <a:pt x="466555" y="84399"/>
                  <a:pt x="376927" y="19573"/>
                </a:cubicBezTo>
                <a:lnTo>
                  <a:pt x="349858" y="0"/>
                </a:lnTo>
                <a:lnTo>
                  <a:pt x="311222" y="26930"/>
                </a:lnTo>
                <a:cubicBezTo>
                  <a:pt x="220483" y="90137"/>
                  <a:pt x="119334" y="132429"/>
                  <a:pt x="10596" y="152696"/>
                </a:cubicBezTo>
                <a:lnTo>
                  <a:pt x="0" y="154639"/>
                </a:lnTo>
                <a:lnTo>
                  <a:pt x="0" y="333478"/>
                </a:lnTo>
                <a:cubicBezTo>
                  <a:pt x="0" y="498713"/>
                  <a:pt x="80744" y="654093"/>
                  <a:pt x="215949" y="749088"/>
                </a:cubicBezTo>
                <a:lnTo>
                  <a:pt x="347591" y="841584"/>
                </a:lnTo>
                <a:lnTo>
                  <a:pt x="484046" y="745710"/>
                </a:lnTo>
                <a:cubicBezTo>
                  <a:pt x="616243" y="652843"/>
                  <a:pt x="695182" y="500888"/>
                  <a:pt x="695182" y="339308"/>
                </a:cubicBezTo>
              </a:path>
            </a:pathLst>
          </a:custGeom>
          <a:solidFill>
            <a:srgbClr val="312783"/>
          </a:solidFill>
          <a:ln w="9240" cap="flat">
            <a:solidFill>
              <a:srgbClr val="312783"/>
            </a:solidFill>
            <a:prstDash val="solid"/>
            <a:miter/>
          </a:ln>
        </p:spPr>
        <p:txBody>
          <a:bodyPr rtlCol="0" anchor="ctr"/>
          <a:lstStyle/>
          <a:p>
            <a:endParaRPr lang="fi-FI"/>
          </a:p>
        </p:txBody>
      </p:sp>
      <p:sp>
        <p:nvSpPr>
          <p:cNvPr id="18" name="Vapaamuotoinen: Muoto 17">
            <a:extLst>
              <a:ext uri="{FF2B5EF4-FFF2-40B4-BE49-F238E27FC236}">
                <a16:creationId xmlns:a16="http://schemas.microsoft.com/office/drawing/2014/main" id="{46ADB362-7D59-5A39-1196-77BC0DC1F395}"/>
              </a:ext>
              <a:ext uri="{C183D7F6-B498-43B3-948B-1728B52AA6E4}">
                <adec:decorative xmlns:adec="http://schemas.microsoft.com/office/drawing/2017/decorative" val="1"/>
              </a:ext>
            </a:extLst>
          </p:cNvPr>
          <p:cNvSpPr/>
          <p:nvPr/>
        </p:nvSpPr>
        <p:spPr>
          <a:xfrm>
            <a:off x="7463367" y="3475917"/>
            <a:ext cx="398859" cy="334912"/>
          </a:xfrm>
          <a:custGeom>
            <a:avLst/>
            <a:gdLst>
              <a:gd name="connsiteX0" fmla="*/ 143071 w 398859"/>
              <a:gd name="connsiteY0" fmla="*/ 311314 h 334912"/>
              <a:gd name="connsiteX1" fmla="*/ 23645 w 398859"/>
              <a:gd name="connsiteY1" fmla="*/ 191888 h 334912"/>
              <a:gd name="connsiteX2" fmla="*/ 79078 w 398859"/>
              <a:gd name="connsiteY2" fmla="*/ 136454 h 334912"/>
              <a:gd name="connsiteX3" fmla="*/ 143071 w 398859"/>
              <a:gd name="connsiteY3" fmla="*/ 200448 h 334912"/>
              <a:gd name="connsiteX4" fmla="*/ 319828 w 398859"/>
              <a:gd name="connsiteY4" fmla="*/ 23691 h 334912"/>
              <a:gd name="connsiteX5" fmla="*/ 375261 w 398859"/>
              <a:gd name="connsiteY5" fmla="*/ 79124 h 334912"/>
              <a:gd name="connsiteX6" fmla="*/ 143071 w 398859"/>
              <a:gd name="connsiteY6" fmla="*/ 311314 h 334912"/>
              <a:gd name="connsiteX7" fmla="*/ 143071 w 398859"/>
              <a:gd name="connsiteY7" fmla="*/ 176803 h 334912"/>
              <a:gd name="connsiteX8" fmla="*/ 79078 w 398859"/>
              <a:gd name="connsiteY8" fmla="*/ 112810 h 334912"/>
              <a:gd name="connsiteX9" fmla="*/ 0 w 398859"/>
              <a:gd name="connsiteY9" fmla="*/ 191888 h 334912"/>
              <a:gd name="connsiteX10" fmla="*/ 143025 w 398859"/>
              <a:gd name="connsiteY10" fmla="*/ 334913 h 334912"/>
              <a:gd name="connsiteX11" fmla="*/ 398860 w 398859"/>
              <a:gd name="connsiteY11" fmla="*/ 79078 h 334912"/>
              <a:gd name="connsiteX12" fmla="*/ 319782 w 398859"/>
              <a:gd name="connsiteY12" fmla="*/ 0 h 334912"/>
              <a:gd name="connsiteX13" fmla="*/ 143025 w 398859"/>
              <a:gd name="connsiteY13" fmla="*/ 176757 h 3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8859" h="334912">
                <a:moveTo>
                  <a:pt x="143071" y="311314"/>
                </a:moveTo>
                <a:lnTo>
                  <a:pt x="23645" y="191888"/>
                </a:lnTo>
                <a:lnTo>
                  <a:pt x="79078" y="136454"/>
                </a:lnTo>
                <a:lnTo>
                  <a:pt x="143071" y="200448"/>
                </a:lnTo>
                <a:lnTo>
                  <a:pt x="319828" y="23691"/>
                </a:lnTo>
                <a:lnTo>
                  <a:pt x="375261" y="79124"/>
                </a:lnTo>
                <a:lnTo>
                  <a:pt x="143071" y="311314"/>
                </a:lnTo>
                <a:close/>
                <a:moveTo>
                  <a:pt x="143071" y="176803"/>
                </a:moveTo>
                <a:lnTo>
                  <a:pt x="79078" y="112810"/>
                </a:lnTo>
                <a:lnTo>
                  <a:pt x="0" y="191888"/>
                </a:lnTo>
                <a:lnTo>
                  <a:pt x="143025" y="334913"/>
                </a:lnTo>
                <a:lnTo>
                  <a:pt x="398860" y="79078"/>
                </a:lnTo>
                <a:lnTo>
                  <a:pt x="319782" y="0"/>
                </a:lnTo>
                <a:lnTo>
                  <a:pt x="143025" y="176757"/>
                </a:lnTo>
                <a:close/>
              </a:path>
            </a:pathLst>
          </a:custGeom>
          <a:solidFill>
            <a:srgbClr val="312783"/>
          </a:solidFill>
          <a:ln w="9240" cap="flat">
            <a:solidFill>
              <a:srgbClr val="312783"/>
            </a:solidFill>
            <a:prstDash val="solid"/>
            <a:miter/>
          </a:ln>
        </p:spPr>
        <p:txBody>
          <a:bodyPr rtlCol="0" anchor="ctr"/>
          <a:lstStyle/>
          <a:p>
            <a:endParaRPr lang="fi-FI"/>
          </a:p>
        </p:txBody>
      </p:sp>
      <p:sp>
        <p:nvSpPr>
          <p:cNvPr id="43" name="Vapaamuotoinen: Muoto 42">
            <a:extLst>
              <a:ext uri="{FF2B5EF4-FFF2-40B4-BE49-F238E27FC236}">
                <a16:creationId xmlns:a16="http://schemas.microsoft.com/office/drawing/2014/main" id="{F531D1DA-4ACA-D6F8-A842-EB7362D66EA5}"/>
              </a:ext>
              <a:ext uri="{C183D7F6-B498-43B3-948B-1728B52AA6E4}">
                <adec:decorative xmlns:adec="http://schemas.microsoft.com/office/drawing/2017/decorative" val="1"/>
              </a:ext>
            </a:extLst>
          </p:cNvPr>
          <p:cNvSpPr/>
          <p:nvPr/>
        </p:nvSpPr>
        <p:spPr>
          <a:xfrm>
            <a:off x="10097438" y="3261784"/>
            <a:ext cx="854219" cy="846677"/>
          </a:xfrm>
          <a:custGeom>
            <a:avLst/>
            <a:gdLst>
              <a:gd name="connsiteX0" fmla="*/ 427084 w 854219"/>
              <a:gd name="connsiteY0" fmla="*/ 846678 h 846677"/>
              <a:gd name="connsiteX1" fmla="*/ 854220 w 854219"/>
              <a:gd name="connsiteY1" fmla="*/ 423339 h 846677"/>
              <a:gd name="connsiteX2" fmla="*/ 427084 w 854219"/>
              <a:gd name="connsiteY2" fmla="*/ 0 h 846677"/>
              <a:gd name="connsiteX3" fmla="*/ 0 w 854219"/>
              <a:gd name="connsiteY3" fmla="*/ 423339 h 846677"/>
              <a:gd name="connsiteX4" fmla="*/ 427136 w 854219"/>
              <a:gd name="connsiteY4" fmla="*/ 846678 h 84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219" h="846677">
                <a:moveTo>
                  <a:pt x="427084" y="846678"/>
                </a:moveTo>
                <a:cubicBezTo>
                  <a:pt x="662968" y="846678"/>
                  <a:pt x="854220" y="657119"/>
                  <a:pt x="854220" y="423339"/>
                </a:cubicBezTo>
                <a:cubicBezTo>
                  <a:pt x="854220" y="189559"/>
                  <a:pt x="663019" y="0"/>
                  <a:pt x="427084" y="0"/>
                </a:cubicBezTo>
                <a:cubicBezTo>
                  <a:pt x="191149" y="0"/>
                  <a:pt x="0" y="189559"/>
                  <a:pt x="0" y="423339"/>
                </a:cubicBezTo>
                <a:cubicBezTo>
                  <a:pt x="0" y="657119"/>
                  <a:pt x="191200" y="846678"/>
                  <a:pt x="427136" y="846678"/>
                </a:cubicBezTo>
              </a:path>
            </a:pathLst>
          </a:custGeom>
          <a:solidFill>
            <a:srgbClr val="FDE8E4"/>
          </a:solidFill>
          <a:ln w="5125" cap="flat">
            <a:noFill/>
            <a:prstDash val="solid"/>
            <a:miter/>
          </a:ln>
        </p:spPr>
        <p:txBody>
          <a:bodyPr rtlCol="0" anchor="ctr"/>
          <a:lstStyle/>
          <a:p>
            <a:endParaRPr lang="fi-FI"/>
          </a:p>
        </p:txBody>
      </p:sp>
      <p:sp>
        <p:nvSpPr>
          <p:cNvPr id="16" name="Vapaamuotoinen: Muoto 15">
            <a:extLst>
              <a:ext uri="{FF2B5EF4-FFF2-40B4-BE49-F238E27FC236}">
                <a16:creationId xmlns:a16="http://schemas.microsoft.com/office/drawing/2014/main" id="{DB1F8F21-5E2C-289A-4F64-9F655A3A2487}"/>
              </a:ext>
              <a:ext uri="{C183D7F6-B498-43B3-948B-1728B52AA6E4}">
                <adec:decorative xmlns:adec="http://schemas.microsoft.com/office/drawing/2017/decorative" val="1"/>
              </a:ext>
            </a:extLst>
          </p:cNvPr>
          <p:cNvSpPr/>
          <p:nvPr/>
        </p:nvSpPr>
        <p:spPr>
          <a:xfrm>
            <a:off x="5677842" y="1422919"/>
            <a:ext cx="854219" cy="846677"/>
          </a:xfrm>
          <a:custGeom>
            <a:avLst/>
            <a:gdLst>
              <a:gd name="connsiteX0" fmla="*/ 427084 w 854219"/>
              <a:gd name="connsiteY0" fmla="*/ 846678 h 846677"/>
              <a:gd name="connsiteX1" fmla="*/ 854220 w 854219"/>
              <a:gd name="connsiteY1" fmla="*/ 423339 h 846677"/>
              <a:gd name="connsiteX2" fmla="*/ 427084 w 854219"/>
              <a:gd name="connsiteY2" fmla="*/ 0 h 846677"/>
              <a:gd name="connsiteX3" fmla="*/ 0 w 854219"/>
              <a:gd name="connsiteY3" fmla="*/ 423339 h 846677"/>
              <a:gd name="connsiteX4" fmla="*/ 427136 w 854219"/>
              <a:gd name="connsiteY4" fmla="*/ 846678 h 84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219" h="846677">
                <a:moveTo>
                  <a:pt x="427084" y="846678"/>
                </a:moveTo>
                <a:cubicBezTo>
                  <a:pt x="662968" y="846678"/>
                  <a:pt x="854220" y="657119"/>
                  <a:pt x="854220" y="423339"/>
                </a:cubicBezTo>
                <a:cubicBezTo>
                  <a:pt x="854220" y="189559"/>
                  <a:pt x="663019" y="0"/>
                  <a:pt x="427084" y="0"/>
                </a:cubicBezTo>
                <a:cubicBezTo>
                  <a:pt x="191149" y="0"/>
                  <a:pt x="0" y="189559"/>
                  <a:pt x="0" y="423339"/>
                </a:cubicBezTo>
                <a:cubicBezTo>
                  <a:pt x="0" y="657119"/>
                  <a:pt x="191200" y="846678"/>
                  <a:pt x="427136" y="846678"/>
                </a:cubicBezTo>
              </a:path>
            </a:pathLst>
          </a:custGeom>
          <a:solidFill>
            <a:srgbClr val="FDE8E4"/>
          </a:solidFill>
          <a:ln w="5125" cap="flat">
            <a:noFill/>
            <a:prstDash val="solid"/>
            <a:miter/>
          </a:ln>
        </p:spPr>
        <p:txBody>
          <a:bodyPr rtlCol="0" anchor="ctr"/>
          <a:lstStyle/>
          <a:p>
            <a:endParaRPr lang="fi-FI"/>
          </a:p>
        </p:txBody>
      </p:sp>
      <p:sp>
        <p:nvSpPr>
          <p:cNvPr id="56" name="Vapaamuotoinen: Muoto 55">
            <a:extLst>
              <a:ext uri="{FF2B5EF4-FFF2-40B4-BE49-F238E27FC236}">
                <a16:creationId xmlns:a16="http://schemas.microsoft.com/office/drawing/2014/main" id="{A1227B0A-8456-4D17-DE41-938D1E6AE986}"/>
              </a:ext>
              <a:ext uri="{C183D7F6-B498-43B3-948B-1728B52AA6E4}">
                <adec:decorative xmlns:adec="http://schemas.microsoft.com/office/drawing/2017/decorative" val="1"/>
              </a:ext>
            </a:extLst>
          </p:cNvPr>
          <p:cNvSpPr/>
          <p:nvPr/>
        </p:nvSpPr>
        <p:spPr>
          <a:xfrm>
            <a:off x="5657373" y="5008350"/>
            <a:ext cx="793914" cy="786858"/>
          </a:xfrm>
          <a:custGeom>
            <a:avLst/>
            <a:gdLst>
              <a:gd name="connsiteX0" fmla="*/ 396957 w 793914"/>
              <a:gd name="connsiteY0" fmla="*/ 786859 h 786858"/>
              <a:gd name="connsiteX1" fmla="*/ 793915 w 793914"/>
              <a:gd name="connsiteY1" fmla="*/ 393430 h 786858"/>
              <a:gd name="connsiteX2" fmla="*/ 396957 w 793914"/>
              <a:gd name="connsiteY2" fmla="*/ 0 h 786858"/>
              <a:gd name="connsiteX3" fmla="*/ 0 w 793914"/>
              <a:gd name="connsiteY3" fmla="*/ 393430 h 786858"/>
              <a:gd name="connsiteX4" fmla="*/ 396957 w 793914"/>
              <a:gd name="connsiteY4" fmla="*/ 786859 h 786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914" h="786858">
                <a:moveTo>
                  <a:pt x="396957" y="786859"/>
                </a:moveTo>
                <a:cubicBezTo>
                  <a:pt x="616176" y="786859"/>
                  <a:pt x="793915" y="610693"/>
                  <a:pt x="793915" y="393430"/>
                </a:cubicBezTo>
                <a:cubicBezTo>
                  <a:pt x="793915" y="176166"/>
                  <a:pt x="616176" y="0"/>
                  <a:pt x="396957" y="0"/>
                </a:cubicBezTo>
                <a:cubicBezTo>
                  <a:pt x="177739" y="0"/>
                  <a:pt x="0" y="176166"/>
                  <a:pt x="0" y="393430"/>
                </a:cubicBezTo>
                <a:cubicBezTo>
                  <a:pt x="0" y="610693"/>
                  <a:pt x="177692" y="786859"/>
                  <a:pt x="396957" y="786859"/>
                </a:cubicBezTo>
              </a:path>
            </a:pathLst>
          </a:custGeom>
          <a:solidFill>
            <a:srgbClr val="EBF2DB"/>
          </a:solidFill>
          <a:ln w="4763" cap="flat">
            <a:noFill/>
            <a:prstDash val="solid"/>
            <a:miter/>
          </a:ln>
        </p:spPr>
        <p:txBody>
          <a:bodyPr rtlCol="0" anchor="ctr"/>
          <a:lstStyle/>
          <a:p>
            <a:endParaRPr lang="fi-FI"/>
          </a:p>
        </p:txBody>
      </p:sp>
      <p:sp>
        <p:nvSpPr>
          <p:cNvPr id="50" name="Vapaamuotoinen: Muoto 49">
            <a:extLst>
              <a:ext uri="{FF2B5EF4-FFF2-40B4-BE49-F238E27FC236}">
                <a16:creationId xmlns:a16="http://schemas.microsoft.com/office/drawing/2014/main" id="{DB33281B-82BA-C27B-D234-441AE34A72C6}"/>
              </a:ext>
              <a:ext uri="{C183D7F6-B498-43B3-948B-1728B52AA6E4}">
                <adec:decorative xmlns:adec="http://schemas.microsoft.com/office/drawing/2017/decorative" val="1"/>
              </a:ext>
            </a:extLst>
          </p:cNvPr>
          <p:cNvSpPr/>
          <p:nvPr/>
        </p:nvSpPr>
        <p:spPr>
          <a:xfrm>
            <a:off x="2688494" y="5082014"/>
            <a:ext cx="770511" cy="763663"/>
          </a:xfrm>
          <a:custGeom>
            <a:avLst/>
            <a:gdLst>
              <a:gd name="connsiteX0" fmla="*/ 385256 w 770511"/>
              <a:gd name="connsiteY0" fmla="*/ 763663 h 763663"/>
              <a:gd name="connsiteX1" fmla="*/ 770512 w 770511"/>
              <a:gd name="connsiteY1" fmla="*/ 381832 h 763663"/>
              <a:gd name="connsiteX2" fmla="*/ 385256 w 770511"/>
              <a:gd name="connsiteY2" fmla="*/ 0 h 763663"/>
              <a:gd name="connsiteX3" fmla="*/ 0 w 770511"/>
              <a:gd name="connsiteY3" fmla="*/ 381832 h 763663"/>
              <a:gd name="connsiteX4" fmla="*/ 385256 w 770511"/>
              <a:gd name="connsiteY4" fmla="*/ 763663 h 763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11" h="763663">
                <a:moveTo>
                  <a:pt x="385256" y="763663"/>
                </a:moveTo>
                <a:cubicBezTo>
                  <a:pt x="598012" y="763663"/>
                  <a:pt x="770512" y="592691"/>
                  <a:pt x="770512" y="381832"/>
                </a:cubicBezTo>
                <a:cubicBezTo>
                  <a:pt x="770512" y="170973"/>
                  <a:pt x="598012" y="0"/>
                  <a:pt x="385256" y="0"/>
                </a:cubicBezTo>
                <a:cubicBezTo>
                  <a:pt x="172500" y="0"/>
                  <a:pt x="0" y="170927"/>
                  <a:pt x="0" y="381832"/>
                </a:cubicBezTo>
                <a:cubicBezTo>
                  <a:pt x="0" y="592737"/>
                  <a:pt x="172454" y="763663"/>
                  <a:pt x="385256" y="763663"/>
                </a:cubicBezTo>
              </a:path>
            </a:pathLst>
          </a:custGeom>
          <a:solidFill>
            <a:srgbClr val="F7F0E8"/>
          </a:solidFill>
          <a:ln w="4620" cap="flat">
            <a:noFill/>
            <a:prstDash val="solid"/>
            <a:miter/>
          </a:ln>
        </p:spPr>
        <p:txBody>
          <a:bodyPr rtlCol="0" anchor="ctr"/>
          <a:lstStyle/>
          <a:p>
            <a:endParaRPr lang="fi-FI"/>
          </a:p>
        </p:txBody>
      </p:sp>
      <p:sp>
        <p:nvSpPr>
          <p:cNvPr id="35" name="Vapaamuotoinen: Muoto 34">
            <a:extLst>
              <a:ext uri="{FF2B5EF4-FFF2-40B4-BE49-F238E27FC236}">
                <a16:creationId xmlns:a16="http://schemas.microsoft.com/office/drawing/2014/main" id="{F1818BC3-78DA-CC9D-7F56-03C7ED39748D}"/>
              </a:ext>
              <a:ext uri="{C183D7F6-B498-43B3-948B-1728B52AA6E4}">
                <adec:decorative xmlns:adec="http://schemas.microsoft.com/office/drawing/2017/decorative" val="1"/>
              </a:ext>
            </a:extLst>
          </p:cNvPr>
          <p:cNvSpPr/>
          <p:nvPr/>
        </p:nvSpPr>
        <p:spPr>
          <a:xfrm>
            <a:off x="4224055" y="3236426"/>
            <a:ext cx="856056" cy="848497"/>
          </a:xfrm>
          <a:custGeom>
            <a:avLst/>
            <a:gdLst>
              <a:gd name="connsiteX0" fmla="*/ 428002 w 856056"/>
              <a:gd name="connsiteY0" fmla="*/ 848498 h 848497"/>
              <a:gd name="connsiteX1" fmla="*/ 856056 w 856056"/>
              <a:gd name="connsiteY1" fmla="*/ 424249 h 848497"/>
              <a:gd name="connsiteX2" fmla="*/ 428002 w 856056"/>
              <a:gd name="connsiteY2" fmla="*/ 0 h 848497"/>
              <a:gd name="connsiteX3" fmla="*/ 0 w 856056"/>
              <a:gd name="connsiteY3" fmla="*/ 424249 h 848497"/>
              <a:gd name="connsiteX4" fmla="*/ 428054 w 856056"/>
              <a:gd name="connsiteY4" fmla="*/ 848498 h 848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056" h="848497">
                <a:moveTo>
                  <a:pt x="428002" y="848498"/>
                </a:moveTo>
                <a:cubicBezTo>
                  <a:pt x="664393" y="848498"/>
                  <a:pt x="856056" y="658532"/>
                  <a:pt x="856056" y="424249"/>
                </a:cubicBezTo>
                <a:cubicBezTo>
                  <a:pt x="856056" y="189966"/>
                  <a:pt x="664445" y="0"/>
                  <a:pt x="428002" y="0"/>
                </a:cubicBezTo>
                <a:cubicBezTo>
                  <a:pt x="191560" y="0"/>
                  <a:pt x="0" y="189966"/>
                  <a:pt x="0" y="424249"/>
                </a:cubicBezTo>
                <a:cubicBezTo>
                  <a:pt x="0" y="658532"/>
                  <a:pt x="191611" y="848498"/>
                  <a:pt x="428054" y="848498"/>
                </a:cubicBezTo>
              </a:path>
            </a:pathLst>
          </a:custGeom>
          <a:solidFill>
            <a:srgbClr val="D2CDE8"/>
          </a:solidFill>
          <a:ln w="5125" cap="flat">
            <a:noFill/>
            <a:prstDash val="solid"/>
            <a:miter/>
          </a:ln>
        </p:spPr>
        <p:txBody>
          <a:bodyPr rtlCol="0" anchor="ctr"/>
          <a:lstStyle/>
          <a:p>
            <a:endParaRPr lang="fi-FI"/>
          </a:p>
        </p:txBody>
      </p:sp>
      <p:sp>
        <p:nvSpPr>
          <p:cNvPr id="59" name="Vapaamuotoinen: Muoto 58">
            <a:extLst>
              <a:ext uri="{FF2B5EF4-FFF2-40B4-BE49-F238E27FC236}">
                <a16:creationId xmlns:a16="http://schemas.microsoft.com/office/drawing/2014/main" id="{709D4A0F-8DE1-06B5-A517-88EE8877EB4D}"/>
              </a:ext>
              <a:ext uri="{C183D7F6-B498-43B3-948B-1728B52AA6E4}">
                <adec:decorative xmlns:adec="http://schemas.microsoft.com/office/drawing/2017/decorative" val="1"/>
              </a:ext>
            </a:extLst>
          </p:cNvPr>
          <p:cNvSpPr/>
          <p:nvPr/>
        </p:nvSpPr>
        <p:spPr>
          <a:xfrm>
            <a:off x="8602131" y="5067871"/>
            <a:ext cx="784522" cy="777550"/>
          </a:xfrm>
          <a:custGeom>
            <a:avLst/>
            <a:gdLst>
              <a:gd name="connsiteX0" fmla="*/ 392261 w 784522"/>
              <a:gd name="connsiteY0" fmla="*/ 777550 h 777550"/>
              <a:gd name="connsiteX1" fmla="*/ 784523 w 784522"/>
              <a:gd name="connsiteY1" fmla="*/ 388775 h 777550"/>
              <a:gd name="connsiteX2" fmla="*/ 392261 w 784522"/>
              <a:gd name="connsiteY2" fmla="*/ 0 h 777550"/>
              <a:gd name="connsiteX3" fmla="*/ 0 w 784522"/>
              <a:gd name="connsiteY3" fmla="*/ 388775 h 777550"/>
              <a:gd name="connsiteX4" fmla="*/ 392261 w 784522"/>
              <a:gd name="connsiteY4" fmla="*/ 777550 h 7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522" h="777550">
                <a:moveTo>
                  <a:pt x="392261" y="777550"/>
                </a:moveTo>
                <a:cubicBezTo>
                  <a:pt x="608886" y="777550"/>
                  <a:pt x="784523" y="603468"/>
                  <a:pt x="784523" y="388775"/>
                </a:cubicBezTo>
                <a:cubicBezTo>
                  <a:pt x="784523" y="174082"/>
                  <a:pt x="608886" y="0"/>
                  <a:pt x="392261" y="0"/>
                </a:cubicBezTo>
                <a:cubicBezTo>
                  <a:pt x="175637" y="0"/>
                  <a:pt x="0" y="174035"/>
                  <a:pt x="0" y="388775"/>
                </a:cubicBezTo>
                <a:cubicBezTo>
                  <a:pt x="0" y="603515"/>
                  <a:pt x="175589" y="777550"/>
                  <a:pt x="392261" y="777550"/>
                </a:cubicBezTo>
              </a:path>
            </a:pathLst>
          </a:custGeom>
          <a:solidFill>
            <a:srgbClr val="EAF3FB"/>
          </a:solidFill>
          <a:ln w="4677" cap="flat">
            <a:noFill/>
            <a:prstDash val="solid"/>
            <a:miter/>
          </a:ln>
        </p:spPr>
        <p:txBody>
          <a:bodyPr rtlCol="0" anchor="ctr"/>
          <a:lstStyle/>
          <a:p>
            <a:endParaRPr lang="fi-FI"/>
          </a:p>
        </p:txBody>
      </p:sp>
      <p:sp>
        <p:nvSpPr>
          <p:cNvPr id="21" name="Vapaamuotoinen: Muoto 20">
            <a:extLst>
              <a:ext uri="{FF2B5EF4-FFF2-40B4-BE49-F238E27FC236}">
                <a16:creationId xmlns:a16="http://schemas.microsoft.com/office/drawing/2014/main" id="{87502479-A2C6-73B0-9F1B-73EDA723A3AE}"/>
              </a:ext>
              <a:ext uri="{C183D7F6-B498-43B3-948B-1728B52AA6E4}">
                <adec:decorative xmlns:adec="http://schemas.microsoft.com/office/drawing/2017/decorative" val="1"/>
              </a:ext>
            </a:extLst>
          </p:cNvPr>
          <p:cNvSpPr/>
          <p:nvPr/>
        </p:nvSpPr>
        <p:spPr>
          <a:xfrm>
            <a:off x="2674443" y="1471520"/>
            <a:ext cx="784522" cy="777550"/>
          </a:xfrm>
          <a:custGeom>
            <a:avLst/>
            <a:gdLst>
              <a:gd name="connsiteX0" fmla="*/ 392261 w 784522"/>
              <a:gd name="connsiteY0" fmla="*/ 777550 h 777550"/>
              <a:gd name="connsiteX1" fmla="*/ 784523 w 784522"/>
              <a:gd name="connsiteY1" fmla="*/ 388775 h 777550"/>
              <a:gd name="connsiteX2" fmla="*/ 392261 w 784522"/>
              <a:gd name="connsiteY2" fmla="*/ 0 h 777550"/>
              <a:gd name="connsiteX3" fmla="*/ 0 w 784522"/>
              <a:gd name="connsiteY3" fmla="*/ 388775 h 777550"/>
              <a:gd name="connsiteX4" fmla="*/ 392261 w 784522"/>
              <a:gd name="connsiteY4" fmla="*/ 777550 h 7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522" h="777550">
                <a:moveTo>
                  <a:pt x="392261" y="777550"/>
                </a:moveTo>
                <a:cubicBezTo>
                  <a:pt x="608886" y="777550"/>
                  <a:pt x="784523" y="603468"/>
                  <a:pt x="784523" y="388775"/>
                </a:cubicBezTo>
                <a:cubicBezTo>
                  <a:pt x="784523" y="174082"/>
                  <a:pt x="608886" y="0"/>
                  <a:pt x="392261" y="0"/>
                </a:cubicBezTo>
                <a:cubicBezTo>
                  <a:pt x="175637" y="0"/>
                  <a:pt x="0" y="174035"/>
                  <a:pt x="0" y="388775"/>
                </a:cubicBezTo>
                <a:cubicBezTo>
                  <a:pt x="0" y="603515"/>
                  <a:pt x="175589" y="777550"/>
                  <a:pt x="392261" y="777550"/>
                </a:cubicBezTo>
              </a:path>
            </a:pathLst>
          </a:custGeom>
          <a:solidFill>
            <a:srgbClr val="EAF3FB"/>
          </a:solidFill>
          <a:ln w="4677" cap="flat">
            <a:noFill/>
            <a:prstDash val="solid"/>
            <a:miter/>
          </a:ln>
        </p:spPr>
        <p:txBody>
          <a:bodyPr rtlCol="0" anchor="ctr"/>
          <a:lstStyle/>
          <a:p>
            <a:endParaRPr lang="fi-FI"/>
          </a:p>
        </p:txBody>
      </p:sp>
      <p:pic>
        <p:nvPicPr>
          <p:cNvPr id="36" name="Kuva 35">
            <a:extLst>
              <a:ext uri="{FF2B5EF4-FFF2-40B4-BE49-F238E27FC236}">
                <a16:creationId xmlns:a16="http://schemas.microsoft.com/office/drawing/2014/main" id="{069E8EC9-68DC-4215-B056-B7781E61E6BD}"/>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41205" y="1391481"/>
            <a:ext cx="876520" cy="866993"/>
          </a:xfrm>
          <a:prstGeom prst="rect">
            <a:avLst/>
          </a:prstGeom>
        </p:spPr>
      </p:pic>
      <p:pic>
        <p:nvPicPr>
          <p:cNvPr id="14" name="Kuva 13">
            <a:extLst>
              <a:ext uri="{FF2B5EF4-FFF2-40B4-BE49-F238E27FC236}">
                <a16:creationId xmlns:a16="http://schemas.microsoft.com/office/drawing/2014/main" id="{6DF1D4F7-4FE0-6EF1-7DAB-8149833B1BF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9526" y="1590040"/>
            <a:ext cx="1050250" cy="556015"/>
          </a:xfrm>
          <a:prstGeom prst="rect">
            <a:avLst/>
          </a:prstGeom>
        </p:spPr>
      </p:pic>
      <p:pic>
        <p:nvPicPr>
          <p:cNvPr id="30" name="Kuva 29">
            <a:extLst>
              <a:ext uri="{FF2B5EF4-FFF2-40B4-BE49-F238E27FC236}">
                <a16:creationId xmlns:a16="http://schemas.microsoft.com/office/drawing/2014/main" id="{DEA4ADC4-4990-1A05-0114-A745FA2597F6}"/>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85242" y="3342125"/>
            <a:ext cx="781951" cy="550670"/>
          </a:xfrm>
          <a:prstGeom prst="rect">
            <a:avLst/>
          </a:prstGeom>
        </p:spPr>
      </p:pic>
      <p:pic>
        <p:nvPicPr>
          <p:cNvPr id="41" name="Kuva 40">
            <a:extLst>
              <a:ext uri="{FF2B5EF4-FFF2-40B4-BE49-F238E27FC236}">
                <a16:creationId xmlns:a16="http://schemas.microsoft.com/office/drawing/2014/main" id="{ECCEE401-4BC9-FE1D-4B06-103BA8702B1A}"/>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03942" y="3320459"/>
            <a:ext cx="856056" cy="726968"/>
          </a:xfrm>
          <a:prstGeom prst="rect">
            <a:avLst/>
          </a:prstGeom>
        </p:spPr>
      </p:pic>
      <p:pic>
        <p:nvPicPr>
          <p:cNvPr id="48" name="Kuva 47">
            <a:extLst>
              <a:ext uri="{FF2B5EF4-FFF2-40B4-BE49-F238E27FC236}">
                <a16:creationId xmlns:a16="http://schemas.microsoft.com/office/drawing/2014/main" id="{E1291F10-694C-7AC1-C07C-45DCC0D79ADD}"/>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44456" y="3397167"/>
            <a:ext cx="772794" cy="695515"/>
          </a:xfrm>
          <a:prstGeom prst="rect">
            <a:avLst/>
          </a:prstGeom>
        </p:spPr>
      </p:pic>
      <p:pic>
        <p:nvPicPr>
          <p:cNvPr id="54" name="Kuva 53">
            <a:extLst>
              <a:ext uri="{FF2B5EF4-FFF2-40B4-BE49-F238E27FC236}">
                <a16:creationId xmlns:a16="http://schemas.microsoft.com/office/drawing/2014/main" id="{C093720B-CCCF-90F9-4715-7B0EA7236228}"/>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803084" y="5070265"/>
            <a:ext cx="719665" cy="719665"/>
          </a:xfrm>
          <a:prstGeom prst="rect">
            <a:avLst/>
          </a:prstGeom>
        </p:spPr>
      </p:pic>
      <p:pic>
        <p:nvPicPr>
          <p:cNvPr id="63" name="Kuva 62">
            <a:extLst>
              <a:ext uri="{FF2B5EF4-FFF2-40B4-BE49-F238E27FC236}">
                <a16:creationId xmlns:a16="http://schemas.microsoft.com/office/drawing/2014/main" id="{83D67954-FDE6-6930-544A-4F4135FD7762}"/>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758388" y="5067871"/>
            <a:ext cx="709120" cy="658916"/>
          </a:xfrm>
          <a:prstGeom prst="rect">
            <a:avLst/>
          </a:prstGeom>
        </p:spPr>
      </p:pic>
      <p:pic>
        <p:nvPicPr>
          <p:cNvPr id="65" name="Kuva 64">
            <a:extLst>
              <a:ext uri="{FF2B5EF4-FFF2-40B4-BE49-F238E27FC236}">
                <a16:creationId xmlns:a16="http://schemas.microsoft.com/office/drawing/2014/main" id="{151D20BD-FA23-2E6D-218D-9CDE12768965}"/>
              </a:ext>
              <a:ext uri="{C183D7F6-B498-43B3-948B-1728B52AA6E4}">
                <adec:decorative xmlns:adec="http://schemas.microsoft.com/office/drawing/2017/decorative" val="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722717" y="5016653"/>
            <a:ext cx="780789" cy="759299"/>
          </a:xfrm>
          <a:prstGeom prst="rect">
            <a:avLst/>
          </a:prstGeom>
        </p:spPr>
      </p:pic>
      <p:pic>
        <p:nvPicPr>
          <p:cNvPr id="19" name="Kuva 18">
            <a:extLst>
              <a:ext uri="{FF2B5EF4-FFF2-40B4-BE49-F238E27FC236}">
                <a16:creationId xmlns:a16="http://schemas.microsoft.com/office/drawing/2014/main" id="{33864CE1-A155-0DC6-E9CD-D0062045533B}"/>
              </a:ext>
              <a:ext uri="{C183D7F6-B498-43B3-948B-1728B52AA6E4}">
                <adec:decorative xmlns:adec="http://schemas.microsoft.com/office/drawing/2017/decorative" val="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817700" y="1399014"/>
            <a:ext cx="612997" cy="859460"/>
          </a:xfrm>
          <a:prstGeom prst="rect">
            <a:avLst/>
          </a:prstGeom>
        </p:spPr>
      </p:pic>
    </p:spTree>
    <p:extLst>
      <p:ext uri="{BB962C8B-B14F-4D97-AF65-F5344CB8AC3E}">
        <p14:creationId xmlns:p14="http://schemas.microsoft.com/office/powerpoint/2010/main" val="13367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2D716D-553A-2214-A0A1-96B9CF292800}"/>
              </a:ext>
            </a:extLst>
          </p:cNvPr>
          <p:cNvSpPr>
            <a:spLocks noGrp="1"/>
          </p:cNvSpPr>
          <p:nvPr>
            <p:ph type="title"/>
          </p:nvPr>
        </p:nvSpPr>
        <p:spPr>
          <a:xfrm>
            <a:off x="838200" y="936523"/>
            <a:ext cx="5562600" cy="754165"/>
          </a:xfrm>
        </p:spPr>
        <p:txBody>
          <a:bodyPr>
            <a:noAutofit/>
          </a:bodyPr>
          <a:lstStyle/>
          <a:p>
            <a:r>
              <a:rPr lang="sv-FI"/>
              <a:t>Upphandlingslagen och tröskelvärden</a:t>
            </a:r>
          </a:p>
        </p:txBody>
      </p:sp>
      <p:sp>
        <p:nvSpPr>
          <p:cNvPr id="3" name="Sisällön paikkamerkki 2">
            <a:extLst>
              <a:ext uri="{FF2B5EF4-FFF2-40B4-BE49-F238E27FC236}">
                <a16:creationId xmlns:a16="http://schemas.microsoft.com/office/drawing/2014/main" id="{4D49CC23-6FD1-C5EF-A1C4-22F22379C782}"/>
              </a:ext>
            </a:extLst>
          </p:cNvPr>
          <p:cNvSpPr>
            <a:spLocks noGrp="1"/>
          </p:cNvSpPr>
          <p:nvPr>
            <p:ph idx="1"/>
          </p:nvPr>
        </p:nvSpPr>
        <p:spPr>
          <a:xfrm>
            <a:off x="838200" y="1895963"/>
            <a:ext cx="6026150" cy="4351338"/>
          </a:xfrm>
        </p:spPr>
        <p:txBody>
          <a:bodyPr/>
          <a:lstStyle/>
          <a:p>
            <a:r>
              <a:rPr lang="sv-FI"/>
              <a:t>I upphandlingslagen fastställs när en upphandling ska konkurrensutsättas</a:t>
            </a:r>
          </a:p>
          <a:p>
            <a:pPr lvl="1"/>
            <a:r>
              <a:rPr lang="sv-FI"/>
              <a:t>Detta grundar sig på tröskelvärden, som fastställer behovet av konkurrensutsättning</a:t>
            </a:r>
          </a:p>
          <a:p>
            <a:r>
              <a:rPr lang="sv-FI"/>
              <a:t>När värdet av en upphandling överskrider tröskelvärdet ska den konkurrensutsättas på det sätt som lagen förutsätter</a:t>
            </a:r>
          </a:p>
          <a:p>
            <a:pPr lvl="1"/>
            <a:r>
              <a:rPr lang="sv-FI"/>
              <a:t>Tröskelvärdet beräknas utifrån värdet på kontraktet, och när tröskelvärdet överskrids ska upphandlingen konkurrensutsättas genom en öppen konkurrensutsättning</a:t>
            </a:r>
          </a:p>
          <a:p>
            <a:r>
              <a:rPr lang="sv-FI" sz="1800">
                <a:solidFill>
                  <a:schemeClr val="tx1"/>
                </a:solidFill>
              </a:rPr>
              <a:t>Upphandlingar som underskrider tröskelvärdena kallas små upphandlingar, som konkurrensutsätts enligt organisationens egna anvisningar</a:t>
            </a:r>
          </a:p>
          <a:p>
            <a:endParaRPr lang="fi-FI" dirty="0"/>
          </a:p>
          <a:p>
            <a:endParaRPr lang="en-FI" dirty="0"/>
          </a:p>
          <a:p>
            <a:endParaRPr lang="fi-FI" dirty="0"/>
          </a:p>
          <a:p>
            <a:endParaRPr lang="fi-FI" dirty="0"/>
          </a:p>
          <a:p>
            <a:endParaRPr lang="fi-FI" dirty="0"/>
          </a:p>
          <a:p>
            <a:endParaRPr lang="fi-FI" dirty="0"/>
          </a:p>
        </p:txBody>
      </p:sp>
      <p:pic>
        <p:nvPicPr>
          <p:cNvPr id="5" name="Kuva 4">
            <a:extLst>
              <a:ext uri="{FF2B5EF4-FFF2-40B4-BE49-F238E27FC236}">
                <a16:creationId xmlns:a16="http://schemas.microsoft.com/office/drawing/2014/main" id="{DF7E0131-3B94-9CDB-71A1-C2AD6DDD79D5}"/>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370790">
            <a:off x="8063885" y="1995005"/>
            <a:ext cx="2928581" cy="2867989"/>
          </a:xfrm>
          <a:prstGeom prst="rect">
            <a:avLst/>
          </a:prstGeom>
        </p:spPr>
      </p:pic>
      <p:pic>
        <p:nvPicPr>
          <p:cNvPr id="11" name="Kuva 10">
            <a:extLst>
              <a:ext uri="{FF2B5EF4-FFF2-40B4-BE49-F238E27FC236}">
                <a16:creationId xmlns:a16="http://schemas.microsoft.com/office/drawing/2014/main" id="{1CD1ADE1-A966-30D2-9512-3AD0EBCC3CF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042900">
            <a:off x="6847192" y="1925869"/>
            <a:ext cx="4063674" cy="5236278"/>
          </a:xfrm>
          <a:prstGeom prst="rect">
            <a:avLst/>
          </a:prstGeom>
        </p:spPr>
      </p:pic>
    </p:spTree>
    <p:extLst>
      <p:ext uri="{BB962C8B-B14F-4D97-AF65-F5344CB8AC3E}">
        <p14:creationId xmlns:p14="http://schemas.microsoft.com/office/powerpoint/2010/main" val="96158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8">
            <a:extLst>
              <a:ext uri="{FF2B5EF4-FFF2-40B4-BE49-F238E27FC236}">
                <a16:creationId xmlns:a16="http://schemas.microsoft.com/office/drawing/2014/main" id="{2159DB2A-48ED-F631-EDA8-B1BDA46AD5D0}"/>
              </a:ext>
              <a:ext uri="{C183D7F6-B498-43B3-948B-1728B52AA6E4}">
                <adec:decorative xmlns:adec="http://schemas.microsoft.com/office/drawing/2017/decorative" val="1"/>
              </a:ext>
            </a:extLst>
          </p:cNvPr>
          <p:cNvSpPr/>
          <p:nvPr/>
        </p:nvSpPr>
        <p:spPr>
          <a:xfrm>
            <a:off x="3478421" y="2999237"/>
            <a:ext cx="2568575" cy="9143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46" name="Rectangle 8">
            <a:extLst>
              <a:ext uri="{FF2B5EF4-FFF2-40B4-BE49-F238E27FC236}">
                <a16:creationId xmlns:a16="http://schemas.microsoft.com/office/drawing/2014/main" id="{5A6E87E2-7E1B-7DE8-18CD-6458CB8301D1}"/>
              </a:ext>
              <a:ext uri="{C183D7F6-B498-43B3-948B-1728B52AA6E4}">
                <adec:decorative xmlns:adec="http://schemas.microsoft.com/office/drawing/2017/decorative" val="1"/>
              </a:ext>
            </a:extLst>
          </p:cNvPr>
          <p:cNvSpPr/>
          <p:nvPr/>
        </p:nvSpPr>
        <p:spPr>
          <a:xfrm>
            <a:off x="803274" y="2997823"/>
            <a:ext cx="2568575" cy="914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23" name="Rectangle 8">
            <a:extLst>
              <a:ext uri="{FF2B5EF4-FFF2-40B4-BE49-F238E27FC236}">
                <a16:creationId xmlns:a16="http://schemas.microsoft.com/office/drawing/2014/main" id="{8385B4AF-4EC5-20A2-7328-47DEEB2BA67C}"/>
              </a:ext>
              <a:ext uri="{C183D7F6-B498-43B3-948B-1728B52AA6E4}">
                <adec:decorative xmlns:adec="http://schemas.microsoft.com/office/drawing/2017/decorative" val="1"/>
              </a:ext>
            </a:extLst>
          </p:cNvPr>
          <p:cNvSpPr/>
          <p:nvPr/>
        </p:nvSpPr>
        <p:spPr>
          <a:xfrm>
            <a:off x="3478419" y="2253403"/>
            <a:ext cx="2568575" cy="6615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24" name="Rectangle 8">
            <a:extLst>
              <a:ext uri="{FF2B5EF4-FFF2-40B4-BE49-F238E27FC236}">
                <a16:creationId xmlns:a16="http://schemas.microsoft.com/office/drawing/2014/main" id="{28B0477F-02B5-7246-D5B5-9AEAFC4CD841}"/>
              </a:ext>
              <a:ext uri="{C183D7F6-B498-43B3-948B-1728B52AA6E4}">
                <adec:decorative xmlns:adec="http://schemas.microsoft.com/office/drawing/2017/decorative" val="1"/>
              </a:ext>
            </a:extLst>
          </p:cNvPr>
          <p:cNvSpPr/>
          <p:nvPr/>
        </p:nvSpPr>
        <p:spPr>
          <a:xfrm>
            <a:off x="6145005" y="2253403"/>
            <a:ext cx="2568575" cy="6615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25" name="Rectangle 8">
            <a:extLst>
              <a:ext uri="{FF2B5EF4-FFF2-40B4-BE49-F238E27FC236}">
                <a16:creationId xmlns:a16="http://schemas.microsoft.com/office/drawing/2014/main" id="{F0B58CCD-1D75-8DED-E3B5-CF8BE6084A38}"/>
              </a:ext>
              <a:ext uri="{C183D7F6-B498-43B3-948B-1728B52AA6E4}">
                <adec:decorative xmlns:adec="http://schemas.microsoft.com/office/drawing/2017/decorative" val="1"/>
              </a:ext>
            </a:extLst>
          </p:cNvPr>
          <p:cNvSpPr/>
          <p:nvPr/>
        </p:nvSpPr>
        <p:spPr>
          <a:xfrm>
            <a:off x="8815795" y="2253657"/>
            <a:ext cx="2568575" cy="6615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2" name="Otsikko 1">
            <a:extLst>
              <a:ext uri="{FF2B5EF4-FFF2-40B4-BE49-F238E27FC236}">
                <a16:creationId xmlns:a16="http://schemas.microsoft.com/office/drawing/2014/main" id="{560CF2CD-5834-92B1-2651-854CCB085841}"/>
              </a:ext>
            </a:extLst>
          </p:cNvPr>
          <p:cNvSpPr>
            <a:spLocks noGrp="1"/>
          </p:cNvSpPr>
          <p:nvPr>
            <p:ph type="title"/>
          </p:nvPr>
        </p:nvSpPr>
        <p:spPr/>
        <p:txBody>
          <a:bodyPr>
            <a:normAutofit fontScale="90000"/>
          </a:bodyPr>
          <a:lstStyle/>
          <a:p>
            <a:r>
              <a:rPr lang="sv-FI"/>
              <a:t>Tröskelvärden för upphandlingar år 2025 (moms  %)</a:t>
            </a:r>
          </a:p>
        </p:txBody>
      </p:sp>
      <p:sp>
        <p:nvSpPr>
          <p:cNvPr id="14" name="Rectangle 8">
            <a:extLst>
              <a:ext uri="{FF2B5EF4-FFF2-40B4-BE49-F238E27FC236}">
                <a16:creationId xmlns:a16="http://schemas.microsoft.com/office/drawing/2014/main" id="{6DE42F72-6449-84C0-C2AF-03A684444A95}"/>
              </a:ext>
              <a:ext uri="{C183D7F6-B498-43B3-948B-1728B52AA6E4}">
                <adec:decorative xmlns:adec="http://schemas.microsoft.com/office/drawing/2017/decorative" val="1"/>
              </a:ext>
            </a:extLst>
          </p:cNvPr>
          <p:cNvSpPr/>
          <p:nvPr/>
        </p:nvSpPr>
        <p:spPr>
          <a:xfrm>
            <a:off x="803275" y="2253403"/>
            <a:ext cx="2568575" cy="6615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15" name="Text Placeholder 3">
            <a:extLst>
              <a:ext uri="{FF2B5EF4-FFF2-40B4-BE49-F238E27FC236}">
                <a16:creationId xmlns:a16="http://schemas.microsoft.com/office/drawing/2014/main" id="{9EFDA240-A926-DEF8-A944-E93915E53C73}"/>
              </a:ext>
            </a:extLst>
          </p:cNvPr>
          <p:cNvSpPr txBox="1">
            <a:spLocks/>
          </p:cNvSpPr>
          <p:nvPr/>
        </p:nvSpPr>
        <p:spPr>
          <a:xfrm>
            <a:off x="1071756" y="2378447"/>
            <a:ext cx="2054695" cy="418322"/>
          </a:xfrm>
          <a:prstGeom prst="rect">
            <a:avLst/>
          </a:prstGeom>
        </p:spPr>
        <p:txBody>
          <a:bodyPr lIns="0" tIns="0" rIns="0" bIns="0" anchor="ctr">
            <a:noAutofit/>
          </a:bodyPr>
          <a:lstStyle>
            <a:lvl1pPr marL="0" indent="0" algn="l" defTabSz="914400" rtl="0" eaLnBrk="1" latinLnBrk="0" hangingPunct="1">
              <a:lnSpc>
                <a:spcPct val="100000"/>
              </a:lnSpc>
              <a:spcBef>
                <a:spcPts val="1000"/>
              </a:spcBef>
              <a:buFont typeface="Arial" panose="020B0604020202020204" pitchFamily="34" charset="0"/>
              <a:buNone/>
              <a:defRPr sz="2100" b="1"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ts val="1700"/>
              </a:lnSpc>
            </a:pPr>
            <a:r>
              <a:rPr lang="sv-FI" sz="1600"/>
              <a:t>Varor, tjänster och planering</a:t>
            </a:r>
          </a:p>
        </p:txBody>
      </p:sp>
      <p:sp>
        <p:nvSpPr>
          <p:cNvPr id="16" name="Text Placeholder 3">
            <a:extLst>
              <a:ext uri="{FF2B5EF4-FFF2-40B4-BE49-F238E27FC236}">
                <a16:creationId xmlns:a16="http://schemas.microsoft.com/office/drawing/2014/main" id="{EF5B5345-BB38-41EE-8C23-366C3B2F9E35}"/>
              </a:ext>
            </a:extLst>
          </p:cNvPr>
          <p:cNvSpPr txBox="1">
            <a:spLocks/>
          </p:cNvSpPr>
          <p:nvPr/>
        </p:nvSpPr>
        <p:spPr>
          <a:xfrm>
            <a:off x="1071756" y="3005691"/>
            <a:ext cx="2054695" cy="903916"/>
          </a:xfrm>
          <a:prstGeom prst="rect">
            <a:avLst/>
          </a:prstGeom>
        </p:spPr>
        <p:txBody>
          <a:bodyPr lIns="0" tIns="0" rIns="0" bIns="0" anchor="ctr" anchorCtr="0">
            <a:normAutofit/>
          </a:bodyPr>
          <a:lstStyle>
            <a:lvl1pPr marL="285750" indent="-285750" algn="l" defTabSz="914400" rtl="0" eaLnBrk="1" latinLnBrk="0" hangingPunct="1">
              <a:lnSpc>
                <a:spcPct val="110000"/>
              </a:lnSpc>
              <a:spcBef>
                <a:spcPts val="0"/>
              </a:spcBef>
              <a:buClr>
                <a:schemeClr val="bg1"/>
              </a:buClr>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indent="0" algn="ctr">
              <a:buNone/>
            </a:pPr>
            <a:r>
              <a:rPr lang="sv-FI" sz="1400">
                <a:solidFill>
                  <a:schemeClr val="tx1"/>
                </a:solidFill>
              </a:rPr>
              <a:t>221 000 € eller 143 000 €</a:t>
            </a:r>
          </a:p>
        </p:txBody>
      </p:sp>
      <p:sp>
        <p:nvSpPr>
          <p:cNvPr id="26" name="Text Placeholder 3">
            <a:extLst>
              <a:ext uri="{FF2B5EF4-FFF2-40B4-BE49-F238E27FC236}">
                <a16:creationId xmlns:a16="http://schemas.microsoft.com/office/drawing/2014/main" id="{16B1491B-F6C3-5B31-F795-0064B09D9A76}"/>
              </a:ext>
            </a:extLst>
          </p:cNvPr>
          <p:cNvSpPr txBox="1">
            <a:spLocks/>
          </p:cNvSpPr>
          <p:nvPr/>
        </p:nvSpPr>
        <p:spPr>
          <a:xfrm>
            <a:off x="3794636" y="2378447"/>
            <a:ext cx="2054695" cy="418322"/>
          </a:xfrm>
          <a:prstGeom prst="rect">
            <a:avLst/>
          </a:prstGeom>
        </p:spPr>
        <p:txBody>
          <a:bodyPr lIns="0" tIns="0" rIns="0" bIns="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100" b="1"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ts val="1700"/>
              </a:lnSpc>
            </a:pPr>
            <a:r>
              <a:rPr lang="sv-FI" sz="1600"/>
              <a:t>Byggentreprenad</a:t>
            </a:r>
          </a:p>
        </p:txBody>
      </p:sp>
      <p:sp>
        <p:nvSpPr>
          <p:cNvPr id="27" name="Text Placeholder 3">
            <a:extLst>
              <a:ext uri="{FF2B5EF4-FFF2-40B4-BE49-F238E27FC236}">
                <a16:creationId xmlns:a16="http://schemas.microsoft.com/office/drawing/2014/main" id="{17DD8FB0-F530-4846-76DC-E9861CD0E7C0}"/>
              </a:ext>
            </a:extLst>
          </p:cNvPr>
          <p:cNvSpPr txBox="1">
            <a:spLocks/>
          </p:cNvSpPr>
          <p:nvPr/>
        </p:nvSpPr>
        <p:spPr>
          <a:xfrm>
            <a:off x="6259287" y="2371778"/>
            <a:ext cx="2276234" cy="419378"/>
          </a:xfrm>
          <a:prstGeom prst="rect">
            <a:avLst/>
          </a:prstGeom>
        </p:spPr>
        <p:txBody>
          <a:bodyPr lIns="0" tIns="0" rIns="0" bIns="0" anchor="ctr">
            <a:noAutofit/>
          </a:bodyPr>
          <a:lstStyle>
            <a:lvl1pPr marL="0" indent="0" algn="l" defTabSz="914400" rtl="0" eaLnBrk="1" latinLnBrk="0" hangingPunct="1">
              <a:lnSpc>
                <a:spcPct val="100000"/>
              </a:lnSpc>
              <a:spcBef>
                <a:spcPts val="1000"/>
              </a:spcBef>
              <a:buFont typeface="Arial" panose="020B0604020202020204" pitchFamily="34" charset="0"/>
              <a:buNone/>
              <a:defRPr sz="2100" b="1"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ts val="1700"/>
              </a:lnSpc>
            </a:pPr>
            <a:r>
              <a:rPr lang="sv-FI" sz="1200" dirty="0"/>
              <a:t>Bilaga E </a:t>
            </a:r>
            <a:br>
              <a:rPr lang="sv-FI" sz="1200" dirty="0"/>
            </a:br>
            <a:r>
              <a:rPr lang="sv-FI" sz="1200" dirty="0"/>
              <a:t>(social- och hälsovårdstjänster o.d. tjänster)</a:t>
            </a:r>
          </a:p>
        </p:txBody>
      </p:sp>
      <p:sp>
        <p:nvSpPr>
          <p:cNvPr id="28" name="Text Placeholder 3">
            <a:extLst>
              <a:ext uri="{FF2B5EF4-FFF2-40B4-BE49-F238E27FC236}">
                <a16:creationId xmlns:a16="http://schemas.microsoft.com/office/drawing/2014/main" id="{A5A4D69E-1ED6-5486-CD82-30387317C805}"/>
              </a:ext>
            </a:extLst>
          </p:cNvPr>
          <p:cNvSpPr txBox="1">
            <a:spLocks/>
          </p:cNvSpPr>
          <p:nvPr/>
        </p:nvSpPr>
        <p:spPr>
          <a:xfrm>
            <a:off x="9133716" y="2378447"/>
            <a:ext cx="2054695" cy="418322"/>
          </a:xfrm>
          <a:prstGeom prst="rect">
            <a:avLst/>
          </a:prstGeom>
        </p:spPr>
        <p:txBody>
          <a:bodyPr lIns="0" tIns="0" rIns="0" bIns="0" anchor="ctr">
            <a:noAutofit/>
          </a:bodyPr>
          <a:lstStyle>
            <a:lvl1pPr marL="0" indent="0" algn="l" defTabSz="914400" rtl="0" eaLnBrk="1" latinLnBrk="0" hangingPunct="1">
              <a:lnSpc>
                <a:spcPct val="100000"/>
              </a:lnSpc>
              <a:spcBef>
                <a:spcPts val="1000"/>
              </a:spcBef>
              <a:buFont typeface="Arial" panose="020B0604020202020204" pitchFamily="34" charset="0"/>
              <a:buNone/>
              <a:defRPr sz="2100" b="1"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ts val="1700"/>
              </a:lnSpc>
            </a:pPr>
            <a:r>
              <a:rPr lang="sv-FI" sz="1600"/>
              <a:t>Koncessioner</a:t>
            </a:r>
          </a:p>
        </p:txBody>
      </p:sp>
      <p:sp>
        <p:nvSpPr>
          <p:cNvPr id="33" name="Text Placeholder 3">
            <a:extLst>
              <a:ext uri="{FF2B5EF4-FFF2-40B4-BE49-F238E27FC236}">
                <a16:creationId xmlns:a16="http://schemas.microsoft.com/office/drawing/2014/main" id="{E3A1B553-E52E-C719-D1EC-19456907231C}"/>
              </a:ext>
            </a:extLst>
          </p:cNvPr>
          <p:cNvSpPr txBox="1">
            <a:spLocks/>
          </p:cNvSpPr>
          <p:nvPr/>
        </p:nvSpPr>
        <p:spPr>
          <a:xfrm>
            <a:off x="3746904" y="3005691"/>
            <a:ext cx="2054695" cy="914399"/>
          </a:xfrm>
          <a:prstGeom prst="rect">
            <a:avLst/>
          </a:prstGeom>
        </p:spPr>
        <p:txBody>
          <a:bodyPr lIns="0" tIns="0" rIns="0" bIns="0" anchor="ctr" anchorCtr="0">
            <a:normAutofit/>
          </a:bodyPr>
          <a:lstStyle>
            <a:lvl1pPr marL="285750" indent="-285750" algn="l" defTabSz="914400" rtl="0" eaLnBrk="1" latinLnBrk="0" hangingPunct="1">
              <a:lnSpc>
                <a:spcPct val="110000"/>
              </a:lnSpc>
              <a:spcBef>
                <a:spcPts val="0"/>
              </a:spcBef>
              <a:buClr>
                <a:schemeClr val="bg1"/>
              </a:buClr>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indent="0" algn="ctr">
              <a:buNone/>
            </a:pPr>
            <a:r>
              <a:rPr lang="sv-FI" sz="1400">
                <a:solidFill>
                  <a:schemeClr val="tx1"/>
                </a:solidFill>
              </a:rPr>
              <a:t>5 538 000 €</a:t>
            </a:r>
          </a:p>
        </p:txBody>
      </p:sp>
      <p:sp>
        <p:nvSpPr>
          <p:cNvPr id="34" name="Rectangle 8">
            <a:extLst>
              <a:ext uri="{FF2B5EF4-FFF2-40B4-BE49-F238E27FC236}">
                <a16:creationId xmlns:a16="http://schemas.microsoft.com/office/drawing/2014/main" id="{1907AD39-201C-638A-9190-5A7F31955E47}"/>
              </a:ext>
              <a:ext uri="{C183D7F6-B498-43B3-948B-1728B52AA6E4}">
                <adec:decorative xmlns:adec="http://schemas.microsoft.com/office/drawing/2017/decorative" val="1"/>
              </a:ext>
            </a:extLst>
          </p:cNvPr>
          <p:cNvSpPr/>
          <p:nvPr/>
        </p:nvSpPr>
        <p:spPr>
          <a:xfrm>
            <a:off x="6145005" y="2995207"/>
            <a:ext cx="2568575" cy="19221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35" name="Text Placeholder 3">
            <a:extLst>
              <a:ext uri="{FF2B5EF4-FFF2-40B4-BE49-F238E27FC236}">
                <a16:creationId xmlns:a16="http://schemas.microsoft.com/office/drawing/2014/main" id="{3CF3862B-BE9A-00FF-059E-F899824A0212}"/>
              </a:ext>
            </a:extLst>
          </p:cNvPr>
          <p:cNvSpPr txBox="1">
            <a:spLocks/>
          </p:cNvSpPr>
          <p:nvPr/>
        </p:nvSpPr>
        <p:spPr>
          <a:xfrm>
            <a:off x="6413487" y="2995207"/>
            <a:ext cx="2054695" cy="1922183"/>
          </a:xfrm>
          <a:prstGeom prst="rect">
            <a:avLst/>
          </a:prstGeom>
        </p:spPr>
        <p:txBody>
          <a:bodyPr lIns="0" tIns="0" rIns="0" bIns="0" anchor="ctr" anchorCtr="0">
            <a:normAutofit/>
          </a:bodyPr>
          <a:lstStyle>
            <a:lvl1pPr marL="285750" indent="-285750" algn="l" defTabSz="914400" rtl="0" eaLnBrk="1" latinLnBrk="0" hangingPunct="1">
              <a:lnSpc>
                <a:spcPct val="110000"/>
              </a:lnSpc>
              <a:spcBef>
                <a:spcPts val="0"/>
              </a:spcBef>
              <a:buClr>
                <a:schemeClr val="bg1"/>
              </a:buClr>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indent="0" algn="ctr">
              <a:buNone/>
            </a:pPr>
            <a:r>
              <a:rPr lang="sv-FI" sz="1400">
                <a:solidFill>
                  <a:schemeClr val="tx1"/>
                </a:solidFill>
              </a:rPr>
              <a:t>400 000 € eller 300 000 €</a:t>
            </a:r>
          </a:p>
        </p:txBody>
      </p:sp>
      <p:sp>
        <p:nvSpPr>
          <p:cNvPr id="36" name="Rectangle 8">
            <a:extLst>
              <a:ext uri="{FF2B5EF4-FFF2-40B4-BE49-F238E27FC236}">
                <a16:creationId xmlns:a16="http://schemas.microsoft.com/office/drawing/2014/main" id="{23EB1348-2779-D3DA-5070-1471ECFDEFFB}"/>
              </a:ext>
              <a:ext uri="{C183D7F6-B498-43B3-948B-1728B52AA6E4}">
                <adec:decorative xmlns:adec="http://schemas.microsoft.com/office/drawing/2017/decorative" val="1"/>
              </a:ext>
            </a:extLst>
          </p:cNvPr>
          <p:cNvSpPr/>
          <p:nvPr/>
        </p:nvSpPr>
        <p:spPr>
          <a:xfrm>
            <a:off x="3478421" y="4004409"/>
            <a:ext cx="2568575" cy="9143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37" name="Rectangle 8">
            <a:extLst>
              <a:ext uri="{FF2B5EF4-FFF2-40B4-BE49-F238E27FC236}">
                <a16:creationId xmlns:a16="http://schemas.microsoft.com/office/drawing/2014/main" id="{C7212028-8BAF-B398-71AA-09CE4B17399B}"/>
              </a:ext>
              <a:ext uri="{C183D7F6-B498-43B3-948B-1728B52AA6E4}">
                <adec:decorative xmlns:adec="http://schemas.microsoft.com/office/drawing/2017/decorative" val="1"/>
              </a:ext>
            </a:extLst>
          </p:cNvPr>
          <p:cNvSpPr/>
          <p:nvPr/>
        </p:nvSpPr>
        <p:spPr>
          <a:xfrm>
            <a:off x="8820152" y="2995206"/>
            <a:ext cx="2568575" cy="19221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38" name="Text Placeholder 3">
            <a:extLst>
              <a:ext uri="{FF2B5EF4-FFF2-40B4-BE49-F238E27FC236}">
                <a16:creationId xmlns:a16="http://schemas.microsoft.com/office/drawing/2014/main" id="{C68C0FC9-5E3D-7032-D641-902CCBDDC32E}"/>
              </a:ext>
            </a:extLst>
          </p:cNvPr>
          <p:cNvSpPr txBox="1">
            <a:spLocks/>
          </p:cNvSpPr>
          <p:nvPr/>
        </p:nvSpPr>
        <p:spPr>
          <a:xfrm>
            <a:off x="9088634" y="2995206"/>
            <a:ext cx="2054695" cy="1922183"/>
          </a:xfrm>
          <a:prstGeom prst="rect">
            <a:avLst/>
          </a:prstGeom>
        </p:spPr>
        <p:txBody>
          <a:bodyPr lIns="0" tIns="0" rIns="0" bIns="0" anchor="ctr" anchorCtr="0">
            <a:normAutofit/>
          </a:bodyPr>
          <a:lstStyle>
            <a:lvl1pPr marL="285750" indent="-285750" algn="l" defTabSz="914400" rtl="0" eaLnBrk="1" latinLnBrk="0" hangingPunct="1">
              <a:lnSpc>
                <a:spcPct val="110000"/>
              </a:lnSpc>
              <a:spcBef>
                <a:spcPts val="0"/>
              </a:spcBef>
              <a:buClr>
                <a:schemeClr val="bg1"/>
              </a:buClr>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indent="0" algn="ctr">
              <a:buNone/>
            </a:pPr>
            <a:r>
              <a:rPr lang="sv-FI" sz="1400">
                <a:solidFill>
                  <a:schemeClr val="tx1"/>
                </a:solidFill>
              </a:rPr>
              <a:t>500 000 €</a:t>
            </a:r>
          </a:p>
        </p:txBody>
      </p:sp>
      <p:sp>
        <p:nvSpPr>
          <p:cNvPr id="39" name="Rectangle 8">
            <a:extLst>
              <a:ext uri="{FF2B5EF4-FFF2-40B4-BE49-F238E27FC236}">
                <a16:creationId xmlns:a16="http://schemas.microsoft.com/office/drawing/2014/main" id="{ABA85170-4AF1-5DB4-0D83-073AF3DBF049}"/>
              </a:ext>
              <a:ext uri="{C183D7F6-B498-43B3-948B-1728B52AA6E4}">
                <adec:decorative xmlns:adec="http://schemas.microsoft.com/office/drawing/2017/decorative" val="1"/>
              </a:ext>
            </a:extLst>
          </p:cNvPr>
          <p:cNvSpPr/>
          <p:nvPr/>
        </p:nvSpPr>
        <p:spPr>
          <a:xfrm>
            <a:off x="803274" y="4002995"/>
            <a:ext cx="2568575" cy="914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40" name="Text Placeholder 3">
            <a:extLst>
              <a:ext uri="{FF2B5EF4-FFF2-40B4-BE49-F238E27FC236}">
                <a16:creationId xmlns:a16="http://schemas.microsoft.com/office/drawing/2014/main" id="{8A7D323D-EC15-A75B-E878-0C6D3036AE7F}"/>
              </a:ext>
            </a:extLst>
          </p:cNvPr>
          <p:cNvSpPr txBox="1">
            <a:spLocks/>
          </p:cNvSpPr>
          <p:nvPr/>
        </p:nvSpPr>
        <p:spPr>
          <a:xfrm>
            <a:off x="1071756" y="4010862"/>
            <a:ext cx="2054695" cy="906529"/>
          </a:xfrm>
          <a:prstGeom prst="rect">
            <a:avLst/>
          </a:prstGeom>
        </p:spPr>
        <p:txBody>
          <a:bodyPr lIns="0" tIns="0" rIns="0" bIns="0" anchor="ctr" anchorCtr="0">
            <a:normAutofit/>
          </a:bodyPr>
          <a:lstStyle>
            <a:lvl1pPr marL="285750" indent="-285750" algn="l" defTabSz="914400" rtl="0" eaLnBrk="1" latinLnBrk="0" hangingPunct="1">
              <a:lnSpc>
                <a:spcPct val="110000"/>
              </a:lnSpc>
              <a:spcBef>
                <a:spcPts val="0"/>
              </a:spcBef>
              <a:buClr>
                <a:schemeClr val="bg1"/>
              </a:buClr>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indent="0" algn="ctr">
              <a:buNone/>
            </a:pPr>
            <a:r>
              <a:rPr lang="sv-FI" sz="1400">
                <a:solidFill>
                  <a:schemeClr val="tx1"/>
                </a:solidFill>
              </a:rPr>
              <a:t>60 000 € </a:t>
            </a:r>
          </a:p>
        </p:txBody>
      </p:sp>
      <p:sp>
        <p:nvSpPr>
          <p:cNvPr id="41" name="Text Placeholder 3">
            <a:extLst>
              <a:ext uri="{FF2B5EF4-FFF2-40B4-BE49-F238E27FC236}">
                <a16:creationId xmlns:a16="http://schemas.microsoft.com/office/drawing/2014/main" id="{F34594AD-2AE9-9736-99A0-1B35EE72A547}"/>
              </a:ext>
            </a:extLst>
          </p:cNvPr>
          <p:cNvSpPr txBox="1">
            <a:spLocks/>
          </p:cNvSpPr>
          <p:nvPr/>
        </p:nvSpPr>
        <p:spPr>
          <a:xfrm>
            <a:off x="3735360" y="4010863"/>
            <a:ext cx="2054695" cy="906529"/>
          </a:xfrm>
          <a:prstGeom prst="rect">
            <a:avLst/>
          </a:prstGeom>
        </p:spPr>
        <p:txBody>
          <a:bodyPr lIns="0" tIns="0" rIns="0" bIns="0" anchor="ctr" anchorCtr="0">
            <a:normAutofit/>
          </a:bodyPr>
          <a:lstStyle>
            <a:lvl1pPr marL="285750" indent="-285750" algn="l" defTabSz="914400" rtl="0" eaLnBrk="1" latinLnBrk="0" hangingPunct="1">
              <a:lnSpc>
                <a:spcPct val="110000"/>
              </a:lnSpc>
              <a:spcBef>
                <a:spcPts val="0"/>
              </a:spcBef>
              <a:buClr>
                <a:schemeClr val="bg1"/>
              </a:buClr>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indent="0" algn="ctr">
              <a:buNone/>
            </a:pPr>
            <a:r>
              <a:rPr lang="sv-FI" sz="1400">
                <a:solidFill>
                  <a:schemeClr val="tx1"/>
                </a:solidFill>
              </a:rPr>
              <a:t>150 000 €</a:t>
            </a:r>
          </a:p>
        </p:txBody>
      </p:sp>
      <p:sp>
        <p:nvSpPr>
          <p:cNvPr id="43" name="Rectangle 8">
            <a:extLst>
              <a:ext uri="{FF2B5EF4-FFF2-40B4-BE49-F238E27FC236}">
                <a16:creationId xmlns:a16="http://schemas.microsoft.com/office/drawing/2014/main" id="{694A63CA-4042-ADAF-AA76-CC56420C4E67}"/>
              </a:ext>
              <a:ext uri="{C183D7F6-B498-43B3-948B-1728B52AA6E4}">
                <adec:decorative xmlns:adec="http://schemas.microsoft.com/office/drawing/2017/decorative" val="1"/>
              </a:ext>
            </a:extLst>
          </p:cNvPr>
          <p:cNvSpPr/>
          <p:nvPr/>
        </p:nvSpPr>
        <p:spPr>
          <a:xfrm>
            <a:off x="803274" y="5014104"/>
            <a:ext cx="10581096" cy="6615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44" name="Text Placeholder 3">
            <a:extLst>
              <a:ext uri="{FF2B5EF4-FFF2-40B4-BE49-F238E27FC236}">
                <a16:creationId xmlns:a16="http://schemas.microsoft.com/office/drawing/2014/main" id="{37CED957-8AB0-E94B-8EE0-D2CC012EE577}"/>
              </a:ext>
            </a:extLst>
          </p:cNvPr>
          <p:cNvSpPr txBox="1">
            <a:spLocks/>
          </p:cNvSpPr>
          <p:nvPr/>
        </p:nvSpPr>
        <p:spPr>
          <a:xfrm>
            <a:off x="5068653" y="5135700"/>
            <a:ext cx="2054695" cy="418322"/>
          </a:xfrm>
          <a:prstGeom prst="rect">
            <a:avLst/>
          </a:prstGeom>
        </p:spPr>
        <p:txBody>
          <a:bodyPr lIns="0" tIns="0" rIns="0" bIns="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100" b="1"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ts val="1700"/>
              </a:lnSpc>
            </a:pPr>
            <a:r>
              <a:rPr lang="sv-FI" sz="1600"/>
              <a:t>Små upphandlingar</a:t>
            </a:r>
          </a:p>
        </p:txBody>
      </p:sp>
    </p:spTree>
    <p:extLst>
      <p:ext uri="{BB962C8B-B14F-4D97-AF65-F5344CB8AC3E}">
        <p14:creationId xmlns:p14="http://schemas.microsoft.com/office/powerpoint/2010/main" val="14684908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Kaaviokuva 2" descr="Avoimuus, tarjoajien tasavertainen kohtelu, syrjimättömyys, suhteellisuus">
            <a:extLst>
              <a:ext uri="{FF2B5EF4-FFF2-40B4-BE49-F238E27FC236}">
                <a16:creationId xmlns:a16="http://schemas.microsoft.com/office/drawing/2014/main" id="{AFCD8626-831A-39CA-8B96-C8E91696BF51}"/>
              </a:ext>
            </a:extLst>
          </p:cNvPr>
          <p:cNvGraphicFramePr/>
          <p:nvPr>
            <p:extLst>
              <p:ext uri="{D42A27DB-BD31-4B8C-83A1-F6EECF244321}">
                <p14:modId xmlns:p14="http://schemas.microsoft.com/office/powerpoint/2010/main" val="3100752774"/>
              </p:ext>
            </p:extLst>
          </p:nvPr>
        </p:nvGraphicFramePr>
        <p:xfrm>
          <a:off x="955776" y="2454442"/>
          <a:ext cx="10494784" cy="4182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Otsikko 1">
            <a:extLst>
              <a:ext uri="{FF2B5EF4-FFF2-40B4-BE49-F238E27FC236}">
                <a16:creationId xmlns:a16="http://schemas.microsoft.com/office/drawing/2014/main" id="{0043446B-090B-CB84-EBCB-E8070F85A566}"/>
              </a:ext>
            </a:extLst>
          </p:cNvPr>
          <p:cNvSpPr txBox="1">
            <a:spLocks noGrp="1"/>
          </p:cNvSpPr>
          <p:nvPr>
            <p:ph type="title" idx="4294967295"/>
          </p:nvPr>
        </p:nvSpPr>
        <p:spPr>
          <a:xfrm>
            <a:off x="838200" y="1177155"/>
            <a:ext cx="5562600" cy="998155"/>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FI" sz="3200" b="1" i="0" u="none" strike="noStrike" cap="none" normalizeH="0" baseline="0" noProof="0">
                <a:ln>
                  <a:noFill/>
                </a:ln>
                <a:solidFill>
                  <a:schemeClr val="tx1"/>
                </a:solidFill>
                <a:effectLst/>
                <a:uLnTx/>
                <a:uFillTx/>
                <a:latin typeface="Arial" panose="020B0604020202020204" pitchFamily="34" charset="0"/>
                <a:ea typeface="+mj-ea"/>
                <a:cs typeface="Arial" panose="020B0604020202020204" pitchFamily="34" charset="0"/>
              </a:rPr>
              <a:t>Grundläggande principer för offentlig upphandling</a:t>
            </a:r>
          </a:p>
        </p:txBody>
      </p:sp>
    </p:spTree>
    <p:extLst>
      <p:ext uri="{BB962C8B-B14F-4D97-AF65-F5344CB8AC3E}">
        <p14:creationId xmlns:p14="http://schemas.microsoft.com/office/powerpoint/2010/main" val="56772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E0CC09C6-4A97-85B8-3E75-EF288B452B46}"/>
              </a:ext>
              <a:ext uri="{C183D7F6-B498-43B3-948B-1728B52AA6E4}">
                <adec:decorative xmlns:adec="http://schemas.microsoft.com/office/drawing/2017/decorative" val="1"/>
              </a:ext>
            </a:extLst>
          </p:cNvPr>
          <p:cNvSpPr/>
          <p:nvPr/>
        </p:nvSpPr>
        <p:spPr>
          <a:xfrm>
            <a:off x="838201" y="1979803"/>
            <a:ext cx="3449320" cy="2195322"/>
          </a:xfrm>
          <a:prstGeom prst="rect">
            <a:avLst/>
          </a:prstGeom>
          <a:solidFill>
            <a:srgbClr val="302283"/>
          </a:solidFill>
          <a:ln w="12700" cap="flat">
            <a:solidFill>
              <a:schemeClr val="tx1"/>
            </a:solidFill>
            <a:prstDash val="solid"/>
            <a:miter/>
          </a:ln>
        </p:spPr>
        <p:txBody>
          <a:bodyPr rtlCol="0" anchor="ctr"/>
          <a:lstStyle/>
          <a:p>
            <a:pPr algn="l"/>
            <a:endParaRPr lang="fi-FI" sz="1600"/>
          </a:p>
        </p:txBody>
      </p:sp>
      <p:sp>
        <p:nvSpPr>
          <p:cNvPr id="2" name="Otsikko 1">
            <a:extLst>
              <a:ext uri="{FF2B5EF4-FFF2-40B4-BE49-F238E27FC236}">
                <a16:creationId xmlns:a16="http://schemas.microsoft.com/office/drawing/2014/main" id="{482D716D-553A-2214-A0A1-96B9CF292800}"/>
              </a:ext>
            </a:extLst>
          </p:cNvPr>
          <p:cNvSpPr>
            <a:spLocks noGrp="1"/>
          </p:cNvSpPr>
          <p:nvPr>
            <p:ph type="title"/>
          </p:nvPr>
        </p:nvSpPr>
        <p:spPr/>
        <p:txBody>
          <a:bodyPr/>
          <a:lstStyle/>
          <a:p>
            <a:r>
              <a:rPr lang="sv-FI"/>
              <a:t>Vilka faktorer påverkar upphandlingarna?</a:t>
            </a:r>
          </a:p>
        </p:txBody>
      </p:sp>
      <p:sp>
        <p:nvSpPr>
          <p:cNvPr id="5" name="Tekstiruutu 4">
            <a:extLst>
              <a:ext uri="{FF2B5EF4-FFF2-40B4-BE49-F238E27FC236}">
                <a16:creationId xmlns:a16="http://schemas.microsoft.com/office/drawing/2014/main" id="{F11DE4C0-85B6-4F27-CAED-044E3A6B211C}"/>
              </a:ext>
            </a:extLst>
          </p:cNvPr>
          <p:cNvSpPr txBox="1"/>
          <p:nvPr/>
        </p:nvSpPr>
        <p:spPr>
          <a:xfrm>
            <a:off x="1089170" y="2593162"/>
            <a:ext cx="2981180" cy="1384995"/>
          </a:xfrm>
          <a:prstGeom prst="rect">
            <a:avLst/>
          </a:prstGeom>
          <a:noFill/>
          <a:ln w="9525">
            <a:noFill/>
          </a:ln>
        </p:spPr>
        <p:txBody>
          <a:bodyPr wrap="square" rtlCol="0" anchor="t">
            <a:spAutoFit/>
          </a:bodyPr>
          <a:lstStyle/>
          <a:p>
            <a:r>
              <a:rPr lang="sv-FI" sz="1400">
                <a:solidFill>
                  <a:schemeClr val="bg1"/>
                </a:solidFill>
              </a:rPr>
              <a:t>Utöver upphandlingslagen påverkas genomförandet av upphandlingar av </a:t>
            </a:r>
            <a:r>
              <a:rPr lang="sv-FI" sz="1400" b="1">
                <a:solidFill>
                  <a:schemeClr val="bg1"/>
                </a:solidFill>
              </a:rPr>
              <a:t>annan lagstiftning</a:t>
            </a:r>
            <a:r>
              <a:rPr lang="sv-FI" sz="1400">
                <a:solidFill>
                  <a:schemeClr val="bg1"/>
                </a:solidFill>
              </a:rPr>
              <a:t>, som bestämmelser om social- och hälsovårdstjänster, fordon, byggande och tillgänglighet</a:t>
            </a:r>
          </a:p>
        </p:txBody>
      </p:sp>
      <p:sp>
        <p:nvSpPr>
          <p:cNvPr id="10" name="Suorakulmio 9">
            <a:extLst>
              <a:ext uri="{FF2B5EF4-FFF2-40B4-BE49-F238E27FC236}">
                <a16:creationId xmlns:a16="http://schemas.microsoft.com/office/drawing/2014/main" id="{D87B6169-28DA-2964-9022-8A961C291293}"/>
              </a:ext>
              <a:ext uri="{C183D7F6-B498-43B3-948B-1728B52AA6E4}">
                <adec:decorative xmlns:adec="http://schemas.microsoft.com/office/drawing/2017/decorative" val="1"/>
              </a:ext>
            </a:extLst>
          </p:cNvPr>
          <p:cNvSpPr/>
          <p:nvPr/>
        </p:nvSpPr>
        <p:spPr>
          <a:xfrm>
            <a:off x="4419600" y="1979803"/>
            <a:ext cx="3449320" cy="4513072"/>
          </a:xfrm>
          <a:prstGeom prst="rect">
            <a:avLst/>
          </a:prstGeom>
          <a:solidFill>
            <a:schemeClr val="tx1"/>
          </a:solidFill>
          <a:ln w="12700" cap="flat">
            <a:solidFill>
              <a:schemeClr val="tx1"/>
            </a:solidFill>
            <a:prstDash val="solid"/>
            <a:miter/>
          </a:ln>
        </p:spPr>
        <p:txBody>
          <a:bodyPr rtlCol="0" anchor="ctr"/>
          <a:lstStyle/>
          <a:p>
            <a:pPr algn="l"/>
            <a:endParaRPr lang="fi-FI" sz="1600"/>
          </a:p>
        </p:txBody>
      </p:sp>
      <p:sp>
        <p:nvSpPr>
          <p:cNvPr id="11" name="Tekstiruutu 10">
            <a:extLst>
              <a:ext uri="{FF2B5EF4-FFF2-40B4-BE49-F238E27FC236}">
                <a16:creationId xmlns:a16="http://schemas.microsoft.com/office/drawing/2014/main" id="{EF0C65F3-584A-8381-D141-342BBDD72DF2}"/>
              </a:ext>
            </a:extLst>
          </p:cNvPr>
          <p:cNvSpPr txBox="1"/>
          <p:nvPr/>
        </p:nvSpPr>
        <p:spPr>
          <a:xfrm>
            <a:off x="4673778" y="2480915"/>
            <a:ext cx="2940964" cy="2031325"/>
          </a:xfrm>
          <a:prstGeom prst="rect">
            <a:avLst/>
          </a:prstGeom>
          <a:noFill/>
          <a:ln w="9525">
            <a:noFill/>
          </a:ln>
        </p:spPr>
        <p:txBody>
          <a:bodyPr wrap="square" rtlCol="0" anchor="t">
            <a:spAutoFit/>
          </a:bodyPr>
          <a:lstStyle/>
          <a:p>
            <a:r>
              <a:rPr lang="sv-FI" sz="1400" dirty="0">
                <a:solidFill>
                  <a:schemeClr val="bg1"/>
                </a:solidFill>
              </a:rPr>
              <a:t>I kommunens, välfärdsområdets eller bolagets egna </a:t>
            </a:r>
            <a:r>
              <a:rPr lang="sv-FI" sz="1400" b="1" dirty="0">
                <a:solidFill>
                  <a:schemeClr val="bg1"/>
                </a:solidFill>
              </a:rPr>
              <a:t>upphandlingsanvisningar</a:t>
            </a:r>
            <a:r>
              <a:rPr lang="sv-FI" sz="1400" dirty="0">
                <a:solidFill>
                  <a:schemeClr val="bg1"/>
                </a:solidFill>
              </a:rPr>
              <a:t> fastställs prioriteringarna vid upphandlingar inom organisationen, till exempel huruvida koldioxidneutralitet, socialt ansvar eller ekonomisk hållbarhet ska betonas i organisationens upphandlingar</a:t>
            </a:r>
          </a:p>
        </p:txBody>
      </p:sp>
      <p:sp>
        <p:nvSpPr>
          <p:cNvPr id="13" name="Tekstiruutu 12">
            <a:extLst>
              <a:ext uri="{FF2B5EF4-FFF2-40B4-BE49-F238E27FC236}">
                <a16:creationId xmlns:a16="http://schemas.microsoft.com/office/drawing/2014/main" id="{B9FC3EF6-122C-D46F-DA0F-6DD325930BF2}"/>
              </a:ext>
            </a:extLst>
          </p:cNvPr>
          <p:cNvSpPr txBox="1"/>
          <p:nvPr/>
        </p:nvSpPr>
        <p:spPr>
          <a:xfrm>
            <a:off x="4917867" y="4665973"/>
            <a:ext cx="2647101" cy="1615827"/>
          </a:xfrm>
          <a:prstGeom prst="rect">
            <a:avLst/>
          </a:prstGeom>
          <a:noFill/>
        </p:spPr>
        <p:txBody>
          <a:bodyPr wrap="square" rtlCol="0">
            <a:spAutoFit/>
          </a:bodyPr>
          <a:lstStyle/>
          <a:p>
            <a:pPr marL="0" lvl="1" algn="l"/>
            <a:r>
              <a:rPr lang="sv-FI" sz="1100" dirty="0">
                <a:solidFill>
                  <a:schemeClr val="bg1"/>
                </a:solidFill>
              </a:rPr>
              <a:t>I upphandlingsanvisningarna fastställs också befogenheterna för godkännande av upphandlingar av olika storlekar</a:t>
            </a:r>
          </a:p>
          <a:p>
            <a:pPr marL="0" lvl="1" algn="l"/>
            <a:endParaRPr lang="fi-FI" sz="1100" dirty="0">
              <a:solidFill>
                <a:schemeClr val="bg1"/>
              </a:solidFill>
            </a:endParaRPr>
          </a:p>
          <a:p>
            <a:pPr marL="0" lvl="1" algn="l"/>
            <a:r>
              <a:rPr lang="sv-FI" sz="1100" dirty="0">
                <a:solidFill>
                  <a:schemeClr val="bg1"/>
                </a:solidFill>
              </a:rPr>
              <a:t>I upphandlingsanvisningarna finns även ett tröskelvärde för små upphandlingar, och detta är vanligen lägre än tröskelvärdena i upphandlingslagen</a:t>
            </a:r>
          </a:p>
        </p:txBody>
      </p:sp>
      <p:sp>
        <p:nvSpPr>
          <p:cNvPr id="14" name="Suorakulmio 13">
            <a:extLst>
              <a:ext uri="{FF2B5EF4-FFF2-40B4-BE49-F238E27FC236}">
                <a16:creationId xmlns:a16="http://schemas.microsoft.com/office/drawing/2014/main" id="{A2A56FA8-4227-379C-6C60-FEB0D6629D68}"/>
              </a:ext>
              <a:ext uri="{C183D7F6-B498-43B3-948B-1728B52AA6E4}">
                <adec:decorative xmlns:adec="http://schemas.microsoft.com/office/drawing/2017/decorative" val="1"/>
              </a:ext>
            </a:extLst>
          </p:cNvPr>
          <p:cNvSpPr/>
          <p:nvPr/>
        </p:nvSpPr>
        <p:spPr>
          <a:xfrm>
            <a:off x="8000999" y="1979802"/>
            <a:ext cx="3449320" cy="1998355"/>
          </a:xfrm>
          <a:prstGeom prst="rect">
            <a:avLst/>
          </a:prstGeom>
          <a:solidFill>
            <a:schemeClr val="tx1"/>
          </a:solidFill>
          <a:ln w="12700" cap="flat">
            <a:solidFill>
              <a:schemeClr val="tx1"/>
            </a:solidFill>
            <a:prstDash val="solid"/>
            <a:miter/>
          </a:ln>
        </p:spPr>
        <p:txBody>
          <a:bodyPr rtlCol="0" anchor="ctr"/>
          <a:lstStyle/>
          <a:p>
            <a:pPr algn="l"/>
            <a:endParaRPr lang="fi-FI" sz="1600"/>
          </a:p>
        </p:txBody>
      </p:sp>
      <p:sp>
        <p:nvSpPr>
          <p:cNvPr id="15" name="Tekstiruutu 14">
            <a:extLst>
              <a:ext uri="{FF2B5EF4-FFF2-40B4-BE49-F238E27FC236}">
                <a16:creationId xmlns:a16="http://schemas.microsoft.com/office/drawing/2014/main" id="{644405B6-4F11-4D1C-B42F-7986C76D9DB8}"/>
              </a:ext>
            </a:extLst>
          </p:cNvPr>
          <p:cNvSpPr txBox="1"/>
          <p:nvPr/>
        </p:nvSpPr>
        <p:spPr>
          <a:xfrm>
            <a:off x="8251968" y="2593162"/>
            <a:ext cx="2969752" cy="1200329"/>
          </a:xfrm>
          <a:prstGeom prst="rect">
            <a:avLst/>
          </a:prstGeom>
          <a:noFill/>
          <a:ln w="9525">
            <a:noFill/>
          </a:ln>
        </p:spPr>
        <p:txBody>
          <a:bodyPr wrap="square" rtlCol="0" anchor="t">
            <a:spAutoFit/>
          </a:bodyPr>
          <a:lstStyle/>
          <a:p>
            <a:r>
              <a:rPr lang="sv-FI" sz="1200" dirty="0">
                <a:solidFill>
                  <a:schemeClr val="bg1"/>
                </a:solidFill>
              </a:rPr>
              <a:t>I </a:t>
            </a:r>
            <a:r>
              <a:rPr lang="sv-FI" sz="1200" b="1" dirty="0">
                <a:solidFill>
                  <a:schemeClr val="bg1"/>
                </a:solidFill>
              </a:rPr>
              <a:t>förvaltningsstadgan</a:t>
            </a:r>
            <a:r>
              <a:rPr lang="sv-FI" sz="1200" dirty="0">
                <a:solidFill>
                  <a:schemeClr val="bg1"/>
                </a:solidFill>
              </a:rPr>
              <a:t> eller befogenhetsriktlinjerna för upphandlingar fastställs organens och tjänsteinnehavarnas befogenheter i förhållande till upphandlingarna och upphandlingsbeloppen</a:t>
            </a:r>
          </a:p>
        </p:txBody>
      </p:sp>
      <p:sp>
        <p:nvSpPr>
          <p:cNvPr id="4" name="Tekstiruutu 3">
            <a:extLst>
              <a:ext uri="{FF2B5EF4-FFF2-40B4-BE49-F238E27FC236}">
                <a16:creationId xmlns:a16="http://schemas.microsoft.com/office/drawing/2014/main" id="{E5099923-F0A3-07B9-6A6E-B59D1B32B519}"/>
              </a:ext>
            </a:extLst>
          </p:cNvPr>
          <p:cNvSpPr txBox="1"/>
          <p:nvPr/>
        </p:nvSpPr>
        <p:spPr>
          <a:xfrm>
            <a:off x="1089170" y="2162275"/>
            <a:ext cx="2981180" cy="430887"/>
          </a:xfrm>
          <a:prstGeom prst="rect">
            <a:avLst/>
          </a:prstGeom>
          <a:noFill/>
          <a:ln w="9525">
            <a:noFill/>
          </a:ln>
        </p:spPr>
        <p:txBody>
          <a:bodyPr wrap="square" rtlCol="0" anchor="t">
            <a:spAutoFit/>
          </a:bodyPr>
          <a:lstStyle/>
          <a:p>
            <a:r>
              <a:rPr lang="sv-FI" sz="2200" b="1">
                <a:solidFill>
                  <a:schemeClr val="bg1"/>
                </a:solidFill>
              </a:rPr>
              <a:t>Annan lagstiftning</a:t>
            </a:r>
          </a:p>
        </p:txBody>
      </p:sp>
      <p:sp>
        <p:nvSpPr>
          <p:cNvPr id="19" name="Tekstiruutu 18">
            <a:extLst>
              <a:ext uri="{FF2B5EF4-FFF2-40B4-BE49-F238E27FC236}">
                <a16:creationId xmlns:a16="http://schemas.microsoft.com/office/drawing/2014/main" id="{6F5CA0CE-15B5-EF57-EFCD-D159CF981B6A}"/>
              </a:ext>
            </a:extLst>
          </p:cNvPr>
          <p:cNvSpPr txBox="1"/>
          <p:nvPr/>
        </p:nvSpPr>
        <p:spPr>
          <a:xfrm>
            <a:off x="4538490" y="2162275"/>
            <a:ext cx="3113259" cy="369332"/>
          </a:xfrm>
          <a:prstGeom prst="rect">
            <a:avLst/>
          </a:prstGeom>
          <a:noFill/>
          <a:ln w="9525">
            <a:noFill/>
          </a:ln>
        </p:spPr>
        <p:txBody>
          <a:bodyPr wrap="square" rtlCol="0" anchor="t">
            <a:spAutoFit/>
          </a:bodyPr>
          <a:lstStyle/>
          <a:p>
            <a:r>
              <a:rPr lang="sv-FI" b="1" dirty="0">
                <a:solidFill>
                  <a:schemeClr val="bg1"/>
                </a:solidFill>
              </a:rPr>
              <a:t>Upphandlingsanvisningar</a:t>
            </a:r>
          </a:p>
        </p:txBody>
      </p:sp>
      <p:sp>
        <p:nvSpPr>
          <p:cNvPr id="20" name="Tekstiruutu 19">
            <a:extLst>
              <a:ext uri="{FF2B5EF4-FFF2-40B4-BE49-F238E27FC236}">
                <a16:creationId xmlns:a16="http://schemas.microsoft.com/office/drawing/2014/main" id="{44E5BB25-1A89-9509-4361-4F3E3EA3C555}"/>
              </a:ext>
            </a:extLst>
          </p:cNvPr>
          <p:cNvSpPr txBox="1"/>
          <p:nvPr/>
        </p:nvSpPr>
        <p:spPr>
          <a:xfrm>
            <a:off x="8251968" y="2162275"/>
            <a:ext cx="2981180" cy="430887"/>
          </a:xfrm>
          <a:prstGeom prst="rect">
            <a:avLst/>
          </a:prstGeom>
          <a:noFill/>
          <a:ln w="9525">
            <a:noFill/>
          </a:ln>
        </p:spPr>
        <p:txBody>
          <a:bodyPr wrap="square" rtlCol="0" anchor="t">
            <a:spAutoFit/>
          </a:bodyPr>
          <a:lstStyle/>
          <a:p>
            <a:r>
              <a:rPr lang="sv-FI" sz="2200" b="1">
                <a:solidFill>
                  <a:schemeClr val="bg1"/>
                </a:solidFill>
              </a:rPr>
              <a:t>Förvaltningsstadga</a:t>
            </a:r>
          </a:p>
        </p:txBody>
      </p:sp>
      <p:cxnSp>
        <p:nvCxnSpPr>
          <p:cNvPr id="22" name="Suora yhdysviiva 21">
            <a:extLst>
              <a:ext uri="{FF2B5EF4-FFF2-40B4-BE49-F238E27FC236}">
                <a16:creationId xmlns:a16="http://schemas.microsoft.com/office/drawing/2014/main" id="{D8C70E47-CB70-1C1E-E8A1-86B44255926F}"/>
              </a:ext>
              <a:ext uri="{C183D7F6-B498-43B3-948B-1728B52AA6E4}">
                <adec:decorative xmlns:adec="http://schemas.microsoft.com/office/drawing/2017/decorative" val="1"/>
              </a:ext>
            </a:extLst>
          </p:cNvPr>
          <p:cNvCxnSpPr>
            <a:cxnSpLocks/>
          </p:cNvCxnSpPr>
          <p:nvPr/>
        </p:nvCxnSpPr>
        <p:spPr>
          <a:xfrm>
            <a:off x="4804833" y="4734183"/>
            <a:ext cx="0" cy="1473200"/>
          </a:xfrm>
          <a:prstGeom prst="line">
            <a:avLst/>
          </a:prstGeom>
          <a:ln w="57150">
            <a:solidFill>
              <a:srgbClr val="D2CDE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263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EDFBA1-03BC-2C78-104C-304D59BB408E}"/>
              </a:ext>
            </a:extLst>
          </p:cNvPr>
          <p:cNvSpPr>
            <a:spLocks noGrp="1"/>
          </p:cNvSpPr>
          <p:nvPr>
            <p:ph type="title"/>
          </p:nvPr>
        </p:nvSpPr>
        <p:spPr>
          <a:xfrm>
            <a:off x="838199" y="936523"/>
            <a:ext cx="5706533" cy="754165"/>
          </a:xfrm>
        </p:spPr>
        <p:txBody>
          <a:bodyPr>
            <a:noAutofit/>
          </a:bodyPr>
          <a:lstStyle/>
          <a:p>
            <a:r>
              <a:rPr lang="sv-FI"/>
              <a:t>Nya mål för upphandlingar – 2 § i upphandlingslagen</a:t>
            </a:r>
          </a:p>
        </p:txBody>
      </p:sp>
      <p:sp>
        <p:nvSpPr>
          <p:cNvPr id="3" name="Sisällön paikkamerkki 2">
            <a:extLst>
              <a:ext uri="{FF2B5EF4-FFF2-40B4-BE49-F238E27FC236}">
                <a16:creationId xmlns:a16="http://schemas.microsoft.com/office/drawing/2014/main" id="{28E1828C-670B-DE99-2FB8-B707DD4D6CD8}"/>
              </a:ext>
            </a:extLst>
          </p:cNvPr>
          <p:cNvSpPr>
            <a:spLocks noGrp="1"/>
          </p:cNvSpPr>
          <p:nvPr>
            <p:ph idx="1"/>
          </p:nvPr>
        </p:nvSpPr>
        <p:spPr>
          <a:xfrm>
            <a:off x="838199" y="2048364"/>
            <a:ext cx="8187268" cy="4318570"/>
          </a:xfrm>
        </p:spPr>
        <p:txBody>
          <a:bodyPr numCol="2" spcCol="540000">
            <a:normAutofit/>
          </a:bodyPr>
          <a:lstStyle/>
          <a:p>
            <a:pPr marL="0" indent="0">
              <a:lnSpc>
                <a:spcPct val="120000"/>
              </a:lnSpc>
              <a:buNone/>
            </a:pPr>
            <a:r>
              <a:rPr lang="sv-FI" sz="1600" i="1"/>
              <a:t>Denna lag har till ändamål att effektivisera användningen av allmänna medel och främja innovativ och </a:t>
            </a:r>
            <a:r>
              <a:rPr lang="sv-FI" sz="1600" b="1" i="1"/>
              <a:t>ekologiskt, socialt och ekonomiskt </a:t>
            </a:r>
            <a:r>
              <a:rPr lang="sv-FI" sz="1600" i="1"/>
              <a:t>hållbar upphandling av hög kvalitet. </a:t>
            </a:r>
            <a:r>
              <a:rPr lang="sv-FI" sz="1600" b="1" i="1"/>
              <a:t>Syftet med lagen är att beakta genomförandet av försörjningsberedskap och säkerhetsaspekter vid offentlig upphandling</a:t>
            </a:r>
            <a:r>
              <a:rPr lang="sv-FI" sz="1600" i="1"/>
              <a:t> samt garantera lika möjligheter för företag och andra sammanslutningar att erbjuda varor, tjänster och byggentreprenader vid anbudsförfaranden för offentlig upphandling.</a:t>
            </a:r>
          </a:p>
          <a:p>
            <a:pPr marL="0" indent="0">
              <a:lnSpc>
                <a:spcPct val="120000"/>
              </a:lnSpc>
              <a:spcBef>
                <a:spcPts val="1800"/>
              </a:spcBef>
              <a:buNone/>
            </a:pPr>
            <a:r>
              <a:rPr lang="sv-FI" sz="1600" i="1"/>
              <a:t>De upphandlande enheterna ska sträva efter att ordna och </a:t>
            </a:r>
            <a:r>
              <a:rPr lang="sv-FI" sz="1600" b="1" i="1"/>
              <a:t>planera</a:t>
            </a:r>
            <a:r>
              <a:rPr lang="sv-FI" sz="1600" i="1"/>
              <a:t> sin upphandling så att den kan genomföras på ett så </a:t>
            </a:r>
            <a:r>
              <a:rPr lang="sv-FI" sz="1600" b="1" i="1"/>
              <a:t>kostnadseffektivt</a:t>
            </a:r>
            <a:r>
              <a:rPr lang="sv-FI" sz="1600" i="1"/>
              <a:t> och högkvalitativt sätt som möjligt genom att utnyttja befintliga konkurrensförhållanden. För att minska de administrativa uppgifterna i anslutning till upphandlingen kan de upphandlande enheterna utnyttja ramavtal samt genomföra gemensamma upphandlingar eller utnyttja andra samarbetsmöjligheter vid anbudsförfaranden för offentlig upphandling.</a:t>
            </a:r>
          </a:p>
        </p:txBody>
      </p:sp>
      <p:pic>
        <p:nvPicPr>
          <p:cNvPr id="9" name="Kuva 8">
            <a:extLst>
              <a:ext uri="{FF2B5EF4-FFF2-40B4-BE49-F238E27FC236}">
                <a16:creationId xmlns:a16="http://schemas.microsoft.com/office/drawing/2014/main" id="{CF538B67-777A-60F0-2C4C-824F70B57A3B}"/>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65698" y="3810000"/>
            <a:ext cx="3567602" cy="3567602"/>
          </a:xfrm>
          <a:prstGeom prst="rect">
            <a:avLst/>
          </a:prstGeom>
        </p:spPr>
      </p:pic>
    </p:spTree>
    <p:extLst>
      <p:ext uri="{BB962C8B-B14F-4D97-AF65-F5344CB8AC3E}">
        <p14:creationId xmlns:p14="http://schemas.microsoft.com/office/powerpoint/2010/main" val="312195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F1C4A-E58F-BCCD-4068-AE57F2761F9A}"/>
            </a:ext>
          </a:extLst>
        </p:cNvPr>
        <p:cNvGrpSpPr/>
        <p:nvPr/>
      </p:nvGrpSpPr>
      <p:grpSpPr>
        <a:xfrm>
          <a:off x="0" y="0"/>
          <a:ext cx="0" cy="0"/>
          <a:chOff x="0" y="0"/>
          <a:chExt cx="0" cy="0"/>
        </a:xfrm>
      </p:grpSpPr>
      <p:sp>
        <p:nvSpPr>
          <p:cNvPr id="18" name="Suorakulmio 17">
            <a:extLst>
              <a:ext uri="{FF2B5EF4-FFF2-40B4-BE49-F238E27FC236}">
                <a16:creationId xmlns:a16="http://schemas.microsoft.com/office/drawing/2014/main" id="{3D0C58B2-C092-1752-B526-3324C388F717}"/>
              </a:ext>
              <a:ext uri="{C183D7F6-B498-43B3-948B-1728B52AA6E4}">
                <adec:decorative xmlns:adec="http://schemas.microsoft.com/office/drawing/2017/decorative" val="1"/>
              </a:ext>
            </a:extLst>
          </p:cNvPr>
          <p:cNvSpPr/>
          <p:nvPr/>
        </p:nvSpPr>
        <p:spPr>
          <a:xfrm>
            <a:off x="596766" y="548641"/>
            <a:ext cx="9265920" cy="5611294"/>
          </a:xfrm>
          <a:prstGeom prst="rect">
            <a:avLst/>
          </a:prstGeom>
          <a:noFill/>
          <a:ln w="76200" cap="flat">
            <a:solidFill>
              <a:schemeClr val="bg2"/>
            </a:solidFill>
            <a:prstDash val="solid"/>
            <a:miter/>
          </a:ln>
        </p:spPr>
        <p:txBody>
          <a:bodyPr rtlCol="0" anchor="ctr"/>
          <a:lstStyle/>
          <a:p>
            <a:pPr algn="l"/>
            <a:endParaRPr lang="fi-FI"/>
          </a:p>
        </p:txBody>
      </p:sp>
      <p:sp>
        <p:nvSpPr>
          <p:cNvPr id="26" name="Suorakulmio 25">
            <a:extLst>
              <a:ext uri="{FF2B5EF4-FFF2-40B4-BE49-F238E27FC236}">
                <a16:creationId xmlns:a16="http://schemas.microsoft.com/office/drawing/2014/main" id="{5520AF61-9B59-31A1-22A2-1FDAD60A3D28}"/>
              </a:ext>
              <a:ext uri="{C183D7F6-B498-43B3-948B-1728B52AA6E4}">
                <adec:decorative xmlns:adec="http://schemas.microsoft.com/office/drawing/2017/decorative" val="1"/>
              </a:ext>
            </a:extLst>
          </p:cNvPr>
          <p:cNvSpPr/>
          <p:nvPr/>
        </p:nvSpPr>
        <p:spPr>
          <a:xfrm>
            <a:off x="556660" y="531526"/>
            <a:ext cx="9346131" cy="1126155"/>
          </a:xfrm>
          <a:prstGeom prst="rect">
            <a:avLst/>
          </a:prstGeom>
          <a:solidFill>
            <a:schemeClr val="bg2"/>
          </a:solidFill>
          <a:ln w="0" cap="flat">
            <a:noFill/>
            <a:prstDash val="solid"/>
            <a:miter/>
          </a:ln>
        </p:spPr>
        <p:txBody>
          <a:bodyPr rtlCol="0" anchor="ctr"/>
          <a:lstStyle/>
          <a:p>
            <a:pPr algn="l"/>
            <a:endParaRPr lang="fi-FI"/>
          </a:p>
        </p:txBody>
      </p:sp>
      <p:sp>
        <p:nvSpPr>
          <p:cNvPr id="2" name="Otsikko 1">
            <a:extLst>
              <a:ext uri="{FF2B5EF4-FFF2-40B4-BE49-F238E27FC236}">
                <a16:creationId xmlns:a16="http://schemas.microsoft.com/office/drawing/2014/main" id="{387054CF-B336-C838-EBCE-6B3E666D464A}"/>
              </a:ext>
            </a:extLst>
          </p:cNvPr>
          <p:cNvSpPr>
            <a:spLocks noGrp="1"/>
          </p:cNvSpPr>
          <p:nvPr>
            <p:ph type="title"/>
          </p:nvPr>
        </p:nvSpPr>
        <p:spPr>
          <a:xfrm>
            <a:off x="1188364" y="841670"/>
            <a:ext cx="8754533" cy="505868"/>
          </a:xfrm>
        </p:spPr>
        <p:txBody>
          <a:bodyPr>
            <a:noAutofit/>
          </a:bodyPr>
          <a:lstStyle/>
          <a:p>
            <a:r>
              <a:rPr lang="sv-FI" sz="2800"/>
              <a:t>Förberedelse av upphandling i praktiken</a:t>
            </a:r>
          </a:p>
        </p:txBody>
      </p:sp>
      <p:sp>
        <p:nvSpPr>
          <p:cNvPr id="3" name="Sisällön paikkamerkki 2">
            <a:extLst>
              <a:ext uri="{FF2B5EF4-FFF2-40B4-BE49-F238E27FC236}">
                <a16:creationId xmlns:a16="http://schemas.microsoft.com/office/drawing/2014/main" id="{41457139-3836-5F21-B8F1-AF3956BF7BB3}"/>
              </a:ext>
            </a:extLst>
          </p:cNvPr>
          <p:cNvSpPr>
            <a:spLocks noGrp="1"/>
          </p:cNvSpPr>
          <p:nvPr>
            <p:ph idx="1"/>
          </p:nvPr>
        </p:nvSpPr>
        <p:spPr>
          <a:xfrm>
            <a:off x="1188364" y="2099191"/>
            <a:ext cx="7914260" cy="3697525"/>
          </a:xfrm>
        </p:spPr>
        <p:txBody>
          <a:bodyPr>
            <a:normAutofit lnSpcReduction="10000"/>
          </a:bodyPr>
          <a:lstStyle/>
          <a:p>
            <a:r>
              <a:rPr lang="sv-FI" b="1"/>
              <a:t>En intern dialog i organisationen är viktig innan upphandling inleds</a:t>
            </a:r>
          </a:p>
          <a:p>
            <a:pPr lvl="1"/>
            <a:r>
              <a:rPr lang="sv-FI"/>
              <a:t>De alternativa produktionssätten ska analyseras före inledandet: ska det anordnas som egen verksamhet, i eget bolag eller upphandlas på marknaden</a:t>
            </a:r>
          </a:p>
          <a:p>
            <a:r>
              <a:rPr lang="sv-FI" b="1"/>
              <a:t>Förberedelsen av upphandlingen kan vara en lång process. Den kan ta från tre månader upp till över ett år</a:t>
            </a:r>
          </a:p>
          <a:p>
            <a:pPr lvl="1"/>
            <a:r>
              <a:rPr lang="sv-FI"/>
              <a:t>I initialskedet är det bra att de förtroendevalda och tjänsteinnehavarna för en dialog om föremålet för upphandlingen</a:t>
            </a:r>
          </a:p>
          <a:p>
            <a:r>
              <a:rPr lang="sv-FI" b="1"/>
              <a:t>I förberedelseskedet ska upphandlingsfunktionen gärna undersöka marknaden och branschaktörerna</a:t>
            </a:r>
          </a:p>
          <a:p>
            <a:pPr lvl="1"/>
            <a:r>
              <a:rPr lang="sv-FI"/>
              <a:t>Marknadsanalyser och en dialog med företag är tillåtna innan upphandlingen inleds</a:t>
            </a:r>
          </a:p>
          <a:p>
            <a:pPr lvl="1"/>
            <a:r>
              <a:rPr lang="sv-FI"/>
              <a:t>En marknadsdialog gör det lättare att göra val och fastställa hur upphandlingen stöder de strategiska målen på optimalt sätt</a:t>
            </a:r>
          </a:p>
        </p:txBody>
      </p:sp>
      <p:pic>
        <p:nvPicPr>
          <p:cNvPr id="24" name="Kuva 23">
            <a:extLst>
              <a:ext uri="{FF2B5EF4-FFF2-40B4-BE49-F238E27FC236}">
                <a16:creationId xmlns:a16="http://schemas.microsoft.com/office/drawing/2014/main" id="{6B4533C3-B953-6DE3-314F-C53FD8A6869A}"/>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07743" y="802997"/>
            <a:ext cx="632501" cy="617442"/>
          </a:xfrm>
          <a:prstGeom prst="rect">
            <a:avLst/>
          </a:prstGeom>
        </p:spPr>
      </p:pic>
      <p:pic>
        <p:nvPicPr>
          <p:cNvPr id="28" name="Kuva 27">
            <a:extLst>
              <a:ext uri="{FF2B5EF4-FFF2-40B4-BE49-F238E27FC236}">
                <a16:creationId xmlns:a16="http://schemas.microsoft.com/office/drawing/2014/main" id="{7AFD7889-B802-C1C4-D8A3-C2188835C20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74757" y="957922"/>
            <a:ext cx="307592" cy="307592"/>
          </a:xfrm>
          <a:prstGeom prst="rect">
            <a:avLst/>
          </a:prstGeom>
        </p:spPr>
      </p:pic>
    </p:spTree>
    <p:extLst>
      <p:ext uri="{BB962C8B-B14F-4D97-AF65-F5344CB8AC3E}">
        <p14:creationId xmlns:p14="http://schemas.microsoft.com/office/powerpoint/2010/main" val="387355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ema">
  <a:themeElements>
    <a:clrScheme name="Mukautettu 90">
      <a:dk1>
        <a:srgbClr val="302283"/>
      </a:dk1>
      <a:lt1>
        <a:sysClr val="window" lastClr="FFFFFF"/>
      </a:lt1>
      <a:dk2>
        <a:srgbClr val="302283"/>
      </a:dk2>
      <a:lt2>
        <a:srgbClr val="D2CDE7"/>
      </a:lt2>
      <a:accent1>
        <a:srgbClr val="E9F3FA"/>
      </a:accent1>
      <a:accent2>
        <a:srgbClr val="ECF2DA"/>
      </a:accent2>
      <a:accent3>
        <a:srgbClr val="D2CDE7"/>
      </a:accent3>
      <a:accent4>
        <a:srgbClr val="FCE6E3"/>
      </a:accent4>
      <a:accent5>
        <a:srgbClr val="F6F0E7"/>
      </a:accent5>
      <a:accent6>
        <a:srgbClr val="302283"/>
      </a:accent6>
      <a:hlink>
        <a:srgbClr val="302283"/>
      </a:hlink>
      <a:folHlink>
        <a:srgbClr val="3022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0" cap="flat">
          <a:noFill/>
          <a:prstDash val="solid"/>
          <a:miter/>
        </a:ln>
      </a:spPr>
      <a:bodyPr rtlCol="0" anchor="ctr"/>
      <a:lstStyle>
        <a:defPPr algn="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16A015321CF8D141A67912794B1CEB09" ma:contentTypeVersion="13" ma:contentTypeDescription="Luo uusi asiakirja." ma:contentTypeScope="" ma:versionID="c6d6956ada5a1b3f37cb7e3ac12e2ce4">
  <xsd:schema xmlns:xsd="http://www.w3.org/2001/XMLSchema" xmlns:xs="http://www.w3.org/2001/XMLSchema" xmlns:p="http://schemas.microsoft.com/office/2006/metadata/properties" xmlns:ns2="b3b5663d-898e-4563-b4f1-4250399ed7ef" xmlns:ns3="e557a4e5-6023-48fd-8c32-7f4af06f2d67" targetNamespace="http://schemas.microsoft.com/office/2006/metadata/properties" ma:root="true" ma:fieldsID="1328c4b5fd7e86747c536aa864640ed1" ns2:_="" ns3:_="">
    <xsd:import namespace="b3b5663d-898e-4563-b4f1-4250399ed7ef"/>
    <xsd:import namespace="e557a4e5-6023-48fd-8c32-7f4af06f2d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b5663d-898e-4563-b4f1-4250399ed7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ecfe813c-4066-4bef-b87d-398c4f4d93f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57a4e5-6023-48fd-8c32-7f4af06f2d6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5c63dbd-4cac-4726-9796-b29ef821331f}" ma:internalName="TaxCatchAll" ma:showField="CatchAllData" ma:web="e557a4e5-6023-48fd-8c32-7f4af06f2d67">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3b5663d-898e-4563-b4f1-4250399ed7ef">
      <Terms xmlns="http://schemas.microsoft.com/office/infopath/2007/PartnerControls"/>
    </lcf76f155ced4ddcb4097134ff3c332f>
    <TaxCatchAll xmlns="e557a4e5-6023-48fd-8c32-7f4af06f2d6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795212-7C63-4EE8-B767-A1E66329EA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b5663d-898e-4563-b4f1-4250399ed7ef"/>
    <ds:schemaRef ds:uri="e557a4e5-6023-48fd-8c32-7f4af06f2d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DE1BAF-8322-430B-8171-824E8BDE9D86}">
  <ds:schemaRefs>
    <ds:schemaRef ds:uri="e557a4e5-6023-48fd-8c32-7f4af06f2d67"/>
    <ds:schemaRef ds:uri="http://purl.org/dc/terms/"/>
    <ds:schemaRef ds:uri="b3b5663d-898e-4563-b4f1-4250399ed7ef"/>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09E608F0-831C-4316-8A7D-E9D5F9ACD5C6}">
  <ds:schemaRefs>
    <ds:schemaRef ds:uri="http://schemas.microsoft.com/sharepoint/v3/contenttype/forms"/>
  </ds:schemaRefs>
</ds:datastoreItem>
</file>

<file path=docMetadata/LabelInfo.xml><?xml version="1.0" encoding="utf-8"?>
<clbl:labelList xmlns:clbl="http://schemas.microsoft.com/office/2020/mipLabelMetadata">
  <clbl:label id="{436e5d61-1ada-438e-901c-5e7398a51c1f}" enabled="0" method="" siteId="{436e5d61-1ada-438e-901c-5e7398a51c1f}" removed="1"/>
</clbl:labelList>
</file>

<file path=docProps/app.xml><?xml version="1.0" encoding="utf-8"?>
<Properties xmlns="http://schemas.openxmlformats.org/officeDocument/2006/extended-properties" xmlns:vt="http://schemas.openxmlformats.org/officeDocument/2006/docPropsVTypes">
  <TotalTime>3288</TotalTime>
  <Words>2483</Words>
  <Application>Microsoft Office PowerPoint</Application>
  <PresentationFormat>Laajakuva</PresentationFormat>
  <Paragraphs>233</Paragraphs>
  <Slides>27</Slides>
  <Notes>2</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27</vt:i4>
      </vt:variant>
    </vt:vector>
  </HeadingPairs>
  <TitlesOfParts>
    <vt:vector size="30" baseType="lpstr">
      <vt:lpstr>Aptos</vt:lpstr>
      <vt:lpstr>Arial</vt:lpstr>
      <vt:lpstr>Office-teema</vt:lpstr>
      <vt:lpstr>Förtroendevaldas roll vid offentlig upphandling</vt:lpstr>
      <vt:lpstr>Vad är offentlig upphandling?</vt:lpstr>
      <vt:lpstr>Vad upphandlas?</vt:lpstr>
      <vt:lpstr>Upphandlingslagen och tröskelvärden</vt:lpstr>
      <vt:lpstr>Tröskelvärden för upphandlingar år 2025 (moms  %)</vt:lpstr>
      <vt:lpstr>Grundläggande principer för offentlig upphandling</vt:lpstr>
      <vt:lpstr>Vilka faktorer påverkar upphandlingarna?</vt:lpstr>
      <vt:lpstr>Nya mål för upphandlingar – 2 § i upphandlingslagen</vt:lpstr>
      <vt:lpstr>Förberedelse av upphandling i praktiken</vt:lpstr>
      <vt:lpstr>Hur kan en upphandling göras?</vt:lpstr>
      <vt:lpstr>Vad är inte upphandling?</vt:lpstr>
      <vt:lpstr>Vilka faktorer styr upphandlingarna?</vt:lpstr>
      <vt:lpstr>Upphandlingsregelhierarki i organisationen</vt:lpstr>
      <vt:lpstr>Strategi och riktlinjer</vt:lpstr>
      <vt:lpstr>Nationella strategin för offentlig upphandling – åtta gemensamma målbilder för alla upphandlande enheter</vt:lpstr>
      <vt:lpstr>Kommun- eller välfärdsområdesstrategins mål i förhållande till de upphandlingar som ska genomföras</vt:lpstr>
      <vt:lpstr>Hur kan en förtroendevald påverka upphandlingarna i sin organisation?</vt:lpstr>
      <vt:lpstr>PÅVERKANSMÖJLIGHET 1:  Kommun- eller välfärdsområdesstrategi</vt:lpstr>
      <vt:lpstr>PÅVERKANSMÖJLIGHET 2:  Upphandlingsriktlinjer</vt:lpstr>
      <vt:lpstr>PÅVERKANSMÖJLIGHET 3:  Resurstilldelning och yrkesskicklighet inom upphandlingsfunktionen</vt:lpstr>
      <vt:lpstr>Så här uttryckte sig upphandlingschefen i en stor stad om hur viktig resurstilldelning är</vt:lpstr>
      <vt:lpstr>PÅVERKANSMÖJLIGHET 4:  Förberedelse av enskild upphandling</vt:lpstr>
      <vt:lpstr>PÅVERKANSMÖJLIGHET 5:  Kontraktsuppföljning</vt:lpstr>
      <vt:lpstr>Vad är viktigt att veta om små upphandlingar?</vt:lpstr>
      <vt:lpstr>Små upphandlingar</vt:lpstr>
      <vt:lpstr>Små upphandlingar</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Koulutusmateriaali luottamushenkilöille julkisista hankinnoista</dc:title>
  <dc:creator>Jatta Ikäheimonen</dc:creator>
  <cp:lastModifiedBy>Koivisto Minna (VM)</cp:lastModifiedBy>
  <cp:revision>69</cp:revision>
  <dcterms:created xsi:type="dcterms:W3CDTF">2024-03-12T11:36:26Z</dcterms:created>
  <dcterms:modified xsi:type="dcterms:W3CDTF">2025-11-05T10:55:45Z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0x01010016A015321CF8D141A67912794B1CEB09</vt:lpwstr>
  </property>
  <property fmtid="{D5CDD505-2E9C-101B-9397-08002B2CF9AE}" pid="3" name="MediaServiceImageTags">
    <vt:lpwstr/>
  </property>
</Properties>
</file>