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77" r:id="rId2"/>
    <p:sldId id="281" r:id="rId3"/>
    <p:sldId id="297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8" r:id="rId15"/>
    <p:sldId id="292" r:id="rId16"/>
    <p:sldId id="293" r:id="rId17"/>
    <p:sldId id="294" r:id="rId18"/>
    <p:sldId id="296" r:id="rId19"/>
    <p:sldId id="295" r:id="rId20"/>
  </p:sldIdLst>
  <p:sldSz cx="9144000" cy="6858000" type="screen4x3"/>
  <p:notesSz cx="6735763" cy="98663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4F88"/>
    <a:srgbClr val="E2E2E2"/>
    <a:srgbClr val="A3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-538" y="-1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56" d="100"/>
          <a:sy n="56" d="100"/>
        </p:scale>
        <p:origin x="-2035" y="-182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E2D07D-5474-4458-BA27-B8AC15F3237B}" type="datetimeFigureOut">
              <a:rPr lang="fi-FI" smtClean="0"/>
              <a:t>22.2.2016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3A80F-C294-42FB-811B-ACE2FE1D5D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4840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CBE83-F401-4F3F-8646-5A63CA53523C}" type="datetimeFigureOut">
              <a:rPr lang="fi-FI" smtClean="0"/>
              <a:pPr/>
              <a:t>22.2.2016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DD12E-B47D-4DC2-A09A-B762B8C96EB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7371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1361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82643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56303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pPr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33306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26244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pPr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14847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pPr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84643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pPr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35627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pPr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03086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pPr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52683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pPr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5285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9179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1412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6635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5075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3432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9409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0179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6988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916832"/>
            <a:ext cx="7200800" cy="178106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3824514"/>
            <a:ext cx="7200800" cy="468582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5" y="489428"/>
            <a:ext cx="3416779" cy="85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0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leijon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7B19-2C0A-48B2-A6EB-A8095A820EBC}" type="datetime1">
              <a:rPr lang="fi-FI" smtClean="0"/>
              <a:pPr/>
              <a:t>22.2.2016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813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ilman leijon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7B19-2C0A-48B2-A6EB-A8095A820EBC}" type="datetime1">
              <a:rPr lang="fi-FI" smtClean="0"/>
              <a:pPr/>
              <a:t>22.2.2016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1637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60A5F-78CC-487C-81CE-0EB38E137339}" type="datetime1">
              <a:rPr lang="fi-FI" smtClean="0"/>
              <a:pPr/>
              <a:t>22.2.2016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0267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5355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yaa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3469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3118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5" y="489428"/>
            <a:ext cx="3416779" cy="855640"/>
          </a:xfrm>
          <a:prstGeom prst="rect">
            <a:avLst/>
          </a:prstGeom>
        </p:spPr>
      </p:pic>
      <p:sp>
        <p:nvSpPr>
          <p:cNvPr id="9" name="Tekstin paikkamerkki 8"/>
          <p:cNvSpPr>
            <a:spLocks noGrp="1"/>
          </p:cNvSpPr>
          <p:nvPr>
            <p:ph type="body" sz="quarter" idx="10" hasCustomPrompt="1"/>
          </p:nvPr>
        </p:nvSpPr>
        <p:spPr>
          <a:xfrm>
            <a:off x="1146630" y="2823908"/>
            <a:ext cx="320934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esittäjän tiedot</a:t>
            </a:r>
          </a:p>
        </p:txBody>
      </p:sp>
      <p:sp>
        <p:nvSpPr>
          <p:cNvPr id="7" name="Tekstin paikkamerkki 8"/>
          <p:cNvSpPr>
            <a:spLocks noGrp="1"/>
          </p:cNvSpPr>
          <p:nvPr>
            <p:ph type="body" sz="quarter" idx="11" hasCustomPrompt="1"/>
          </p:nvPr>
        </p:nvSpPr>
        <p:spPr>
          <a:xfrm>
            <a:off x="4528458" y="2823908"/>
            <a:ext cx="422000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tiedot</a:t>
            </a:r>
          </a:p>
        </p:txBody>
      </p:sp>
    </p:spTree>
    <p:extLst>
      <p:ext uri="{BB962C8B-B14F-4D97-AF65-F5344CB8AC3E}">
        <p14:creationId xmlns:p14="http://schemas.microsoft.com/office/powerpoint/2010/main" val="299419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 hanketun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772816"/>
            <a:ext cx="7200800" cy="1656184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15616" y="3507701"/>
            <a:ext cx="7200800" cy="64807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4208016"/>
            <a:ext cx="7200800" cy="445120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380288" y="404813"/>
            <a:ext cx="1260000" cy="1260000"/>
          </a:xfr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 smtClean="0"/>
              <a:t>Hanketunnus   </a:t>
            </a:r>
            <a:r>
              <a:rPr lang="fr-FR" dirty="0" smtClean="0"/>
              <a:t>3,5 x 3,5 cm    205 x 205 px</a:t>
            </a:r>
            <a:endParaRPr lang="fi-FI" dirty="0"/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5" y="489428"/>
            <a:ext cx="3416779" cy="85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36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D371-7E0E-469B-ACD0-0C6801D30F6C}" type="datetime1">
              <a:rPr lang="fi-FI" smtClean="0"/>
              <a:pPr/>
              <a:t>22.2.2016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3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609" cy="118649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3314" y="1836057"/>
            <a:ext cx="7311054" cy="429010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7767-4FDC-46D7-A5AD-7734010C2D28}" type="datetime1">
              <a:rPr lang="fi-FI" smtClean="0"/>
              <a:pPr/>
              <a:t>22.2.2016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1391823"/>
            <a:ext cx="7308368" cy="503237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fi-FI" dirty="0" smtClean="0"/>
              <a:t>Lisää väliotsikko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1574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76000" y="1386000"/>
            <a:ext cx="3600000" cy="477930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600"/>
            </a:lvl1pPr>
            <a:lvl2pPr>
              <a:spcBef>
                <a:spcPts val="0"/>
              </a:spcBef>
              <a:spcAft>
                <a:spcPts val="1200"/>
              </a:spcAft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600"/>
            </a:lvl4pPr>
            <a:lvl5pPr>
              <a:spcBef>
                <a:spcPts val="0"/>
              </a:spcBef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283968" y="1386000"/>
            <a:ext cx="3600000" cy="4779304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2D75F-0B3D-4EDF-84AF-D0E0E66E7AC8}" type="datetime1">
              <a:rPr lang="fi-FI" smtClean="0"/>
              <a:pPr/>
              <a:t>22.2.2016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929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D371-7E0E-469B-ACD0-0C6801D30F6C}" type="datetime1">
              <a:rPr lang="fi-FI" smtClean="0"/>
              <a:pPr/>
              <a:t>22.2.2016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480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13,35 x 9,6 cm | </a:t>
            </a:r>
            <a:r>
              <a:rPr lang="fr-FR" dirty="0" smtClean="0"/>
              <a:t>780 px x 565 px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97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D371-7E0E-469B-ACD0-0C6801D30F6C}" type="datetime1">
              <a:rPr lang="fi-FI" smtClean="0"/>
              <a:pPr/>
              <a:t>22.2.2016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 baseline="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0" name="Kuvan paikkamerkki 8"/>
          <p:cNvSpPr>
            <a:spLocks noGrp="1"/>
          </p:cNvSpPr>
          <p:nvPr>
            <p:ph type="pic" sz="quarter" idx="14" hasCustomPrompt="1"/>
          </p:nvPr>
        </p:nvSpPr>
        <p:spPr>
          <a:xfrm>
            <a:off x="705600" y="31524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1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05600" y="4807028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90102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93917-3F84-4F55-8A37-2F48A3C3CAED}" type="datetime1">
              <a:rPr lang="fi-FI" smtClean="0"/>
              <a:pPr/>
              <a:t>22.2.2016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3" hasCustomPrompt="1"/>
          </p:nvPr>
        </p:nvSpPr>
        <p:spPr>
          <a:xfrm>
            <a:off x="703942" y="1476000"/>
            <a:ext cx="7722000" cy="480422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i-FI" dirty="0" smtClean="0"/>
              <a:t>Lisää kuva                                                                  koko </a:t>
            </a:r>
            <a:r>
              <a:rPr lang="fr-FR" dirty="0" smtClean="0"/>
              <a:t>13,35 x 21,45 cm | 780 x 1265 px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22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laat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7B19-2C0A-48B2-A6EB-A8095A820EBC}" type="datetime1">
              <a:rPr lang="fi-FI" smtClean="0"/>
              <a:pPr/>
              <a:t>22.2.2016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684213" y="1484313"/>
            <a:ext cx="3752506" cy="2232025"/>
          </a:xfrm>
          <a:solidFill>
            <a:schemeClr val="accent3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9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4644008" y="1484313"/>
            <a:ext cx="3752506" cy="2232025"/>
          </a:xfrm>
          <a:solidFill>
            <a:schemeClr val="accent1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684213" y="4077072"/>
            <a:ext cx="3752506" cy="2232025"/>
          </a:xfrm>
          <a:solidFill>
            <a:schemeClr val="accent2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1" name="Tekstin paikkamerkki 7"/>
          <p:cNvSpPr>
            <a:spLocks noGrp="1"/>
          </p:cNvSpPr>
          <p:nvPr>
            <p:ph type="body" sz="quarter" idx="16"/>
          </p:nvPr>
        </p:nvSpPr>
        <p:spPr>
          <a:xfrm>
            <a:off x="4644008" y="4077072"/>
            <a:ext cx="3752506" cy="2232025"/>
          </a:xfrm>
          <a:solidFill>
            <a:schemeClr val="accent4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7" hasCustomPrompt="1"/>
          </p:nvPr>
        </p:nvSpPr>
        <p:spPr>
          <a:xfrm>
            <a:off x="684213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3" name="Tekstin paikkamerkki 6"/>
          <p:cNvSpPr>
            <a:spLocks noGrp="1"/>
          </p:cNvSpPr>
          <p:nvPr>
            <p:ph type="body" sz="quarter" idx="18" hasCustomPrompt="1"/>
          </p:nvPr>
        </p:nvSpPr>
        <p:spPr>
          <a:xfrm>
            <a:off x="4644000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4" name="Tekstin paikkamerkki 6"/>
          <p:cNvSpPr>
            <a:spLocks noGrp="1"/>
          </p:cNvSpPr>
          <p:nvPr>
            <p:ph type="body" sz="quarter" idx="19" hasCustomPrompt="1"/>
          </p:nvPr>
        </p:nvSpPr>
        <p:spPr>
          <a:xfrm>
            <a:off x="684213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5" name="Tekstin paikkamerkki 6"/>
          <p:cNvSpPr>
            <a:spLocks noGrp="1"/>
          </p:cNvSpPr>
          <p:nvPr>
            <p:ph type="body" sz="quarter" idx="20" hasCustomPrompt="1"/>
          </p:nvPr>
        </p:nvSpPr>
        <p:spPr>
          <a:xfrm>
            <a:off x="4644000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25424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0"/>
            <a:ext cx="1618488" cy="3118104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368" cy="1186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76000" y="1386114"/>
            <a:ext cx="7308368" cy="4779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76000" y="6429829"/>
            <a:ext cx="975264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22FB634A-CB08-4345-AA85-D4EC7BA00B14}" type="datetime1">
              <a:rPr lang="fi-FI" smtClean="0"/>
              <a:pPr/>
              <a:t>22.2.2016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429829"/>
            <a:ext cx="2895600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88424" y="6429829"/>
            <a:ext cx="477416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025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0" r:id="rId4"/>
    <p:sldLayoutId id="2147483652" r:id="rId5"/>
    <p:sldLayoutId id="2147483666" r:id="rId6"/>
    <p:sldLayoutId id="2147483668" r:id="rId7"/>
    <p:sldLayoutId id="2147483662" r:id="rId8"/>
    <p:sldLayoutId id="2147483669" r:id="rId9"/>
    <p:sldLayoutId id="2147483654" r:id="rId10"/>
    <p:sldLayoutId id="2147483670" r:id="rId11"/>
    <p:sldLayoutId id="2147483655" r:id="rId12"/>
    <p:sldLayoutId id="2147483665" r:id="rId13"/>
    <p:sldLayoutId id="2147483664" r:id="rId14"/>
    <p:sldLayoutId id="2147483661" r:id="rId15"/>
    <p:sldLayoutId id="2147483667" r:id="rId1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400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88" indent="-18097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altLang="fi-FI" dirty="0" smtClean="0"/>
              <a:t>Rakentaminen 2016</a:t>
            </a:r>
            <a:br>
              <a:rPr lang="fi-FI" altLang="fi-FI" dirty="0" smtClean="0"/>
            </a:br>
            <a:r>
              <a:rPr lang="fi-FI" altLang="fi-FI" sz="1800" dirty="0" smtClean="0"/>
              <a:t>kuvaliitteet 19.2.2016</a:t>
            </a:r>
            <a:endParaRPr lang="fi-FI" sz="180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r>
              <a:rPr lang="fi-FI" b="1" dirty="0"/>
              <a:t>RAKENNUSALAN SUHDANNERYHMÄ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696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04664"/>
            <a:ext cx="7776865" cy="5399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342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7166"/>
            <a:ext cx="7776864" cy="6184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912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980728"/>
            <a:ext cx="7713637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912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41709"/>
            <a:ext cx="7787408" cy="5323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912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772989"/>
            <a:ext cx="7848871" cy="5176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70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780012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912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7538789" cy="5905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912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3"/>
            <a:ext cx="7722218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912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7745859" cy="5351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77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59087"/>
            <a:ext cx="7848872" cy="5622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781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i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0716259"/>
              </p:ext>
            </p:extLst>
          </p:nvPr>
        </p:nvGraphicFramePr>
        <p:xfrm>
          <a:off x="107504" y="692696"/>
          <a:ext cx="7759195" cy="5483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Acrobat Document" r:id="rId4" imgW="8019943" imgH="5667255" progId="AcroExch.Document.DC">
                  <p:embed/>
                </p:oleObj>
              </mc:Choice>
              <mc:Fallback>
                <p:oleObj name="Acrobat Document" r:id="rId4" imgW="8019943" imgH="566725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504" y="692696"/>
                        <a:ext cx="7759195" cy="54830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81777"/>
            <a:ext cx="7903852" cy="5627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085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9146"/>
            <a:ext cx="7802334" cy="551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342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07673"/>
            <a:ext cx="7920880" cy="5601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342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03" y="692696"/>
            <a:ext cx="7678865" cy="5380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342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75323"/>
            <a:ext cx="7383964" cy="5215657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41342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27" y="836712"/>
            <a:ext cx="7748610" cy="5442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342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7840544" cy="5811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342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_VM_malliesitys_fin_v2015-05-13">
  <a:themeElements>
    <a:clrScheme name="VM">
      <a:dk1>
        <a:sysClr val="windowText" lastClr="000000"/>
      </a:dk1>
      <a:lt1>
        <a:sysClr val="window" lastClr="FFFFFF"/>
      </a:lt1>
      <a:dk2>
        <a:srgbClr val="304E88"/>
      </a:dk2>
      <a:lt2>
        <a:srgbClr val="EEECE1"/>
      </a:lt2>
      <a:accent1>
        <a:srgbClr val="304E88"/>
      </a:accent1>
      <a:accent2>
        <a:srgbClr val="A34E96"/>
      </a:accent2>
      <a:accent3>
        <a:srgbClr val="5AB5EC"/>
      </a:accent3>
      <a:accent4>
        <a:srgbClr val="A0CD3D"/>
      </a:accent4>
      <a:accent5>
        <a:srgbClr val="DDDDDD"/>
      </a:accent5>
      <a:accent6>
        <a:srgbClr val="ED2939"/>
      </a:accent6>
      <a:hlink>
        <a:srgbClr val="0000FF"/>
      </a:hlink>
      <a:folHlink>
        <a:srgbClr val="800080"/>
      </a:folHlink>
    </a:clrScheme>
    <a:fontScheme name="VM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04F88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_VM_malliesitys_fin_v2015-05-13</Template>
  <TotalTime>518</TotalTime>
  <Words>24</Words>
  <Application>Microsoft Office PowerPoint</Application>
  <PresentationFormat>Näytössä katseltava diaesitys (4:3)</PresentationFormat>
  <Paragraphs>21</Paragraphs>
  <Slides>19</Slides>
  <Notes>19</Notes>
  <HiddenSlides>0</HiddenSlides>
  <MMClips>0</MMClips>
  <ScaleCrop>false</ScaleCrop>
  <HeadingPairs>
    <vt:vector size="6" baseType="variant"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1" baseType="lpstr">
      <vt:lpstr>_VM_malliesitys_fin_v2015-05-13</vt:lpstr>
      <vt:lpstr>Acrobat Document</vt:lpstr>
      <vt:lpstr>Rakentaminen 2016 kuvaliitteet 19.2.2016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VIP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Taloustieteen perusteiden</dc:title>
  <dc:creator>vmrantal</dc:creator>
  <cp:lastModifiedBy>Wallen Laura VM</cp:lastModifiedBy>
  <cp:revision>21</cp:revision>
  <cp:lastPrinted>2016-02-12T09:01:15Z</cp:lastPrinted>
  <dcterms:created xsi:type="dcterms:W3CDTF">2015-11-04T14:17:09Z</dcterms:created>
  <dcterms:modified xsi:type="dcterms:W3CDTF">2016-02-22T10:50:03Z</dcterms:modified>
</cp:coreProperties>
</file>