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71" r:id="rId2"/>
    <p:sldId id="273" r:id="rId3"/>
    <p:sldId id="256" r:id="rId4"/>
    <p:sldId id="26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0" r:id="rId18"/>
    <p:sldId id="274" r:id="rId19"/>
    <p:sldId id="276" r:id="rId20"/>
    <p:sldId id="277" r:id="rId21"/>
    <p:sldId id="278" r:id="rId22"/>
    <p:sldId id="275" r:id="rId23"/>
    <p:sldId id="272" r:id="rId24"/>
  </p:sldIdLst>
  <p:sldSz cx="9144000" cy="6858000" type="screen4x3"/>
  <p:notesSz cx="9866313" cy="673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90" autoAdjust="0"/>
    <p:restoredTop sz="94660"/>
  </p:normalViewPr>
  <p:slideViewPr>
    <p:cSldViewPr>
      <p:cViewPr>
        <p:scale>
          <a:sx n="100" d="100"/>
          <a:sy n="100" d="100"/>
        </p:scale>
        <p:origin x="2382" y="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5588628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23F82-0F4D-4E4E-953C-7297F0BE909C}" type="datetimeFigureOut">
              <a:rPr lang="fi-FI" smtClean="0"/>
              <a:t>6.2.2019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5588628" y="639780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A475A-9CD7-49B1-B7E2-85A07F4903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0185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50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</p:spTree>
    <p:extLst>
      <p:ext uri="{BB962C8B-B14F-4D97-AF65-F5344CB8AC3E}">
        <p14:creationId xmlns:p14="http://schemas.microsoft.com/office/powerpoint/2010/main" val="2670742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/>
              <a:t>RAKENNUSALAN </a:t>
            </a:r>
            <a:r>
              <a:rPr lang="fi-FI" b="1" dirty="0" smtClean="0"/>
              <a:t>SUHDANNERYHMÄ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Rakentaminen </a:t>
            </a:r>
            <a:r>
              <a:rPr lang="fi-FI" dirty="0" smtClean="0"/>
              <a:t>2019 </a:t>
            </a:r>
            <a:r>
              <a:rPr lang="fi-FI" dirty="0"/>
              <a:t>- </a:t>
            </a:r>
            <a:r>
              <a:rPr lang="fi-FI" dirty="0" smtClean="0"/>
              <a:t>2020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6.2.2019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922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250243630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25450" y="1495425"/>
            <a:ext cx="74422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365415859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14338" y="1487488"/>
            <a:ext cx="7466012" cy="490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386731433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14338" y="1489075"/>
            <a:ext cx="7466012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192289942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22275" y="1492250"/>
            <a:ext cx="7450138" cy="489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367119067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22275" y="1492250"/>
            <a:ext cx="7450138" cy="489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121683400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27038" y="1497013"/>
            <a:ext cx="7440612" cy="488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367592846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22275" y="1492250"/>
            <a:ext cx="7450138" cy="489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378636346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25450" y="1495425"/>
            <a:ext cx="7443788" cy="488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09600"/>
            <a:ext cx="8029068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2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533400"/>
            <a:ext cx="7813731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1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1926"/>
            <a:ext cx="8763000" cy="654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9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57263"/>
            <a:ext cx="8100059" cy="544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3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65201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5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8153400" cy="5867400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>
            <a:off x="304800" y="228600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i-FI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ARA-tuotannon rakennuskustannukset – 6 kuukauden keskiarvo</a:t>
            </a:r>
            <a:endParaRPr lang="fi-F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6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Sari Sontag</a:t>
            </a:r>
          </a:p>
          <a:p>
            <a:r>
              <a:rPr lang="fi-FI" dirty="0" smtClean="0"/>
              <a:t>Finanssineuvos</a:t>
            </a:r>
          </a:p>
          <a:p>
            <a:r>
              <a:rPr lang="fi-FI" dirty="0" smtClean="0"/>
              <a:t>Puh. </a:t>
            </a:r>
            <a:r>
              <a:rPr lang="fi-FI" dirty="0"/>
              <a:t>029 5530 </a:t>
            </a:r>
            <a:r>
              <a:rPr lang="fi-FI" dirty="0" smtClean="0"/>
              <a:t>181</a:t>
            </a:r>
          </a:p>
          <a:p>
            <a:r>
              <a:rPr lang="fi-FI" dirty="0" smtClean="0"/>
              <a:t>Lisätieto: </a:t>
            </a:r>
            <a:r>
              <a:rPr lang="fi-FI" dirty="0" err="1" smtClean="0"/>
              <a:t>sari.sontag@vm.fi</a:t>
            </a:r>
            <a:endParaRPr lang="fi-FI" dirty="0" smtClean="0"/>
          </a:p>
          <a:p>
            <a:r>
              <a:rPr lang="fi-FI" dirty="0" err="1" smtClean="0"/>
              <a:t>www.vm.fi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Valtiovarainministeriön viestintä</a:t>
            </a:r>
          </a:p>
          <a:p>
            <a:r>
              <a:rPr lang="fi-FI" dirty="0" err="1"/>
              <a:t>vm-viestinta@vm.fi</a:t>
            </a:r>
            <a:endParaRPr lang="fi-FI" dirty="0"/>
          </a:p>
          <a:p>
            <a:r>
              <a:rPr lang="fi-FI" dirty="0"/>
              <a:t>Mediapalvelunumero (arkisin 8–16) 02955 30500</a:t>
            </a:r>
          </a:p>
          <a:p>
            <a:endParaRPr lang="fi-FI" dirty="0"/>
          </a:p>
        </p:txBody>
      </p:sp>
      <p:sp>
        <p:nvSpPr>
          <p:cNvPr id="4" name="Tekstin paikkamerkki 5"/>
          <p:cNvSpPr txBox="1">
            <a:spLocks/>
          </p:cNvSpPr>
          <p:nvPr/>
        </p:nvSpPr>
        <p:spPr>
          <a:xfrm>
            <a:off x="4528458" y="2823908"/>
            <a:ext cx="4220006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2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/>
              <a:t>Valtiovarainministeriön viestintä</a:t>
            </a:r>
            <a:br>
              <a:rPr lang="fi-FI" dirty="0" smtClean="0"/>
            </a:br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www.tutkibudjettia.fi </a:t>
            </a:r>
          </a:p>
          <a:p>
            <a:endParaRPr lang="fi-FI" dirty="0"/>
          </a:p>
        </p:txBody>
      </p:sp>
      <p:pic>
        <p:nvPicPr>
          <p:cNvPr id="5" name="Kuva 2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013"/>
          <a:stretch>
            <a:fillRect/>
          </a:stretch>
        </p:blipFill>
        <p:spPr bwMode="auto">
          <a:xfrm>
            <a:off x="4623129" y="3715250"/>
            <a:ext cx="1389031" cy="28981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78948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102766267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3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326942328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121324545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25450" y="1495425"/>
            <a:ext cx="74422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3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247511739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22275" y="1492250"/>
            <a:ext cx="7450138" cy="489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8587665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20688" y="1492250"/>
            <a:ext cx="7453312" cy="489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368207650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22275" y="1492250"/>
            <a:ext cx="7450138" cy="489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132587334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23863" y="1493838"/>
            <a:ext cx="7446962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33</Words>
  <Application>Microsoft Office PowerPoint</Application>
  <PresentationFormat>Näytössä katseltava diaesitys (4:3)</PresentationFormat>
  <Paragraphs>14</Paragraphs>
  <Slides>23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Verdana</vt:lpstr>
      <vt:lpstr>Office Theme</vt:lpstr>
      <vt:lpstr>RAKENNUSALAN SUHDANNERYHMÄ Rakentaminen 2019 - 2020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Raksun - PowerPoint-esitys</dc:title>
  <dc:creator>Rantala Mark VM</dc:creator>
  <cp:lastModifiedBy>Rantala Mark (VM)</cp:lastModifiedBy>
  <cp:revision>34</cp:revision>
  <cp:lastPrinted>2016-09-12T07:32:48Z</cp:lastPrinted>
  <dcterms:created xsi:type="dcterms:W3CDTF">2006-08-16T00:00:00Z</dcterms:created>
  <dcterms:modified xsi:type="dcterms:W3CDTF">2019-02-06T08:28:38Z</dcterms:modified>
</cp:coreProperties>
</file>