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7" r:id="rId16"/>
    <p:sldId id="308" r:id="rId17"/>
    <p:sldId id="309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268" r:id="rId2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77" y="8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20931288399601E-2"/>
          <c:y val="0.13946776925546905"/>
          <c:w val="0.85300781151723026"/>
          <c:h val="0.67601882541589398"/>
        </c:manualLayout>
      </c:layout>
      <c:lineChart>
        <c:grouping val="standard"/>
        <c:varyColors val="0"/>
        <c:ser>
          <c:idx val="1"/>
          <c:order val="0"/>
          <c:tx>
            <c:strRef>
              <c:f>SarjojenNimet!$P$33</c:f>
              <c:strCache>
                <c:ptCount val="1"/>
              </c:strCache>
            </c:strRef>
          </c:tx>
          <c:spPr>
            <a:ln w="44450">
              <a:solidFill>
                <a:srgbClr val="304E88"/>
              </a:solidFill>
              <a:prstDash val="solid"/>
            </a:ln>
          </c:spPr>
          <c:marker>
            <c:symbol val="none"/>
          </c:marker>
          <c:cat>
            <c:numRef>
              <c:f>KKdata!$B$11:$B$382</c:f>
              <c:numCache>
                <c:formatCode>m/d/yyyy</c:formatCode>
                <c:ptCount val="372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</c:numCache>
            </c:numRef>
          </c:cat>
          <c:val>
            <c:numRef>
              <c:f>KKdata!$Y$11:$Y$382</c:f>
              <c:numCache>
                <c:formatCode>General</c:formatCode>
                <c:ptCount val="372"/>
                <c:pt idx="0">
                  <c:v>-11.6</c:v>
                </c:pt>
                <c:pt idx="1">
                  <c:v>-13.1</c:v>
                </c:pt>
                <c:pt idx="2">
                  <c:v>-14.4</c:v>
                </c:pt>
                <c:pt idx="3">
                  <c:v>-20.2</c:v>
                </c:pt>
                <c:pt idx="4">
                  <c:v>-21.4</c:v>
                </c:pt>
                <c:pt idx="5">
                  <c:v>-22.5</c:v>
                </c:pt>
                <c:pt idx="6">
                  <c:v>-35.700000000000003</c:v>
                </c:pt>
                <c:pt idx="7">
                  <c:v>-37</c:v>
                </c:pt>
                <c:pt idx="8">
                  <c:v>-38.299999999999997</c:v>
                </c:pt>
                <c:pt idx="9">
                  <c:v>-41.9</c:v>
                </c:pt>
                <c:pt idx="10">
                  <c:v>-42.9</c:v>
                </c:pt>
                <c:pt idx="11">
                  <c:v>-43</c:v>
                </c:pt>
                <c:pt idx="12">
                  <c:v>-64.099999999999994</c:v>
                </c:pt>
                <c:pt idx="13">
                  <c:v>-66.099999999999994</c:v>
                </c:pt>
                <c:pt idx="14">
                  <c:v>-67.7</c:v>
                </c:pt>
                <c:pt idx="15">
                  <c:v>-99</c:v>
                </c:pt>
                <c:pt idx="16">
                  <c:v>-99</c:v>
                </c:pt>
                <c:pt idx="17">
                  <c:v>-99</c:v>
                </c:pt>
                <c:pt idx="18">
                  <c:v>-95.8</c:v>
                </c:pt>
                <c:pt idx="19">
                  <c:v>-96.5</c:v>
                </c:pt>
                <c:pt idx="20">
                  <c:v>-97.1</c:v>
                </c:pt>
                <c:pt idx="21">
                  <c:v>-78.3</c:v>
                </c:pt>
                <c:pt idx="22">
                  <c:v>-77.7</c:v>
                </c:pt>
                <c:pt idx="23">
                  <c:v>-77.2</c:v>
                </c:pt>
                <c:pt idx="24">
                  <c:v>-80.099999999999994</c:v>
                </c:pt>
                <c:pt idx="25">
                  <c:v>-80.5</c:v>
                </c:pt>
                <c:pt idx="26">
                  <c:v>-80.8</c:v>
                </c:pt>
                <c:pt idx="27">
                  <c:v>-89.1</c:v>
                </c:pt>
                <c:pt idx="28">
                  <c:v>-90.2</c:v>
                </c:pt>
                <c:pt idx="29">
                  <c:v>-91.3</c:v>
                </c:pt>
                <c:pt idx="30">
                  <c:v>-89.9</c:v>
                </c:pt>
                <c:pt idx="31">
                  <c:v>-90.9</c:v>
                </c:pt>
                <c:pt idx="32">
                  <c:v>-91.7</c:v>
                </c:pt>
                <c:pt idx="33">
                  <c:v>-81.2</c:v>
                </c:pt>
                <c:pt idx="34">
                  <c:v>-81.2</c:v>
                </c:pt>
                <c:pt idx="35">
                  <c:v>-81.099999999999994</c:v>
                </c:pt>
                <c:pt idx="36">
                  <c:v>-89.2</c:v>
                </c:pt>
                <c:pt idx="37">
                  <c:v>-90.1</c:v>
                </c:pt>
                <c:pt idx="38">
                  <c:v>-90.9</c:v>
                </c:pt>
                <c:pt idx="39">
                  <c:v>-84.2</c:v>
                </c:pt>
                <c:pt idx="40">
                  <c:v>-85.3</c:v>
                </c:pt>
                <c:pt idx="41">
                  <c:v>-86.4</c:v>
                </c:pt>
                <c:pt idx="42">
                  <c:v>-75</c:v>
                </c:pt>
                <c:pt idx="43">
                  <c:v>-75.3</c:v>
                </c:pt>
                <c:pt idx="44">
                  <c:v>-75.7</c:v>
                </c:pt>
                <c:pt idx="45">
                  <c:v>-67.900000000000006</c:v>
                </c:pt>
                <c:pt idx="46">
                  <c:v>-67.400000000000006</c:v>
                </c:pt>
                <c:pt idx="47">
                  <c:v>-66.3</c:v>
                </c:pt>
                <c:pt idx="48">
                  <c:v>-73.2</c:v>
                </c:pt>
                <c:pt idx="49">
                  <c:v>-73.400000000000006</c:v>
                </c:pt>
                <c:pt idx="50">
                  <c:v>-73.7</c:v>
                </c:pt>
                <c:pt idx="51">
                  <c:v>-53</c:v>
                </c:pt>
                <c:pt idx="52">
                  <c:v>-52.3</c:v>
                </c:pt>
                <c:pt idx="53">
                  <c:v>-51.9</c:v>
                </c:pt>
                <c:pt idx="54">
                  <c:v>-22.3</c:v>
                </c:pt>
                <c:pt idx="55">
                  <c:v>-20.9</c:v>
                </c:pt>
                <c:pt idx="56">
                  <c:v>-19.8</c:v>
                </c:pt>
                <c:pt idx="57">
                  <c:v>-32.1</c:v>
                </c:pt>
                <c:pt idx="58">
                  <c:v>-31.7</c:v>
                </c:pt>
                <c:pt idx="59">
                  <c:v>-31.5</c:v>
                </c:pt>
                <c:pt idx="60">
                  <c:v>-31.9</c:v>
                </c:pt>
                <c:pt idx="61">
                  <c:v>-32</c:v>
                </c:pt>
                <c:pt idx="62">
                  <c:v>-32.200000000000003</c:v>
                </c:pt>
                <c:pt idx="63">
                  <c:v>-23.5</c:v>
                </c:pt>
                <c:pt idx="64">
                  <c:v>-23.1</c:v>
                </c:pt>
                <c:pt idx="65">
                  <c:v>-22.6</c:v>
                </c:pt>
                <c:pt idx="66">
                  <c:v>-25.1</c:v>
                </c:pt>
                <c:pt idx="67">
                  <c:v>-24.2</c:v>
                </c:pt>
                <c:pt idx="68">
                  <c:v>-23.1</c:v>
                </c:pt>
                <c:pt idx="69">
                  <c:v>-43.5</c:v>
                </c:pt>
                <c:pt idx="70">
                  <c:v>-44</c:v>
                </c:pt>
                <c:pt idx="71">
                  <c:v>-42.2</c:v>
                </c:pt>
                <c:pt idx="72">
                  <c:v>-45.2</c:v>
                </c:pt>
                <c:pt idx="73">
                  <c:v>-45.9</c:v>
                </c:pt>
                <c:pt idx="74">
                  <c:v>-40.700000000000003</c:v>
                </c:pt>
                <c:pt idx="75">
                  <c:v>-28.8</c:v>
                </c:pt>
                <c:pt idx="76">
                  <c:v>-15.9</c:v>
                </c:pt>
                <c:pt idx="77">
                  <c:v>-13.1</c:v>
                </c:pt>
                <c:pt idx="78">
                  <c:v>-19</c:v>
                </c:pt>
                <c:pt idx="79">
                  <c:v>-26.7</c:v>
                </c:pt>
                <c:pt idx="80">
                  <c:v>-19.7</c:v>
                </c:pt>
                <c:pt idx="81">
                  <c:v>-26.9</c:v>
                </c:pt>
                <c:pt idx="82">
                  <c:v>-18.2</c:v>
                </c:pt>
                <c:pt idx="83">
                  <c:v>-2.8</c:v>
                </c:pt>
                <c:pt idx="84">
                  <c:v>-6.6</c:v>
                </c:pt>
                <c:pt idx="85">
                  <c:v>7.8</c:v>
                </c:pt>
                <c:pt idx="86">
                  <c:v>17.899999999999999</c:v>
                </c:pt>
                <c:pt idx="87">
                  <c:v>13.5</c:v>
                </c:pt>
                <c:pt idx="88">
                  <c:v>21.1</c:v>
                </c:pt>
                <c:pt idx="89">
                  <c:v>27.7</c:v>
                </c:pt>
                <c:pt idx="90">
                  <c:v>5.3</c:v>
                </c:pt>
                <c:pt idx="91">
                  <c:v>14.8</c:v>
                </c:pt>
                <c:pt idx="92">
                  <c:v>16.899999999999999</c:v>
                </c:pt>
                <c:pt idx="93">
                  <c:v>9.6999999999999993</c:v>
                </c:pt>
                <c:pt idx="94">
                  <c:v>20.7</c:v>
                </c:pt>
                <c:pt idx="95">
                  <c:v>19.5</c:v>
                </c:pt>
                <c:pt idx="96">
                  <c:v>16.899999999999999</c:v>
                </c:pt>
                <c:pt idx="97">
                  <c:v>21.8</c:v>
                </c:pt>
                <c:pt idx="98">
                  <c:v>30.8</c:v>
                </c:pt>
                <c:pt idx="99">
                  <c:v>28</c:v>
                </c:pt>
                <c:pt idx="100">
                  <c:v>30.9</c:v>
                </c:pt>
                <c:pt idx="101">
                  <c:v>36.5</c:v>
                </c:pt>
                <c:pt idx="102">
                  <c:v>32</c:v>
                </c:pt>
                <c:pt idx="103">
                  <c:v>26.1</c:v>
                </c:pt>
                <c:pt idx="104">
                  <c:v>17.7</c:v>
                </c:pt>
                <c:pt idx="105">
                  <c:v>3.2</c:v>
                </c:pt>
                <c:pt idx="106">
                  <c:v>12.7</c:v>
                </c:pt>
                <c:pt idx="107">
                  <c:v>7.9</c:v>
                </c:pt>
                <c:pt idx="108">
                  <c:v>9.4</c:v>
                </c:pt>
                <c:pt idx="109">
                  <c:v>13.8</c:v>
                </c:pt>
                <c:pt idx="110">
                  <c:v>1.9</c:v>
                </c:pt>
                <c:pt idx="111">
                  <c:v>5.2</c:v>
                </c:pt>
                <c:pt idx="112">
                  <c:v>14</c:v>
                </c:pt>
                <c:pt idx="113">
                  <c:v>8.9</c:v>
                </c:pt>
                <c:pt idx="114">
                  <c:v>13.5</c:v>
                </c:pt>
                <c:pt idx="115">
                  <c:v>12.7</c:v>
                </c:pt>
                <c:pt idx="116">
                  <c:v>7.2</c:v>
                </c:pt>
                <c:pt idx="117">
                  <c:v>28</c:v>
                </c:pt>
                <c:pt idx="118">
                  <c:v>16.7</c:v>
                </c:pt>
                <c:pt idx="119">
                  <c:v>3.4</c:v>
                </c:pt>
                <c:pt idx="120">
                  <c:v>15.6</c:v>
                </c:pt>
                <c:pt idx="121">
                  <c:v>4.2</c:v>
                </c:pt>
                <c:pt idx="122">
                  <c:v>6.6</c:v>
                </c:pt>
                <c:pt idx="123">
                  <c:v>6.7</c:v>
                </c:pt>
                <c:pt idx="124">
                  <c:v>8.1</c:v>
                </c:pt>
                <c:pt idx="125">
                  <c:v>2.6</c:v>
                </c:pt>
                <c:pt idx="126">
                  <c:v>15.7</c:v>
                </c:pt>
                <c:pt idx="127">
                  <c:v>8</c:v>
                </c:pt>
                <c:pt idx="128">
                  <c:v>7.7</c:v>
                </c:pt>
                <c:pt idx="129">
                  <c:v>5.5</c:v>
                </c:pt>
                <c:pt idx="130">
                  <c:v>1.5</c:v>
                </c:pt>
                <c:pt idx="131">
                  <c:v>-5.7</c:v>
                </c:pt>
                <c:pt idx="132">
                  <c:v>1.8</c:v>
                </c:pt>
                <c:pt idx="133">
                  <c:v>-4.0999999999999996</c:v>
                </c:pt>
                <c:pt idx="134">
                  <c:v>-7.1</c:v>
                </c:pt>
                <c:pt idx="135">
                  <c:v>-4</c:v>
                </c:pt>
                <c:pt idx="136">
                  <c:v>-12.2</c:v>
                </c:pt>
                <c:pt idx="137">
                  <c:v>-23.4</c:v>
                </c:pt>
                <c:pt idx="138">
                  <c:v>-28.2</c:v>
                </c:pt>
                <c:pt idx="139">
                  <c:v>-18.8</c:v>
                </c:pt>
                <c:pt idx="140">
                  <c:v>-12</c:v>
                </c:pt>
                <c:pt idx="141">
                  <c:v>-13.5</c:v>
                </c:pt>
                <c:pt idx="142">
                  <c:v>-19.100000000000001</c:v>
                </c:pt>
                <c:pt idx="143">
                  <c:v>-27.1</c:v>
                </c:pt>
                <c:pt idx="144">
                  <c:v>-15</c:v>
                </c:pt>
                <c:pt idx="145">
                  <c:v>-21</c:v>
                </c:pt>
                <c:pt idx="146">
                  <c:v>-19.2</c:v>
                </c:pt>
                <c:pt idx="147">
                  <c:v>-9.3000000000000007</c:v>
                </c:pt>
                <c:pt idx="148">
                  <c:v>-13</c:v>
                </c:pt>
                <c:pt idx="149">
                  <c:v>5.8</c:v>
                </c:pt>
                <c:pt idx="150">
                  <c:v>-13.8</c:v>
                </c:pt>
                <c:pt idx="151">
                  <c:v>-4.0999999999999996</c:v>
                </c:pt>
                <c:pt idx="152">
                  <c:v>-7.5</c:v>
                </c:pt>
                <c:pt idx="153">
                  <c:v>0.2</c:v>
                </c:pt>
                <c:pt idx="154">
                  <c:v>2.5</c:v>
                </c:pt>
                <c:pt idx="155">
                  <c:v>0.4</c:v>
                </c:pt>
                <c:pt idx="156">
                  <c:v>6.5</c:v>
                </c:pt>
                <c:pt idx="157">
                  <c:v>10.4</c:v>
                </c:pt>
                <c:pt idx="158">
                  <c:v>-2.5</c:v>
                </c:pt>
                <c:pt idx="159">
                  <c:v>-3.6</c:v>
                </c:pt>
                <c:pt idx="160">
                  <c:v>-7.5</c:v>
                </c:pt>
                <c:pt idx="161">
                  <c:v>-8</c:v>
                </c:pt>
                <c:pt idx="162">
                  <c:v>0.3</c:v>
                </c:pt>
                <c:pt idx="163">
                  <c:v>-8.6999999999999993</c:v>
                </c:pt>
                <c:pt idx="164">
                  <c:v>-13.4</c:v>
                </c:pt>
                <c:pt idx="165">
                  <c:v>-8.3000000000000007</c:v>
                </c:pt>
                <c:pt idx="166">
                  <c:v>-10.5</c:v>
                </c:pt>
                <c:pt idx="167">
                  <c:v>-6.5</c:v>
                </c:pt>
                <c:pt idx="168">
                  <c:v>-15.2</c:v>
                </c:pt>
                <c:pt idx="169">
                  <c:v>-0.9</c:v>
                </c:pt>
                <c:pt idx="170">
                  <c:v>-4.3</c:v>
                </c:pt>
                <c:pt idx="171">
                  <c:v>-2.9</c:v>
                </c:pt>
                <c:pt idx="172">
                  <c:v>-2.9</c:v>
                </c:pt>
                <c:pt idx="173">
                  <c:v>-6.8</c:v>
                </c:pt>
                <c:pt idx="174">
                  <c:v>-17.2</c:v>
                </c:pt>
                <c:pt idx="175">
                  <c:v>-10.7</c:v>
                </c:pt>
                <c:pt idx="176">
                  <c:v>-13.5</c:v>
                </c:pt>
                <c:pt idx="177">
                  <c:v>-8</c:v>
                </c:pt>
                <c:pt idx="178">
                  <c:v>-16.5</c:v>
                </c:pt>
                <c:pt idx="179">
                  <c:v>-2.2999999999999998</c:v>
                </c:pt>
                <c:pt idx="180">
                  <c:v>-14.7</c:v>
                </c:pt>
                <c:pt idx="181">
                  <c:v>-9.1999999999999993</c:v>
                </c:pt>
                <c:pt idx="182">
                  <c:v>6.9</c:v>
                </c:pt>
                <c:pt idx="183">
                  <c:v>7.6</c:v>
                </c:pt>
                <c:pt idx="184">
                  <c:v>3.2</c:v>
                </c:pt>
                <c:pt idx="185">
                  <c:v>1.3</c:v>
                </c:pt>
                <c:pt idx="186">
                  <c:v>5.4</c:v>
                </c:pt>
                <c:pt idx="187">
                  <c:v>5.4</c:v>
                </c:pt>
                <c:pt idx="188">
                  <c:v>-1.4</c:v>
                </c:pt>
                <c:pt idx="189">
                  <c:v>1.1000000000000001</c:v>
                </c:pt>
                <c:pt idx="190">
                  <c:v>-0.1</c:v>
                </c:pt>
                <c:pt idx="191">
                  <c:v>-0.5</c:v>
                </c:pt>
                <c:pt idx="192">
                  <c:v>9.6999999999999993</c:v>
                </c:pt>
                <c:pt idx="193">
                  <c:v>17.100000000000001</c:v>
                </c:pt>
                <c:pt idx="194">
                  <c:v>15.6</c:v>
                </c:pt>
                <c:pt idx="195">
                  <c:v>8.9</c:v>
                </c:pt>
                <c:pt idx="196">
                  <c:v>7.4</c:v>
                </c:pt>
                <c:pt idx="197">
                  <c:v>11.1</c:v>
                </c:pt>
                <c:pt idx="198">
                  <c:v>9.9</c:v>
                </c:pt>
                <c:pt idx="199">
                  <c:v>7</c:v>
                </c:pt>
                <c:pt idx="200">
                  <c:v>10</c:v>
                </c:pt>
                <c:pt idx="201">
                  <c:v>4.4000000000000004</c:v>
                </c:pt>
                <c:pt idx="202">
                  <c:v>8.8000000000000007</c:v>
                </c:pt>
                <c:pt idx="203">
                  <c:v>7.7</c:v>
                </c:pt>
                <c:pt idx="204">
                  <c:v>13</c:v>
                </c:pt>
                <c:pt idx="205">
                  <c:v>14</c:v>
                </c:pt>
                <c:pt idx="206">
                  <c:v>26.9</c:v>
                </c:pt>
                <c:pt idx="207">
                  <c:v>4.7</c:v>
                </c:pt>
                <c:pt idx="208">
                  <c:v>19.100000000000001</c:v>
                </c:pt>
                <c:pt idx="209">
                  <c:v>17.7</c:v>
                </c:pt>
                <c:pt idx="210">
                  <c:v>21.4</c:v>
                </c:pt>
                <c:pt idx="211">
                  <c:v>12.9</c:v>
                </c:pt>
                <c:pt idx="212">
                  <c:v>18.899999999999999</c:v>
                </c:pt>
                <c:pt idx="213">
                  <c:v>16.600000000000001</c:v>
                </c:pt>
                <c:pt idx="214">
                  <c:v>16</c:v>
                </c:pt>
                <c:pt idx="215">
                  <c:v>11.7</c:v>
                </c:pt>
                <c:pt idx="216">
                  <c:v>17.899999999999999</c:v>
                </c:pt>
                <c:pt idx="217">
                  <c:v>14.8</c:v>
                </c:pt>
                <c:pt idx="218">
                  <c:v>9.3000000000000007</c:v>
                </c:pt>
                <c:pt idx="219">
                  <c:v>8.5</c:v>
                </c:pt>
                <c:pt idx="220">
                  <c:v>-1.6</c:v>
                </c:pt>
                <c:pt idx="221">
                  <c:v>1.6</c:v>
                </c:pt>
                <c:pt idx="222">
                  <c:v>-21.6</c:v>
                </c:pt>
                <c:pt idx="223">
                  <c:v>-11.7</c:v>
                </c:pt>
                <c:pt idx="224">
                  <c:v>-16.2</c:v>
                </c:pt>
                <c:pt idx="225">
                  <c:v>-18.7</c:v>
                </c:pt>
                <c:pt idx="226">
                  <c:v>-37.200000000000003</c:v>
                </c:pt>
                <c:pt idx="227">
                  <c:v>-40.6</c:v>
                </c:pt>
                <c:pt idx="228">
                  <c:v>-55</c:v>
                </c:pt>
                <c:pt idx="229">
                  <c:v>-59.3</c:v>
                </c:pt>
                <c:pt idx="230">
                  <c:v>-60.3</c:v>
                </c:pt>
                <c:pt idx="231">
                  <c:v>-49.5</c:v>
                </c:pt>
                <c:pt idx="232">
                  <c:v>-53.8</c:v>
                </c:pt>
                <c:pt idx="233">
                  <c:v>-63.9</c:v>
                </c:pt>
                <c:pt idx="234">
                  <c:v>-53.4</c:v>
                </c:pt>
                <c:pt idx="235">
                  <c:v>-56.5</c:v>
                </c:pt>
                <c:pt idx="236">
                  <c:v>-47.8</c:v>
                </c:pt>
                <c:pt idx="237">
                  <c:v>-33.700000000000003</c:v>
                </c:pt>
                <c:pt idx="238">
                  <c:v>-29.8</c:v>
                </c:pt>
                <c:pt idx="239">
                  <c:v>-19.7</c:v>
                </c:pt>
                <c:pt idx="240">
                  <c:v>-21.9</c:v>
                </c:pt>
                <c:pt idx="241">
                  <c:v>-29.3</c:v>
                </c:pt>
                <c:pt idx="242">
                  <c:v>-35.200000000000003</c:v>
                </c:pt>
                <c:pt idx="243">
                  <c:v>-20.6</c:v>
                </c:pt>
                <c:pt idx="244">
                  <c:v>-19.899999999999999</c:v>
                </c:pt>
                <c:pt idx="245">
                  <c:v>-23.9</c:v>
                </c:pt>
                <c:pt idx="246">
                  <c:v>-16.399999999999999</c:v>
                </c:pt>
                <c:pt idx="247">
                  <c:v>-21</c:v>
                </c:pt>
                <c:pt idx="248">
                  <c:v>-8.6</c:v>
                </c:pt>
                <c:pt idx="249">
                  <c:v>-16.600000000000001</c:v>
                </c:pt>
                <c:pt idx="250">
                  <c:v>-9.9</c:v>
                </c:pt>
                <c:pt idx="251">
                  <c:v>-2</c:v>
                </c:pt>
                <c:pt idx="252">
                  <c:v>-1.1000000000000001</c:v>
                </c:pt>
                <c:pt idx="253">
                  <c:v>1</c:v>
                </c:pt>
                <c:pt idx="254">
                  <c:v>0.8</c:v>
                </c:pt>
                <c:pt idx="255">
                  <c:v>1.5</c:v>
                </c:pt>
                <c:pt idx="256">
                  <c:v>1.4</c:v>
                </c:pt>
                <c:pt idx="257">
                  <c:v>4.0999999999999996</c:v>
                </c:pt>
                <c:pt idx="258">
                  <c:v>3.8</c:v>
                </c:pt>
                <c:pt idx="259">
                  <c:v>2.5</c:v>
                </c:pt>
                <c:pt idx="260">
                  <c:v>-5.5</c:v>
                </c:pt>
                <c:pt idx="261">
                  <c:v>-9</c:v>
                </c:pt>
                <c:pt idx="262">
                  <c:v>-1.2</c:v>
                </c:pt>
                <c:pt idx="263">
                  <c:v>-14</c:v>
                </c:pt>
                <c:pt idx="264">
                  <c:v>-1.6</c:v>
                </c:pt>
                <c:pt idx="265">
                  <c:v>-3.2</c:v>
                </c:pt>
                <c:pt idx="266">
                  <c:v>-1.3</c:v>
                </c:pt>
                <c:pt idx="267">
                  <c:v>-7.7</c:v>
                </c:pt>
                <c:pt idx="268">
                  <c:v>-19.3</c:v>
                </c:pt>
                <c:pt idx="269">
                  <c:v>-14.5</c:v>
                </c:pt>
                <c:pt idx="270">
                  <c:v>-15.7</c:v>
                </c:pt>
                <c:pt idx="271">
                  <c:v>-17</c:v>
                </c:pt>
                <c:pt idx="272">
                  <c:v>-24.1</c:v>
                </c:pt>
                <c:pt idx="273">
                  <c:v>-22.7</c:v>
                </c:pt>
                <c:pt idx="274">
                  <c:v>-21</c:v>
                </c:pt>
                <c:pt idx="275">
                  <c:v>-27</c:v>
                </c:pt>
                <c:pt idx="276">
                  <c:v>-28.3</c:v>
                </c:pt>
                <c:pt idx="277">
                  <c:v>-31.7</c:v>
                </c:pt>
                <c:pt idx="278">
                  <c:v>-28.2</c:v>
                </c:pt>
                <c:pt idx="279">
                  <c:v>-25.6</c:v>
                </c:pt>
                <c:pt idx="280">
                  <c:v>-36</c:v>
                </c:pt>
                <c:pt idx="281">
                  <c:v>-21.8</c:v>
                </c:pt>
                <c:pt idx="282">
                  <c:v>-18.100000000000001</c:v>
                </c:pt>
                <c:pt idx="283">
                  <c:v>-23.5</c:v>
                </c:pt>
                <c:pt idx="284">
                  <c:v>-26.2</c:v>
                </c:pt>
                <c:pt idx="285">
                  <c:v>-10.7</c:v>
                </c:pt>
                <c:pt idx="286">
                  <c:v>-28.2</c:v>
                </c:pt>
                <c:pt idx="287">
                  <c:v>-15.7</c:v>
                </c:pt>
                <c:pt idx="288">
                  <c:v>-28.9</c:v>
                </c:pt>
                <c:pt idx="289">
                  <c:v>-24.4</c:v>
                </c:pt>
                <c:pt idx="290">
                  <c:v>-29.7</c:v>
                </c:pt>
                <c:pt idx="291">
                  <c:v>-31.5</c:v>
                </c:pt>
                <c:pt idx="292">
                  <c:v>-18.3</c:v>
                </c:pt>
                <c:pt idx="293">
                  <c:v>-20.9</c:v>
                </c:pt>
                <c:pt idx="294">
                  <c:v>-23.5</c:v>
                </c:pt>
                <c:pt idx="295">
                  <c:v>-29.1</c:v>
                </c:pt>
                <c:pt idx="296">
                  <c:v>-34.4</c:v>
                </c:pt>
                <c:pt idx="297">
                  <c:v>-30</c:v>
                </c:pt>
                <c:pt idx="298">
                  <c:v>-31.3</c:v>
                </c:pt>
                <c:pt idx="299">
                  <c:v>-18.100000000000001</c:v>
                </c:pt>
                <c:pt idx="300">
                  <c:v>-22</c:v>
                </c:pt>
                <c:pt idx="301">
                  <c:v>-24.8</c:v>
                </c:pt>
                <c:pt idx="302">
                  <c:v>-23.7</c:v>
                </c:pt>
                <c:pt idx="303">
                  <c:v>-20.8</c:v>
                </c:pt>
                <c:pt idx="304">
                  <c:v>-13.7</c:v>
                </c:pt>
                <c:pt idx="305">
                  <c:v>-17.8</c:v>
                </c:pt>
                <c:pt idx="306">
                  <c:v>-3.7</c:v>
                </c:pt>
                <c:pt idx="307">
                  <c:v>-11.3</c:v>
                </c:pt>
                <c:pt idx="308">
                  <c:v>-6.8</c:v>
                </c:pt>
                <c:pt idx="309">
                  <c:v>-1.4</c:v>
                </c:pt>
                <c:pt idx="310">
                  <c:v>3.2</c:v>
                </c:pt>
                <c:pt idx="311">
                  <c:v>-1.1000000000000001</c:v>
                </c:pt>
                <c:pt idx="312">
                  <c:v>-7.5</c:v>
                </c:pt>
                <c:pt idx="313">
                  <c:v>-6.3</c:v>
                </c:pt>
                <c:pt idx="314">
                  <c:v>-4</c:v>
                </c:pt>
                <c:pt idx="315">
                  <c:v>-4.8</c:v>
                </c:pt>
                <c:pt idx="316">
                  <c:v>-4</c:v>
                </c:pt>
                <c:pt idx="317">
                  <c:v>-6.8</c:v>
                </c:pt>
                <c:pt idx="318">
                  <c:v>-9</c:v>
                </c:pt>
                <c:pt idx="319">
                  <c:v>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59680"/>
        <c:axId val="113961216"/>
      </c:lineChart>
      <c:dateAx>
        <c:axId val="113959680"/>
        <c:scaling>
          <c:orientation val="minMax"/>
          <c:max val="42644"/>
          <c:min val="32874"/>
        </c:scaling>
        <c:delete val="0"/>
        <c:axPos val="b"/>
        <c:numFmt formatCode="&quot;&quot;yy" sourceLinked="0"/>
        <c:majorTickMark val="in"/>
        <c:minorTickMark val="in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3961216"/>
        <c:crosses val="autoZero"/>
        <c:auto val="0"/>
        <c:lblOffset val="100"/>
        <c:baseTimeUnit val="months"/>
        <c:majorUnit val="2"/>
        <c:majorTimeUnit val="years"/>
        <c:minorUnit val="1"/>
        <c:minorTimeUnit val="years"/>
      </c:dateAx>
      <c:valAx>
        <c:axId val="113961216"/>
        <c:scaling>
          <c:orientation val="minMax"/>
          <c:max val="40"/>
          <c:min val="-100"/>
        </c:scaling>
        <c:delete val="0"/>
        <c:axPos val="l"/>
        <c:majorGridlines>
          <c:spPr>
            <a:ln w="444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3959680"/>
        <c:crosses val="autoZero"/>
        <c:crossBetween val="between"/>
        <c:majorUnit val="20"/>
        <c:minorUnit val="2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09008866040872E-2"/>
          <c:y val="0.15418154068951601"/>
          <c:w val="0.85300781151723026"/>
          <c:h val="0.62577723919371064"/>
        </c:manualLayout>
      </c:layout>
      <c:lineChart>
        <c:grouping val="standard"/>
        <c:varyColors val="0"/>
        <c:ser>
          <c:idx val="3"/>
          <c:order val="3"/>
          <c:tx>
            <c:strRef>
              <c:f>SarjojenNimet!$P$42</c:f>
              <c:strCache>
                <c:ptCount val="1"/>
                <c:pt idx="0">
                  <c:v>Kaikki</c:v>
                </c:pt>
              </c:strCache>
            </c:strRef>
          </c:tx>
          <c:spPr>
            <a:ln w="44450">
              <a:solidFill>
                <a:srgbClr val="304E88"/>
              </a:solidFill>
              <a:prstDash val="sysDash"/>
            </a:ln>
          </c:spPr>
          <c:marker>
            <c:symbol val="none"/>
          </c:marker>
          <c:cat>
            <c:numRef>
              <c:f>KKdata!$B$155:$B$382</c:f>
              <c:numCache>
                <c:formatCode>m/d/yyyy</c:formatCode>
                <c:ptCount val="228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</c:numCache>
            </c:numRef>
          </c:cat>
          <c:val>
            <c:numRef>
              <c:f>KKdata!$AC$155:$AC$382</c:f>
              <c:numCache>
                <c:formatCode>General</c:formatCode>
                <c:ptCount val="228"/>
                <c:pt idx="0">
                  <c:v>1.287128713</c:v>
                </c:pt>
                <c:pt idx="1">
                  <c:v>0.39254170799999999</c:v>
                </c:pt>
                <c:pt idx="2">
                  <c:v>0.68627450999999995</c:v>
                </c:pt>
                <c:pt idx="3">
                  <c:v>0.486854917</c:v>
                </c:pt>
                <c:pt idx="4">
                  <c:v>0.48590864900000003</c:v>
                </c:pt>
                <c:pt idx="5">
                  <c:v>0.29069767400000002</c:v>
                </c:pt>
                <c:pt idx="6">
                  <c:v>0.38759689899999999</c:v>
                </c:pt>
                <c:pt idx="7">
                  <c:v>0.48449612399999997</c:v>
                </c:pt>
                <c:pt idx="8">
                  <c:v>0.87633885099999997</c:v>
                </c:pt>
                <c:pt idx="9">
                  <c:v>1.26953125</c:v>
                </c:pt>
                <c:pt idx="10">
                  <c:v>1.467710372</c:v>
                </c:pt>
                <c:pt idx="11">
                  <c:v>1.3698630140000001</c:v>
                </c:pt>
                <c:pt idx="12">
                  <c:v>1.8572825019999999</c:v>
                </c:pt>
                <c:pt idx="13">
                  <c:v>2.0527859240000002</c:v>
                </c:pt>
                <c:pt idx="14">
                  <c:v>2.3369036030000001</c:v>
                </c:pt>
                <c:pt idx="15">
                  <c:v>1.9379844959999999</c:v>
                </c:pt>
                <c:pt idx="16">
                  <c:v>1.837524178</c:v>
                </c:pt>
                <c:pt idx="17">
                  <c:v>1.835748792</c:v>
                </c:pt>
                <c:pt idx="18">
                  <c:v>1.930501931</c:v>
                </c:pt>
                <c:pt idx="19">
                  <c:v>1.9286403089999999</c:v>
                </c:pt>
                <c:pt idx="20">
                  <c:v>1.930501931</c:v>
                </c:pt>
                <c:pt idx="21">
                  <c:v>1.5429122470000001</c:v>
                </c:pt>
                <c:pt idx="22">
                  <c:v>1.6393442620000001</c:v>
                </c:pt>
                <c:pt idx="23">
                  <c:v>1.6409266410000001</c:v>
                </c:pt>
                <c:pt idx="24">
                  <c:v>1.3435700580000001</c:v>
                </c:pt>
                <c:pt idx="25">
                  <c:v>1.245210728</c:v>
                </c:pt>
                <c:pt idx="26">
                  <c:v>1.236917222</c:v>
                </c:pt>
                <c:pt idx="27">
                  <c:v>1.7110266160000001</c:v>
                </c:pt>
                <c:pt idx="28">
                  <c:v>1.899335233</c:v>
                </c:pt>
                <c:pt idx="29">
                  <c:v>2.4667931689999998</c:v>
                </c:pt>
                <c:pt idx="30">
                  <c:v>2.462121212</c:v>
                </c:pt>
                <c:pt idx="31">
                  <c:v>2.7436140020000002</c:v>
                </c:pt>
                <c:pt idx="32">
                  <c:v>2.9356060610000001</c:v>
                </c:pt>
                <c:pt idx="33">
                  <c:v>3.5137701799999999</c:v>
                </c:pt>
                <c:pt idx="34">
                  <c:v>3.6053130929999999</c:v>
                </c:pt>
                <c:pt idx="35">
                  <c:v>3.7986704649999998</c:v>
                </c:pt>
                <c:pt idx="36">
                  <c:v>3.9772727269999999</c:v>
                </c:pt>
                <c:pt idx="37">
                  <c:v>4.1627246930000004</c:v>
                </c:pt>
                <c:pt idx="38">
                  <c:v>4.0413533829999997</c:v>
                </c:pt>
                <c:pt idx="39">
                  <c:v>4.3925233639999997</c:v>
                </c:pt>
                <c:pt idx="40">
                  <c:v>4.287045666</c:v>
                </c:pt>
                <c:pt idx="41">
                  <c:v>3.703703704</c:v>
                </c:pt>
                <c:pt idx="42">
                  <c:v>3.6968576710000001</c:v>
                </c:pt>
                <c:pt idx="43">
                  <c:v>3.4069981579999999</c:v>
                </c:pt>
                <c:pt idx="44">
                  <c:v>3.4958601659999999</c:v>
                </c:pt>
                <c:pt idx="45">
                  <c:v>2.8440366969999999</c:v>
                </c:pt>
                <c:pt idx="46">
                  <c:v>2.7472527470000001</c:v>
                </c:pt>
                <c:pt idx="47">
                  <c:v>3.1107044830000001</c:v>
                </c:pt>
                <c:pt idx="48">
                  <c:v>3.2786885250000002</c:v>
                </c:pt>
                <c:pt idx="49">
                  <c:v>3.178928247</c:v>
                </c:pt>
                <c:pt idx="50">
                  <c:v>2.9810298099999999</c:v>
                </c:pt>
                <c:pt idx="51">
                  <c:v>2.5962399280000001</c:v>
                </c:pt>
                <c:pt idx="52">
                  <c:v>2.6809651470000002</c:v>
                </c:pt>
                <c:pt idx="53">
                  <c:v>3.4821428569999999</c:v>
                </c:pt>
                <c:pt idx="54">
                  <c:v>3.8324420680000002</c:v>
                </c:pt>
                <c:pt idx="55">
                  <c:v>3.7399821910000002</c:v>
                </c:pt>
                <c:pt idx="56">
                  <c:v>3.9111111109999999</c:v>
                </c:pt>
                <c:pt idx="57">
                  <c:v>4.9063336309999999</c:v>
                </c:pt>
                <c:pt idx="58">
                  <c:v>5.2584670229999997</c:v>
                </c:pt>
                <c:pt idx="59">
                  <c:v>5.0576752440000003</c:v>
                </c:pt>
                <c:pt idx="60">
                  <c:v>5.4673721339999997</c:v>
                </c:pt>
                <c:pt idx="61">
                  <c:v>5.7218309859999996</c:v>
                </c:pt>
                <c:pt idx="62">
                  <c:v>5.7894736839999998</c:v>
                </c:pt>
                <c:pt idx="63">
                  <c:v>6.631762653</c:v>
                </c:pt>
                <c:pt idx="64">
                  <c:v>6.6144473460000004</c:v>
                </c:pt>
                <c:pt idx="65">
                  <c:v>5.8671268330000004</c:v>
                </c:pt>
                <c:pt idx="66">
                  <c:v>5.7510729610000002</c:v>
                </c:pt>
                <c:pt idx="67">
                  <c:v>5.9227467809999998</c:v>
                </c:pt>
                <c:pt idx="68">
                  <c:v>6.1591103509999998</c:v>
                </c:pt>
                <c:pt idx="69">
                  <c:v>6.2074829930000002</c:v>
                </c:pt>
                <c:pt idx="70">
                  <c:v>5.7578323449999997</c:v>
                </c:pt>
                <c:pt idx="71">
                  <c:v>5.574324324</c:v>
                </c:pt>
                <c:pt idx="72">
                  <c:v>4.3478260869999996</c:v>
                </c:pt>
                <c:pt idx="73">
                  <c:v>4.5795170690000004</c:v>
                </c:pt>
                <c:pt idx="74">
                  <c:v>5.3897180760000003</c:v>
                </c:pt>
                <c:pt idx="75">
                  <c:v>4.255319149</c:v>
                </c:pt>
                <c:pt idx="76">
                  <c:v>4.326530612</c:v>
                </c:pt>
                <c:pt idx="77">
                  <c:v>4.4824775880000001</c:v>
                </c:pt>
                <c:pt idx="78">
                  <c:v>4.3019480520000002</c:v>
                </c:pt>
                <c:pt idx="79">
                  <c:v>4.2139384120000001</c:v>
                </c:pt>
                <c:pt idx="80">
                  <c:v>3.5455277999999999</c:v>
                </c:pt>
                <c:pt idx="81">
                  <c:v>3.282626101</c:v>
                </c:pt>
                <c:pt idx="82">
                  <c:v>2.4819855880000001</c:v>
                </c:pt>
                <c:pt idx="83">
                  <c:v>1.6</c:v>
                </c:pt>
                <c:pt idx="84">
                  <c:v>1.522435897</c:v>
                </c:pt>
                <c:pt idx="85">
                  <c:v>0.71656050999999998</c:v>
                </c:pt>
                <c:pt idx="86">
                  <c:v>-7.8678206000000001E-2</c:v>
                </c:pt>
                <c:pt idx="87">
                  <c:v>-0.70643642100000004</c:v>
                </c:pt>
                <c:pt idx="88">
                  <c:v>-1.1737089199999999</c:v>
                </c:pt>
                <c:pt idx="89">
                  <c:v>-1.7160686430000001</c:v>
                </c:pt>
                <c:pt idx="90">
                  <c:v>-1.9455252919999999</c:v>
                </c:pt>
                <c:pt idx="91">
                  <c:v>-2.0995334369999998</c:v>
                </c:pt>
                <c:pt idx="92">
                  <c:v>-2.1789883269999999</c:v>
                </c:pt>
                <c:pt idx="93">
                  <c:v>-2.480620155</c:v>
                </c:pt>
                <c:pt idx="94">
                  <c:v>-1.875</c:v>
                </c:pt>
                <c:pt idx="95">
                  <c:v>-1.0236220469999999</c:v>
                </c:pt>
                <c:pt idx="96">
                  <c:v>-0.39463299099999999</c:v>
                </c:pt>
                <c:pt idx="97">
                  <c:v>-0.23715415000000001</c:v>
                </c:pt>
                <c:pt idx="98">
                  <c:v>-0.472440945</c:v>
                </c:pt>
                <c:pt idx="99">
                  <c:v>0.23715415000000001</c:v>
                </c:pt>
                <c:pt idx="100">
                  <c:v>0.55423594600000003</c:v>
                </c:pt>
                <c:pt idx="101">
                  <c:v>1.111111111</c:v>
                </c:pt>
                <c:pt idx="102">
                  <c:v>1.507936508</c:v>
                </c:pt>
                <c:pt idx="103">
                  <c:v>1.667990469</c:v>
                </c:pt>
                <c:pt idx="104">
                  <c:v>1.909307876</c:v>
                </c:pt>
                <c:pt idx="105">
                  <c:v>2.225755167</c:v>
                </c:pt>
                <c:pt idx="106">
                  <c:v>2.308917197</c:v>
                </c:pt>
                <c:pt idx="107">
                  <c:v>2.5457438350000001</c:v>
                </c:pt>
                <c:pt idx="108">
                  <c:v>2.535657686</c:v>
                </c:pt>
                <c:pt idx="109">
                  <c:v>2.773375594</c:v>
                </c:pt>
                <c:pt idx="110">
                  <c:v>3.3227848099999999</c:v>
                </c:pt>
                <c:pt idx="111">
                  <c:v>3.5488958990000001</c:v>
                </c:pt>
                <c:pt idx="112">
                  <c:v>3.9370078739999999</c:v>
                </c:pt>
                <c:pt idx="113">
                  <c:v>3.7676609110000001</c:v>
                </c:pt>
                <c:pt idx="114">
                  <c:v>3.3620015639999998</c:v>
                </c:pt>
                <c:pt idx="115">
                  <c:v>3.515625</c:v>
                </c:pt>
                <c:pt idx="116">
                  <c:v>3.669008587</c:v>
                </c:pt>
                <c:pt idx="117">
                  <c:v>2.877138414</c:v>
                </c:pt>
                <c:pt idx="118">
                  <c:v>3.2684824899999998</c:v>
                </c:pt>
                <c:pt idx="119">
                  <c:v>3.0256012409999999</c:v>
                </c:pt>
                <c:pt idx="120">
                  <c:v>3.0139103550000002</c:v>
                </c:pt>
                <c:pt idx="121">
                  <c:v>3.1611410950000001</c:v>
                </c:pt>
                <c:pt idx="122">
                  <c:v>3.215926493</c:v>
                </c:pt>
                <c:pt idx="123">
                  <c:v>2.5894897179999998</c:v>
                </c:pt>
                <c:pt idx="124">
                  <c:v>2.2727272730000001</c:v>
                </c:pt>
                <c:pt idx="125">
                  <c:v>2.3449319210000001</c:v>
                </c:pt>
                <c:pt idx="126">
                  <c:v>2.3449319210000001</c:v>
                </c:pt>
                <c:pt idx="127">
                  <c:v>2.1886792449999999</c:v>
                </c:pt>
                <c:pt idx="128">
                  <c:v>2.1084337350000002</c:v>
                </c:pt>
                <c:pt idx="129">
                  <c:v>2.494331066</c:v>
                </c:pt>
                <c:pt idx="130">
                  <c:v>1.883948757</c:v>
                </c:pt>
                <c:pt idx="131">
                  <c:v>1.88253012</c:v>
                </c:pt>
                <c:pt idx="132">
                  <c:v>1.8004501129999999</c:v>
                </c:pt>
                <c:pt idx="133">
                  <c:v>1.6442451419999999</c:v>
                </c:pt>
                <c:pt idx="134">
                  <c:v>1.038575668</c:v>
                </c:pt>
                <c:pt idx="135">
                  <c:v>1.4105419450000001</c:v>
                </c:pt>
                <c:pt idx="136">
                  <c:v>1.259259259</c:v>
                </c:pt>
                <c:pt idx="137">
                  <c:v>0.96082778999999996</c:v>
                </c:pt>
                <c:pt idx="138">
                  <c:v>0.73909829999999999</c:v>
                </c:pt>
                <c:pt idx="139">
                  <c:v>0.66469719400000005</c:v>
                </c:pt>
                <c:pt idx="140">
                  <c:v>0.36873156299999998</c:v>
                </c:pt>
                <c:pt idx="141">
                  <c:v>0.44247787599999999</c:v>
                </c:pt>
                <c:pt idx="142">
                  <c:v>0.96153846200000004</c:v>
                </c:pt>
                <c:pt idx="143">
                  <c:v>0.81300813000000005</c:v>
                </c:pt>
                <c:pt idx="144">
                  <c:v>1.0316875459999999</c:v>
                </c:pt>
                <c:pt idx="145">
                  <c:v>0.80882352899999999</c:v>
                </c:pt>
                <c:pt idx="146">
                  <c:v>0.95447870800000001</c:v>
                </c:pt>
                <c:pt idx="147">
                  <c:v>0.219619327</c:v>
                </c:pt>
                <c:pt idx="148">
                  <c:v>0.73152889499999996</c:v>
                </c:pt>
                <c:pt idx="149">
                  <c:v>0.80527086400000003</c:v>
                </c:pt>
                <c:pt idx="150">
                  <c:v>1.173881145</c:v>
                </c:pt>
                <c:pt idx="151">
                  <c:v>1.173881145</c:v>
                </c:pt>
                <c:pt idx="152">
                  <c:v>1.3225569429999999</c:v>
                </c:pt>
                <c:pt idx="153">
                  <c:v>1.395007342</c:v>
                </c:pt>
                <c:pt idx="154">
                  <c:v>1.172161172</c:v>
                </c:pt>
                <c:pt idx="155">
                  <c:v>1.1730205279999999</c:v>
                </c:pt>
                <c:pt idx="156">
                  <c:v>0.87527352300000005</c:v>
                </c:pt>
                <c:pt idx="157">
                  <c:v>0.72939460199999995</c:v>
                </c:pt>
                <c:pt idx="158">
                  <c:v>0.436363636</c:v>
                </c:pt>
                <c:pt idx="159">
                  <c:v>0.87655222799999999</c:v>
                </c:pt>
                <c:pt idx="160">
                  <c:v>0.435729847</c:v>
                </c:pt>
                <c:pt idx="161">
                  <c:v>0.29048656499999997</c:v>
                </c:pt>
                <c:pt idx="162">
                  <c:v>0.36258158099999999</c:v>
                </c:pt>
                <c:pt idx="163">
                  <c:v>0.58013052899999995</c:v>
                </c:pt>
                <c:pt idx="164">
                  <c:v>0.50761421299999998</c:v>
                </c:pt>
                <c:pt idx="165">
                  <c:v>0.434467777</c:v>
                </c:pt>
                <c:pt idx="166">
                  <c:v>0.36205648099999999</c:v>
                </c:pt>
                <c:pt idx="167">
                  <c:v>0.21739130400000001</c:v>
                </c:pt>
                <c:pt idx="168">
                  <c:v>0</c:v>
                </c:pt>
                <c:pt idx="169">
                  <c:v>0.28964518500000003</c:v>
                </c:pt>
                <c:pt idx="170">
                  <c:v>0.28964518500000003</c:v>
                </c:pt>
                <c:pt idx="171">
                  <c:v>0.434467777</c:v>
                </c:pt>
                <c:pt idx="172">
                  <c:v>0.43383947899999997</c:v>
                </c:pt>
                <c:pt idx="173">
                  <c:v>0.72411296199999997</c:v>
                </c:pt>
                <c:pt idx="174">
                  <c:v>0.43352601200000002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SarjojenNimet!$P$39</c:f>
              <c:strCache>
                <c:ptCount val="1"/>
                <c:pt idx="0">
                  <c:v>Työ</c:v>
                </c:pt>
              </c:strCache>
            </c:strRef>
          </c:tx>
          <c:spPr>
            <a:ln w="44450">
              <a:solidFill>
                <a:srgbClr val="5AB5EC"/>
              </a:solidFill>
              <a:prstDash val="sysDot"/>
            </a:ln>
          </c:spPr>
          <c:marker>
            <c:symbol val="none"/>
          </c:marker>
          <c:cat>
            <c:numRef>
              <c:f>KKdata!$B$155:$B$382</c:f>
              <c:numCache>
                <c:formatCode>m/d/yyyy</c:formatCode>
                <c:ptCount val="228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</c:numCache>
            </c:numRef>
          </c:cat>
          <c:val>
            <c:numRef>
              <c:f>KKdata!$Z$155:$Z$382</c:f>
              <c:numCache>
                <c:formatCode>General</c:formatCode>
                <c:ptCount val="228"/>
                <c:pt idx="0">
                  <c:v>3.0776942360000001</c:v>
                </c:pt>
                <c:pt idx="1">
                  <c:v>1.6378885050000001</c:v>
                </c:pt>
                <c:pt idx="2">
                  <c:v>2.3680315740000002</c:v>
                </c:pt>
                <c:pt idx="3">
                  <c:v>1.535935085</c:v>
                </c:pt>
                <c:pt idx="4">
                  <c:v>1.6697230000000001</c:v>
                </c:pt>
                <c:pt idx="5">
                  <c:v>1.6108806790000001</c:v>
                </c:pt>
                <c:pt idx="6">
                  <c:v>1.658790626</c:v>
                </c:pt>
                <c:pt idx="7">
                  <c:v>1.6578313250000001</c:v>
                </c:pt>
                <c:pt idx="8">
                  <c:v>2.8501708149999998</c:v>
                </c:pt>
                <c:pt idx="9">
                  <c:v>2.5029216980000002</c:v>
                </c:pt>
                <c:pt idx="10">
                  <c:v>2.5017034950000001</c:v>
                </c:pt>
                <c:pt idx="11">
                  <c:v>2.5102159949999998</c:v>
                </c:pt>
                <c:pt idx="12">
                  <c:v>2.528690916</c:v>
                </c:pt>
                <c:pt idx="13">
                  <c:v>2.3881176580000001</c:v>
                </c:pt>
                <c:pt idx="14">
                  <c:v>3.3542168669999999</c:v>
                </c:pt>
                <c:pt idx="15">
                  <c:v>2.3879745030000001</c:v>
                </c:pt>
                <c:pt idx="16">
                  <c:v>2.1834061139999998</c:v>
                </c:pt>
                <c:pt idx="17">
                  <c:v>2.2498576039999998</c:v>
                </c:pt>
                <c:pt idx="18">
                  <c:v>2.1819561709999999</c:v>
                </c:pt>
                <c:pt idx="19">
                  <c:v>2.2281217409999998</c:v>
                </c:pt>
                <c:pt idx="20">
                  <c:v>2.382082187</c:v>
                </c:pt>
                <c:pt idx="21">
                  <c:v>1.4536817099999999</c:v>
                </c:pt>
                <c:pt idx="22">
                  <c:v>1.4529914530000001</c:v>
                </c:pt>
                <c:pt idx="23">
                  <c:v>1.442672741</c:v>
                </c:pt>
                <c:pt idx="24">
                  <c:v>1.631568962</c:v>
                </c:pt>
                <c:pt idx="25">
                  <c:v>1.649758225</c:v>
                </c:pt>
                <c:pt idx="26">
                  <c:v>1.5387484849999999</c:v>
                </c:pt>
                <c:pt idx="27">
                  <c:v>1.839806727</c:v>
                </c:pt>
                <c:pt idx="28">
                  <c:v>1.82088443</c:v>
                </c:pt>
                <c:pt idx="29">
                  <c:v>1.8197010490000001</c:v>
                </c:pt>
                <c:pt idx="30">
                  <c:v>1.8846903719999999</c:v>
                </c:pt>
                <c:pt idx="31">
                  <c:v>1.882767576</c:v>
                </c:pt>
                <c:pt idx="32">
                  <c:v>1.8817204300000001</c:v>
                </c:pt>
                <c:pt idx="33">
                  <c:v>2.2288818130000001</c:v>
                </c:pt>
                <c:pt idx="34">
                  <c:v>2.2371992889999999</c:v>
                </c:pt>
                <c:pt idx="35">
                  <c:v>2.245508982</c:v>
                </c:pt>
                <c:pt idx="36">
                  <c:v>2.3613963039999999</c:v>
                </c:pt>
                <c:pt idx="37">
                  <c:v>2.4531293719999998</c:v>
                </c:pt>
                <c:pt idx="38">
                  <c:v>1.910360029</c:v>
                </c:pt>
                <c:pt idx="39">
                  <c:v>3.439781022</c:v>
                </c:pt>
                <c:pt idx="40">
                  <c:v>3.448905109</c:v>
                </c:pt>
                <c:pt idx="41">
                  <c:v>3.437585484</c:v>
                </c:pt>
                <c:pt idx="42">
                  <c:v>3.4718425370000001</c:v>
                </c:pt>
                <c:pt idx="43">
                  <c:v>3.42284934</c:v>
                </c:pt>
                <c:pt idx="44">
                  <c:v>3.4391775089999999</c:v>
                </c:pt>
                <c:pt idx="45">
                  <c:v>2.8948332720000001</c:v>
                </c:pt>
                <c:pt idx="46">
                  <c:v>2.9023988279999999</c:v>
                </c:pt>
                <c:pt idx="47">
                  <c:v>3.678623719</c:v>
                </c:pt>
                <c:pt idx="48">
                  <c:v>3.4922950670000001</c:v>
                </c:pt>
                <c:pt idx="49">
                  <c:v>3.3321194460000001</c:v>
                </c:pt>
                <c:pt idx="50">
                  <c:v>2.4423215570000001</c:v>
                </c:pt>
                <c:pt idx="51">
                  <c:v>0.61744729600000003</c:v>
                </c:pt>
                <c:pt idx="52">
                  <c:v>0.54683365699999997</c:v>
                </c:pt>
                <c:pt idx="53">
                  <c:v>1.6837094500000001</c:v>
                </c:pt>
                <c:pt idx="54">
                  <c:v>1.585204756</c:v>
                </c:pt>
                <c:pt idx="55">
                  <c:v>1.601971657</c:v>
                </c:pt>
                <c:pt idx="56">
                  <c:v>1.433723283</c:v>
                </c:pt>
                <c:pt idx="57">
                  <c:v>3.5167378920000001</c:v>
                </c:pt>
                <c:pt idx="58">
                  <c:v>3.5056499689999998</c:v>
                </c:pt>
                <c:pt idx="59">
                  <c:v>2.7272727269999999</c:v>
                </c:pt>
                <c:pt idx="60">
                  <c:v>3.7885462560000001</c:v>
                </c:pt>
                <c:pt idx="61">
                  <c:v>3.814977974</c:v>
                </c:pt>
                <c:pt idx="62">
                  <c:v>3.6597167239999999</c:v>
                </c:pt>
                <c:pt idx="63">
                  <c:v>4.5498378190000004</c:v>
                </c:pt>
                <c:pt idx="64">
                  <c:v>4.3421052629999997</c:v>
                </c:pt>
                <c:pt idx="65">
                  <c:v>3.181621153</c:v>
                </c:pt>
                <c:pt idx="66">
                  <c:v>3.0775899440000001</c:v>
                </c:pt>
                <c:pt idx="67">
                  <c:v>3.2140691330000002</c:v>
                </c:pt>
                <c:pt idx="68">
                  <c:v>3.4165799510000001</c:v>
                </c:pt>
                <c:pt idx="69">
                  <c:v>4.2831340840000003</c:v>
                </c:pt>
                <c:pt idx="70">
                  <c:v>4.2895211900000003</c:v>
                </c:pt>
                <c:pt idx="71">
                  <c:v>4.2873099059999999</c:v>
                </c:pt>
                <c:pt idx="72">
                  <c:v>1.655348048</c:v>
                </c:pt>
                <c:pt idx="73">
                  <c:v>1.867096665</c:v>
                </c:pt>
                <c:pt idx="74">
                  <c:v>4.9138589489999998</c:v>
                </c:pt>
                <c:pt idx="75">
                  <c:v>3.3204762699999999</c:v>
                </c:pt>
                <c:pt idx="76">
                  <c:v>4.1109709959999998</c:v>
                </c:pt>
                <c:pt idx="77">
                  <c:v>4.3774155600000002</c:v>
                </c:pt>
                <c:pt idx="78">
                  <c:v>4.5164003360000002</c:v>
                </c:pt>
                <c:pt idx="79">
                  <c:v>4.5073023330000002</c:v>
                </c:pt>
                <c:pt idx="80">
                  <c:v>4.5027670640000004</c:v>
                </c:pt>
                <c:pt idx="81">
                  <c:v>4.321649485</c:v>
                </c:pt>
                <c:pt idx="82">
                  <c:v>3.2723376200000001</c:v>
                </c:pt>
                <c:pt idx="83">
                  <c:v>2.5045312239999999</c:v>
                </c:pt>
                <c:pt idx="84">
                  <c:v>4.0334029229999997</c:v>
                </c:pt>
                <c:pt idx="85">
                  <c:v>4.5488627839999998</c:v>
                </c:pt>
                <c:pt idx="86">
                  <c:v>4.5785471610000004</c:v>
                </c:pt>
                <c:pt idx="87">
                  <c:v>3.895471514</c:v>
                </c:pt>
                <c:pt idx="88">
                  <c:v>3.1088501289999999</c:v>
                </c:pt>
                <c:pt idx="89">
                  <c:v>2.7368590519999998</c:v>
                </c:pt>
                <c:pt idx="90">
                  <c:v>2.7037901340000001</c:v>
                </c:pt>
                <c:pt idx="91">
                  <c:v>2.4415709579999998</c:v>
                </c:pt>
                <c:pt idx="92">
                  <c:v>2.6077188480000002</c:v>
                </c:pt>
                <c:pt idx="93">
                  <c:v>1.1937702589999999</c:v>
                </c:pt>
                <c:pt idx="94">
                  <c:v>2.162981882</c:v>
                </c:pt>
                <c:pt idx="95">
                  <c:v>2.8773509079999999</c:v>
                </c:pt>
                <c:pt idx="96">
                  <c:v>3.4275164550000001</c:v>
                </c:pt>
                <c:pt idx="97">
                  <c:v>2.677504184</c:v>
                </c:pt>
                <c:pt idx="98">
                  <c:v>-0.33261138600000001</c:v>
                </c:pt>
                <c:pt idx="99">
                  <c:v>0.320262459</c:v>
                </c:pt>
                <c:pt idx="100">
                  <c:v>2.3494401000000002E-2</c:v>
                </c:pt>
                <c:pt idx="101">
                  <c:v>7.0516335999999999E-2</c:v>
                </c:pt>
                <c:pt idx="102">
                  <c:v>0.30557079100000001</c:v>
                </c:pt>
                <c:pt idx="103">
                  <c:v>0.31360250899999997</c:v>
                </c:pt>
                <c:pt idx="104">
                  <c:v>0.23459493300000001</c:v>
                </c:pt>
                <c:pt idx="105">
                  <c:v>0.4296875</c:v>
                </c:pt>
                <c:pt idx="106">
                  <c:v>0.453125</c:v>
                </c:pt>
                <c:pt idx="107">
                  <c:v>0.7265625</c:v>
                </c:pt>
                <c:pt idx="108">
                  <c:v>0.434613892</c:v>
                </c:pt>
                <c:pt idx="109">
                  <c:v>0.434613892</c:v>
                </c:pt>
                <c:pt idx="110">
                  <c:v>1.1253395420000001</c:v>
                </c:pt>
                <c:pt idx="111">
                  <c:v>1.993303745</c:v>
                </c:pt>
                <c:pt idx="112">
                  <c:v>2.3958659569999998</c:v>
                </c:pt>
                <c:pt idx="113">
                  <c:v>2.3958659569999998</c:v>
                </c:pt>
                <c:pt idx="114">
                  <c:v>2.1324793</c:v>
                </c:pt>
                <c:pt idx="115">
                  <c:v>2.1883548259999999</c:v>
                </c:pt>
                <c:pt idx="116">
                  <c:v>2.1610235609999999</c:v>
                </c:pt>
                <c:pt idx="117">
                  <c:v>1.898094127</c:v>
                </c:pt>
                <c:pt idx="118">
                  <c:v>1.87431949</c:v>
                </c:pt>
                <c:pt idx="119">
                  <c:v>2.0708911809999999</c:v>
                </c:pt>
                <c:pt idx="120">
                  <c:v>2.1095742209999999</c:v>
                </c:pt>
                <c:pt idx="121">
                  <c:v>2.1095742209999999</c:v>
                </c:pt>
                <c:pt idx="122">
                  <c:v>2.847275518</c:v>
                </c:pt>
                <c:pt idx="123">
                  <c:v>1.824566761</c:v>
                </c:pt>
                <c:pt idx="124">
                  <c:v>2.1027680069999999</c:v>
                </c:pt>
                <c:pt idx="125">
                  <c:v>2.0415965740000002</c:v>
                </c:pt>
                <c:pt idx="126">
                  <c:v>2.1108986619999999</c:v>
                </c:pt>
                <c:pt idx="127">
                  <c:v>2.1108986619999999</c:v>
                </c:pt>
                <c:pt idx="128">
                  <c:v>2.1229476900000002</c:v>
                </c:pt>
                <c:pt idx="129">
                  <c:v>1.6795175200000001</c:v>
                </c:pt>
                <c:pt idx="130">
                  <c:v>1.687151691</c:v>
                </c:pt>
                <c:pt idx="131">
                  <c:v>1.2158054709999999</c:v>
                </c:pt>
                <c:pt idx="132">
                  <c:v>0.98380505500000004</c:v>
                </c:pt>
                <c:pt idx="133">
                  <c:v>0.98380505500000004</c:v>
                </c:pt>
                <c:pt idx="134">
                  <c:v>-0.42534139199999998</c:v>
                </c:pt>
                <c:pt idx="135">
                  <c:v>1.004648373</c:v>
                </c:pt>
                <c:pt idx="136">
                  <c:v>1.033475623</c:v>
                </c:pt>
                <c:pt idx="137">
                  <c:v>1.0940427129999999</c:v>
                </c:pt>
                <c:pt idx="138">
                  <c:v>1.086060969</c:v>
                </c:pt>
                <c:pt idx="139">
                  <c:v>1.0036701370000001</c:v>
                </c:pt>
                <c:pt idx="140">
                  <c:v>0.83750841200000004</c:v>
                </c:pt>
                <c:pt idx="141">
                  <c:v>1.6517756589999999</c:v>
                </c:pt>
                <c:pt idx="142">
                  <c:v>1.644144144</c:v>
                </c:pt>
                <c:pt idx="143">
                  <c:v>1.644144144</c:v>
                </c:pt>
                <c:pt idx="144">
                  <c:v>1.1990407670000001</c:v>
                </c:pt>
                <c:pt idx="145">
                  <c:v>1.378896882</c:v>
                </c:pt>
                <c:pt idx="146">
                  <c:v>1.378896882</c:v>
                </c:pt>
                <c:pt idx="147">
                  <c:v>4.4536816999999999E-2</c:v>
                </c:pt>
                <c:pt idx="148">
                  <c:v>0.63004966299999998</c:v>
                </c:pt>
                <c:pt idx="149">
                  <c:v>0.55592617300000002</c:v>
                </c:pt>
                <c:pt idx="150">
                  <c:v>0.51867219899999994</c:v>
                </c:pt>
                <c:pt idx="151">
                  <c:v>0.52651093800000004</c:v>
                </c:pt>
                <c:pt idx="152">
                  <c:v>0.52651093800000004</c:v>
                </c:pt>
                <c:pt idx="153">
                  <c:v>0.60565773000000001</c:v>
                </c:pt>
                <c:pt idx="154">
                  <c:v>0.60565773000000001</c:v>
                </c:pt>
                <c:pt idx="155">
                  <c:v>0.60565773000000001</c:v>
                </c:pt>
                <c:pt idx="156">
                  <c:v>1.377369668</c:v>
                </c:pt>
                <c:pt idx="157">
                  <c:v>1.197516263</c:v>
                </c:pt>
                <c:pt idx="158">
                  <c:v>1.2196924899999999</c:v>
                </c:pt>
                <c:pt idx="159">
                  <c:v>1.4690606909999999</c:v>
                </c:pt>
                <c:pt idx="160">
                  <c:v>0.36829699500000002</c:v>
                </c:pt>
                <c:pt idx="161">
                  <c:v>0.57496682899999996</c:v>
                </c:pt>
                <c:pt idx="162">
                  <c:v>0.58233819799999997</c:v>
                </c:pt>
                <c:pt idx="163">
                  <c:v>0.686043081</c:v>
                </c:pt>
                <c:pt idx="164">
                  <c:v>0.77456476799999996</c:v>
                </c:pt>
                <c:pt idx="165">
                  <c:v>0.77086851199999995</c:v>
                </c:pt>
                <c:pt idx="166">
                  <c:v>0.80023493099999998</c:v>
                </c:pt>
                <c:pt idx="167">
                  <c:v>0.80023493099999998</c:v>
                </c:pt>
                <c:pt idx="168">
                  <c:v>0.68663257899999997</c:v>
                </c:pt>
                <c:pt idx="169">
                  <c:v>0.74506939400000005</c:v>
                </c:pt>
                <c:pt idx="170">
                  <c:v>1.0662382239999999</c:v>
                </c:pt>
                <c:pt idx="171">
                  <c:v>0.76776835300000001</c:v>
                </c:pt>
                <c:pt idx="172">
                  <c:v>1.3797152500000001</c:v>
                </c:pt>
                <c:pt idx="173">
                  <c:v>1.143359719</c:v>
                </c:pt>
                <c:pt idx="174">
                  <c:v>1.179919384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SarjojenNimet!$P$40</c:f>
              <c:strCache>
                <c:ptCount val="1"/>
                <c:pt idx="0">
                  <c:v>Materiaali</c:v>
                </c:pt>
              </c:strCache>
            </c:strRef>
          </c:tx>
          <c:spPr>
            <a:ln w="44450">
              <a:solidFill>
                <a:srgbClr val="A34E96"/>
              </a:solidFill>
              <a:prstDash val="solid"/>
            </a:ln>
          </c:spPr>
          <c:marker>
            <c:symbol val="none"/>
          </c:marker>
          <c:cat>
            <c:numRef>
              <c:f>KKdata!$B$155:$B$382</c:f>
              <c:numCache>
                <c:formatCode>m/d/yyyy</c:formatCode>
                <c:ptCount val="228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</c:numCache>
            </c:numRef>
          </c:cat>
          <c:val>
            <c:numRef>
              <c:f>KKdata!$AA$155:$AA$382</c:f>
              <c:numCache>
                <c:formatCode>General</c:formatCode>
                <c:ptCount val="228"/>
                <c:pt idx="0">
                  <c:v>0.80415808600000005</c:v>
                </c:pt>
                <c:pt idx="1">
                  <c:v>0.204978038</c:v>
                </c:pt>
                <c:pt idx="2">
                  <c:v>0.15588464499999999</c:v>
                </c:pt>
                <c:pt idx="3">
                  <c:v>0.15565716499999999</c:v>
                </c:pt>
                <c:pt idx="4">
                  <c:v>3.8827411999999999E-2</c:v>
                </c:pt>
                <c:pt idx="5">
                  <c:v>-0.15472391499999999</c:v>
                </c:pt>
                <c:pt idx="6">
                  <c:v>5.8004640000000003E-2</c:v>
                </c:pt>
                <c:pt idx="7">
                  <c:v>8.6964923999999999E-2</c:v>
                </c:pt>
                <c:pt idx="8">
                  <c:v>0.28062705599999999</c:v>
                </c:pt>
                <c:pt idx="9">
                  <c:v>0.85486691299999995</c:v>
                </c:pt>
                <c:pt idx="10">
                  <c:v>1.325277724</c:v>
                </c:pt>
                <c:pt idx="11">
                  <c:v>1.3765498389999999</c:v>
                </c:pt>
                <c:pt idx="12">
                  <c:v>1.585757369</c:v>
                </c:pt>
                <c:pt idx="13">
                  <c:v>1.928696669</c:v>
                </c:pt>
                <c:pt idx="14">
                  <c:v>1.955252918</c:v>
                </c:pt>
                <c:pt idx="15">
                  <c:v>1.932977173</c:v>
                </c:pt>
                <c:pt idx="16">
                  <c:v>2.0570541429999998</c:v>
                </c:pt>
                <c:pt idx="17">
                  <c:v>2.1016949149999999</c:v>
                </c:pt>
                <c:pt idx="18">
                  <c:v>2.0096618359999998</c:v>
                </c:pt>
                <c:pt idx="19">
                  <c:v>1.9115659389999999</c:v>
                </c:pt>
                <c:pt idx="20">
                  <c:v>1.833445913</c:v>
                </c:pt>
                <c:pt idx="21">
                  <c:v>1.4929685989999999</c:v>
                </c:pt>
                <c:pt idx="22">
                  <c:v>1.490671283</c:v>
                </c:pt>
                <c:pt idx="23">
                  <c:v>1.540832049</c:v>
                </c:pt>
                <c:pt idx="24">
                  <c:v>1.254548937</c:v>
                </c:pt>
                <c:pt idx="25">
                  <c:v>1.271024465</c:v>
                </c:pt>
                <c:pt idx="26">
                  <c:v>1.4120790000000001</c:v>
                </c:pt>
                <c:pt idx="27">
                  <c:v>1.8391461790000001</c:v>
                </c:pt>
                <c:pt idx="28">
                  <c:v>2.1011599159999998</c:v>
                </c:pt>
                <c:pt idx="29">
                  <c:v>2.9595902110000001</c:v>
                </c:pt>
                <c:pt idx="30">
                  <c:v>3.220306876</c:v>
                </c:pt>
                <c:pt idx="31">
                  <c:v>3.9219401290000002</c:v>
                </c:pt>
                <c:pt idx="32">
                  <c:v>4.1125746230000004</c:v>
                </c:pt>
                <c:pt idx="33">
                  <c:v>5.2102116350000003</c:v>
                </c:pt>
                <c:pt idx="34">
                  <c:v>5.4202596420000004</c:v>
                </c:pt>
                <c:pt idx="35">
                  <c:v>5.5671471930000003</c:v>
                </c:pt>
                <c:pt idx="36">
                  <c:v>6.0720703680000003</c:v>
                </c:pt>
                <c:pt idx="37">
                  <c:v>6.2093045199999999</c:v>
                </c:pt>
                <c:pt idx="38">
                  <c:v>6.1906105939999998</c:v>
                </c:pt>
                <c:pt idx="39">
                  <c:v>6.0915130529999999</c:v>
                </c:pt>
                <c:pt idx="40">
                  <c:v>6.0433932400000003</c:v>
                </c:pt>
                <c:pt idx="41">
                  <c:v>5.0304035379999998</c:v>
                </c:pt>
                <c:pt idx="42">
                  <c:v>4.753165718</c:v>
                </c:pt>
                <c:pt idx="43">
                  <c:v>4.1932543300000003</c:v>
                </c:pt>
                <c:pt idx="44">
                  <c:v>4.1412578499999997</c:v>
                </c:pt>
                <c:pt idx="45">
                  <c:v>3.084972037</c:v>
                </c:pt>
                <c:pt idx="46">
                  <c:v>2.8674157299999998</c:v>
                </c:pt>
                <c:pt idx="47">
                  <c:v>3.126403737</c:v>
                </c:pt>
                <c:pt idx="48">
                  <c:v>3.3169861790000001</c:v>
                </c:pt>
                <c:pt idx="49">
                  <c:v>3.1452687689999999</c:v>
                </c:pt>
                <c:pt idx="50">
                  <c:v>3.189510056</c:v>
                </c:pt>
                <c:pt idx="51">
                  <c:v>3.3603810200000002</c:v>
                </c:pt>
                <c:pt idx="52">
                  <c:v>3.4246575340000001</c:v>
                </c:pt>
                <c:pt idx="53">
                  <c:v>4.0701754389999998</c:v>
                </c:pt>
                <c:pt idx="54">
                  <c:v>4.791520673</c:v>
                </c:pt>
                <c:pt idx="55">
                  <c:v>4.6194225720000004</c:v>
                </c:pt>
                <c:pt idx="56">
                  <c:v>5.0865233349999999</c:v>
                </c:pt>
                <c:pt idx="57">
                  <c:v>5.8715435769999997</c:v>
                </c:pt>
                <c:pt idx="58">
                  <c:v>6.3876267039999997</c:v>
                </c:pt>
                <c:pt idx="59">
                  <c:v>6.3681505359999999</c:v>
                </c:pt>
                <c:pt idx="60">
                  <c:v>6.4123586780000004</c:v>
                </c:pt>
                <c:pt idx="61">
                  <c:v>6.9773451629999999</c:v>
                </c:pt>
                <c:pt idx="62">
                  <c:v>7.323774362</c:v>
                </c:pt>
                <c:pt idx="63">
                  <c:v>8.2344909980000001</c:v>
                </c:pt>
                <c:pt idx="64">
                  <c:v>8.2187128539999996</c:v>
                </c:pt>
                <c:pt idx="65">
                  <c:v>7.6028320970000003</c:v>
                </c:pt>
                <c:pt idx="66">
                  <c:v>7.5064783080000002</c:v>
                </c:pt>
                <c:pt idx="67">
                  <c:v>7.4845291850000004</c:v>
                </c:pt>
                <c:pt idx="68">
                  <c:v>7.7927478380000004</c:v>
                </c:pt>
                <c:pt idx="69">
                  <c:v>7.4303661459999999</c:v>
                </c:pt>
                <c:pt idx="70">
                  <c:v>6.6529774130000003</c:v>
                </c:pt>
                <c:pt idx="71">
                  <c:v>6.2899262900000004</c:v>
                </c:pt>
                <c:pt idx="72">
                  <c:v>5.6609894570000003</c:v>
                </c:pt>
                <c:pt idx="73">
                  <c:v>5.7250986389999996</c:v>
                </c:pt>
                <c:pt idx="74">
                  <c:v>5.4160000000000004</c:v>
                </c:pt>
                <c:pt idx="75">
                  <c:v>4.446546831</c:v>
                </c:pt>
                <c:pt idx="76">
                  <c:v>3.9855640989999999</c:v>
                </c:pt>
                <c:pt idx="77">
                  <c:v>4.0811530630000004</c:v>
                </c:pt>
                <c:pt idx="78">
                  <c:v>3.654459218</c:v>
                </c:pt>
                <c:pt idx="79">
                  <c:v>3.8979226640000002</c:v>
                </c:pt>
                <c:pt idx="80">
                  <c:v>2.7544170970000001</c:v>
                </c:pt>
                <c:pt idx="81">
                  <c:v>2.3003539009999998</c:v>
                </c:pt>
                <c:pt idx="82">
                  <c:v>1.748170966</c:v>
                </c:pt>
                <c:pt idx="83">
                  <c:v>1.286793034</c:v>
                </c:pt>
                <c:pt idx="84">
                  <c:v>0.91341725500000004</c:v>
                </c:pt>
                <c:pt idx="85">
                  <c:v>-0.48743335900000001</c:v>
                </c:pt>
                <c:pt idx="86">
                  <c:v>-1.5177961600000001</c:v>
                </c:pt>
                <c:pt idx="87">
                  <c:v>-2.1663647340000001</c:v>
                </c:pt>
                <c:pt idx="88">
                  <c:v>-2.354006338</c:v>
                </c:pt>
                <c:pt idx="89">
                  <c:v>-2.9201475129999999</c:v>
                </c:pt>
                <c:pt idx="90">
                  <c:v>-3.1505513459999999</c:v>
                </c:pt>
                <c:pt idx="91">
                  <c:v>-3.249962558</c:v>
                </c:pt>
                <c:pt idx="92">
                  <c:v>-3.303799369</c:v>
                </c:pt>
                <c:pt idx="93">
                  <c:v>-3.0608407909999999</c:v>
                </c:pt>
                <c:pt idx="94">
                  <c:v>-2.5204359670000001</c:v>
                </c:pt>
                <c:pt idx="95">
                  <c:v>-1.9855458349999999</c:v>
                </c:pt>
                <c:pt idx="96">
                  <c:v>-1.589716285</c:v>
                </c:pt>
                <c:pt idx="97">
                  <c:v>-0.97198836700000002</c:v>
                </c:pt>
                <c:pt idx="98">
                  <c:v>6.9353471999999999E-2</c:v>
                </c:pt>
                <c:pt idx="99">
                  <c:v>0.83326903799999996</c:v>
                </c:pt>
                <c:pt idx="100">
                  <c:v>1.7385257300000001</c:v>
                </c:pt>
                <c:pt idx="101">
                  <c:v>2.659120862</c:v>
                </c:pt>
                <c:pt idx="102">
                  <c:v>3.0206800399999998</c:v>
                </c:pt>
                <c:pt idx="103">
                  <c:v>3.1811145509999998</c:v>
                </c:pt>
                <c:pt idx="104">
                  <c:v>3.6263394940000002</c:v>
                </c:pt>
                <c:pt idx="105">
                  <c:v>3.9255236619999998</c:v>
                </c:pt>
                <c:pt idx="106">
                  <c:v>3.773584906</c:v>
                </c:pt>
                <c:pt idx="107">
                  <c:v>3.90406706</c:v>
                </c:pt>
                <c:pt idx="108">
                  <c:v>3.795022415</c:v>
                </c:pt>
                <c:pt idx="109">
                  <c:v>4.0884148700000003</c:v>
                </c:pt>
                <c:pt idx="110">
                  <c:v>4.2661327580000004</c:v>
                </c:pt>
                <c:pt idx="111">
                  <c:v>4.4685897929999996</c:v>
                </c:pt>
                <c:pt idx="112">
                  <c:v>4.2758411179999998</c:v>
                </c:pt>
                <c:pt idx="113">
                  <c:v>4.0401752000000002</c:v>
                </c:pt>
                <c:pt idx="114">
                  <c:v>3.7290429289999998</c:v>
                </c:pt>
                <c:pt idx="115">
                  <c:v>3.60063011</c:v>
                </c:pt>
                <c:pt idx="116">
                  <c:v>3.7692019480000001</c:v>
                </c:pt>
                <c:pt idx="117">
                  <c:v>2.5530008959999999</c:v>
                </c:pt>
                <c:pt idx="118">
                  <c:v>3.112607557</c:v>
                </c:pt>
                <c:pt idx="119">
                  <c:v>2.8684544710000002</c:v>
                </c:pt>
                <c:pt idx="120">
                  <c:v>2.9860749129999999</c:v>
                </c:pt>
                <c:pt idx="121">
                  <c:v>3.0739530739999998</c:v>
                </c:pt>
                <c:pt idx="122">
                  <c:v>2.8434268829999998</c:v>
                </c:pt>
                <c:pt idx="123">
                  <c:v>2.058155717</c:v>
                </c:pt>
                <c:pt idx="124">
                  <c:v>1.798980335</c:v>
                </c:pt>
                <c:pt idx="125">
                  <c:v>1.8146185669999999</c:v>
                </c:pt>
                <c:pt idx="126">
                  <c:v>1.62354135</c:v>
                </c:pt>
                <c:pt idx="127">
                  <c:v>1.6798204329999999</c:v>
                </c:pt>
                <c:pt idx="128">
                  <c:v>1.523685731</c:v>
                </c:pt>
                <c:pt idx="129">
                  <c:v>2.518561654</c:v>
                </c:pt>
                <c:pt idx="130">
                  <c:v>1.8286046010000001</c:v>
                </c:pt>
                <c:pt idx="131">
                  <c:v>1.866240651</c:v>
                </c:pt>
                <c:pt idx="132">
                  <c:v>1.822125813</c:v>
                </c:pt>
                <c:pt idx="133">
                  <c:v>1.7288575129999999</c:v>
                </c:pt>
                <c:pt idx="134">
                  <c:v>1.6804308800000001</c:v>
                </c:pt>
                <c:pt idx="135">
                  <c:v>1.593225205</c:v>
                </c:pt>
                <c:pt idx="136">
                  <c:v>1.30929384</c:v>
                </c:pt>
                <c:pt idx="137">
                  <c:v>0.69865259899999999</c:v>
                </c:pt>
                <c:pt idx="138">
                  <c:v>0.32094715099999999</c:v>
                </c:pt>
                <c:pt idx="139">
                  <c:v>0.16378266799999999</c:v>
                </c:pt>
                <c:pt idx="140">
                  <c:v>-0.11380610300000001</c:v>
                </c:pt>
                <c:pt idx="141">
                  <c:v>-0.27690996899999998</c:v>
                </c:pt>
                <c:pt idx="142">
                  <c:v>0.27079027999999999</c:v>
                </c:pt>
                <c:pt idx="143">
                  <c:v>0.142571999</c:v>
                </c:pt>
                <c:pt idx="144">
                  <c:v>0.837949155</c:v>
                </c:pt>
                <c:pt idx="145">
                  <c:v>0.34697634900000002</c:v>
                </c:pt>
                <c:pt idx="146">
                  <c:v>0.47319726000000001</c:v>
                </c:pt>
                <c:pt idx="147">
                  <c:v>-7.7705567000000003E-2</c:v>
                </c:pt>
                <c:pt idx="148">
                  <c:v>0.56497175099999997</c:v>
                </c:pt>
                <c:pt idx="149">
                  <c:v>0.95575221200000005</c:v>
                </c:pt>
                <c:pt idx="150">
                  <c:v>1.57116451</c:v>
                </c:pt>
                <c:pt idx="151">
                  <c:v>1.628039244</c:v>
                </c:pt>
                <c:pt idx="152">
                  <c:v>1.7873673720000001</c:v>
                </c:pt>
                <c:pt idx="153">
                  <c:v>1.701673193</c:v>
                </c:pt>
                <c:pt idx="154">
                  <c:v>1.6345675500000001</c:v>
                </c:pt>
                <c:pt idx="155">
                  <c:v>1.6799544420000001</c:v>
                </c:pt>
                <c:pt idx="156">
                  <c:v>0.66197183100000001</c:v>
                </c:pt>
                <c:pt idx="157">
                  <c:v>0.57864653200000005</c:v>
                </c:pt>
                <c:pt idx="158">
                  <c:v>0.21088148500000001</c:v>
                </c:pt>
                <c:pt idx="159">
                  <c:v>0.487804878</c:v>
                </c:pt>
                <c:pt idx="160">
                  <c:v>0.39325842700000002</c:v>
                </c:pt>
                <c:pt idx="161">
                  <c:v>-0.21037868200000001</c:v>
                </c:pt>
                <c:pt idx="162">
                  <c:v>-6.9993700000000004E-3</c:v>
                </c:pt>
                <c:pt idx="163">
                  <c:v>0.26582721199999998</c:v>
                </c:pt>
                <c:pt idx="164">
                  <c:v>0.202882328</c:v>
                </c:pt>
                <c:pt idx="165">
                  <c:v>-1.4001680000000001E-2</c:v>
                </c:pt>
                <c:pt idx="166">
                  <c:v>-0.27270820200000001</c:v>
                </c:pt>
                <c:pt idx="167">
                  <c:v>-0.49005880699999999</c:v>
                </c:pt>
                <c:pt idx="168">
                  <c:v>-0.62963481200000004</c:v>
                </c:pt>
                <c:pt idx="169">
                  <c:v>-5.6128534000000001E-2</c:v>
                </c:pt>
                <c:pt idx="170">
                  <c:v>-0.31565656600000003</c:v>
                </c:pt>
                <c:pt idx="171">
                  <c:v>0.33769523000000001</c:v>
                </c:pt>
                <c:pt idx="172">
                  <c:v>-0.1538892</c:v>
                </c:pt>
                <c:pt idx="173">
                  <c:v>0.66760365399999999</c:v>
                </c:pt>
                <c:pt idx="174">
                  <c:v>0.18899621999999999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SarjojenNimet!$P$41</c:f>
              <c:strCache>
                <c:ptCount val="1"/>
                <c:pt idx="0">
                  <c:v>Muut</c:v>
                </c:pt>
              </c:strCache>
            </c:strRef>
          </c:tx>
          <c:spPr>
            <a:ln w="44450">
              <a:solidFill>
                <a:srgbClr val="A0CD3D"/>
              </a:solidFill>
              <a:prstDash val="solid"/>
            </a:ln>
          </c:spPr>
          <c:marker>
            <c:symbol val="none"/>
          </c:marker>
          <c:cat>
            <c:numRef>
              <c:f>KKdata!$B$155:$B$382</c:f>
              <c:numCache>
                <c:formatCode>m/d/yyyy</c:formatCode>
                <c:ptCount val="228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</c:numCache>
            </c:numRef>
          </c:cat>
          <c:val>
            <c:numRef>
              <c:f>KKdata!$AB$155:$AB$382</c:f>
              <c:numCache>
                <c:formatCode>General</c:formatCode>
                <c:ptCount val="228"/>
                <c:pt idx="0">
                  <c:v>-0.53838484499999995</c:v>
                </c:pt>
                <c:pt idx="1">
                  <c:v>-0.74279488999999999</c:v>
                </c:pt>
                <c:pt idx="2">
                  <c:v>-0.57380292799999999</c:v>
                </c:pt>
                <c:pt idx="3">
                  <c:v>-0.61282988999999999</c:v>
                </c:pt>
                <c:pt idx="4">
                  <c:v>-0.48337772499999998</c:v>
                </c:pt>
                <c:pt idx="5">
                  <c:v>-0.60104443799999996</c:v>
                </c:pt>
                <c:pt idx="6">
                  <c:v>-0.973068606</c:v>
                </c:pt>
                <c:pt idx="7">
                  <c:v>-0.72920772599999995</c:v>
                </c:pt>
                <c:pt idx="8">
                  <c:v>-0.454905063</c:v>
                </c:pt>
                <c:pt idx="9">
                  <c:v>2.9880477999999999E-2</c:v>
                </c:pt>
                <c:pt idx="10">
                  <c:v>6.9874225999999998E-2</c:v>
                </c:pt>
                <c:pt idx="11">
                  <c:v>-0.32898016099999999</c:v>
                </c:pt>
                <c:pt idx="12">
                  <c:v>1.6439454689999999</c:v>
                </c:pt>
                <c:pt idx="13">
                  <c:v>1.4168828579999999</c:v>
                </c:pt>
                <c:pt idx="14">
                  <c:v>1.4527363179999999</c:v>
                </c:pt>
                <c:pt idx="15">
                  <c:v>1.4221780209999999</c:v>
                </c:pt>
                <c:pt idx="16">
                  <c:v>0.80293417899999997</c:v>
                </c:pt>
                <c:pt idx="17">
                  <c:v>0.70380650300000003</c:v>
                </c:pt>
                <c:pt idx="18">
                  <c:v>1.210918114</c:v>
                </c:pt>
                <c:pt idx="19">
                  <c:v>1.6577327770000001</c:v>
                </c:pt>
                <c:pt idx="20">
                  <c:v>1.4206238819999999</c:v>
                </c:pt>
                <c:pt idx="21">
                  <c:v>1.812207508</c:v>
                </c:pt>
                <c:pt idx="22">
                  <c:v>2.0049875309999998</c:v>
                </c:pt>
                <c:pt idx="23">
                  <c:v>2.1504300860000001</c:v>
                </c:pt>
                <c:pt idx="24">
                  <c:v>0.936883629</c:v>
                </c:pt>
                <c:pt idx="25">
                  <c:v>0.51160960300000002</c:v>
                </c:pt>
                <c:pt idx="26">
                  <c:v>0.47077285200000002</c:v>
                </c:pt>
                <c:pt idx="27">
                  <c:v>0.63737987799999996</c:v>
                </c:pt>
                <c:pt idx="28">
                  <c:v>1.386567017</c:v>
                </c:pt>
                <c:pt idx="29">
                  <c:v>1.7521409590000001</c:v>
                </c:pt>
                <c:pt idx="30">
                  <c:v>1.3141119939999999</c:v>
                </c:pt>
                <c:pt idx="31">
                  <c:v>0.99599648500000004</c:v>
                </c:pt>
                <c:pt idx="32">
                  <c:v>1.126457048</c:v>
                </c:pt>
                <c:pt idx="33">
                  <c:v>1.0855745720000001</c:v>
                </c:pt>
                <c:pt idx="34">
                  <c:v>1.1343633870000001</c:v>
                </c:pt>
                <c:pt idx="35">
                  <c:v>1.263096054</c:v>
                </c:pt>
                <c:pt idx="36">
                  <c:v>0.97703956999999997</c:v>
                </c:pt>
                <c:pt idx="37">
                  <c:v>1.1942051680000001</c:v>
                </c:pt>
                <c:pt idx="38">
                  <c:v>1.3764154630000001</c:v>
                </c:pt>
                <c:pt idx="39">
                  <c:v>1.130273799</c:v>
                </c:pt>
                <c:pt idx="40">
                  <c:v>0.68865179399999998</c:v>
                </c:pt>
                <c:pt idx="41">
                  <c:v>0.50304730600000003</c:v>
                </c:pt>
                <c:pt idx="42">
                  <c:v>0.99699932199999997</c:v>
                </c:pt>
                <c:pt idx="43">
                  <c:v>0.73479648099999995</c:v>
                </c:pt>
                <c:pt idx="44">
                  <c:v>1.452925223</c:v>
                </c:pt>
                <c:pt idx="45">
                  <c:v>1.7221362229999999</c:v>
                </c:pt>
                <c:pt idx="46">
                  <c:v>1.924192613</c:v>
                </c:pt>
                <c:pt idx="47">
                  <c:v>2.0595629469999999</c:v>
                </c:pt>
                <c:pt idx="48">
                  <c:v>2.6028059990000001</c:v>
                </c:pt>
                <c:pt idx="49">
                  <c:v>3.3662217060000001</c:v>
                </c:pt>
                <c:pt idx="50">
                  <c:v>3.2065479059999999</c:v>
                </c:pt>
                <c:pt idx="51">
                  <c:v>3.8635706719999998</c:v>
                </c:pt>
                <c:pt idx="52">
                  <c:v>4.3348425009999998</c:v>
                </c:pt>
                <c:pt idx="53">
                  <c:v>4.851285013</c:v>
                </c:pt>
                <c:pt idx="54">
                  <c:v>4.8686984860000004</c:v>
                </c:pt>
                <c:pt idx="55">
                  <c:v>5.3843938959999997</c:v>
                </c:pt>
                <c:pt idx="56">
                  <c:v>4.9742218830000002</c:v>
                </c:pt>
                <c:pt idx="57">
                  <c:v>4.9457865700000001</c:v>
                </c:pt>
                <c:pt idx="58">
                  <c:v>4.8951712360000004</c:v>
                </c:pt>
                <c:pt idx="59">
                  <c:v>5.2108005679999998</c:v>
                </c:pt>
                <c:pt idx="60">
                  <c:v>5.6299509619999997</c:v>
                </c:pt>
                <c:pt idx="61">
                  <c:v>5.0907729740000001</c:v>
                </c:pt>
                <c:pt idx="62">
                  <c:v>5.0475835040000003</c:v>
                </c:pt>
                <c:pt idx="63">
                  <c:v>5.6215213359999998</c:v>
                </c:pt>
                <c:pt idx="64">
                  <c:v>5.5119564209999998</c:v>
                </c:pt>
                <c:pt idx="65">
                  <c:v>5.6458275960000002</c:v>
                </c:pt>
                <c:pt idx="66">
                  <c:v>5.3372326809999997</c:v>
                </c:pt>
                <c:pt idx="67">
                  <c:v>5.5828779600000003</c:v>
                </c:pt>
                <c:pt idx="68">
                  <c:v>5.9299681670000002</c:v>
                </c:pt>
                <c:pt idx="69">
                  <c:v>5.5555555559999998</c:v>
                </c:pt>
                <c:pt idx="70">
                  <c:v>5.5801754539999999</c:v>
                </c:pt>
                <c:pt idx="71">
                  <c:v>5.9882935609999999</c:v>
                </c:pt>
                <c:pt idx="72">
                  <c:v>5.4995089720000001</c:v>
                </c:pt>
                <c:pt idx="73">
                  <c:v>5.9038290289999997</c:v>
                </c:pt>
                <c:pt idx="74">
                  <c:v>6.2794209079999996</c:v>
                </c:pt>
                <c:pt idx="75">
                  <c:v>5.4891972600000001</c:v>
                </c:pt>
                <c:pt idx="76">
                  <c:v>5.8015400770000003</c:v>
                </c:pt>
                <c:pt idx="77">
                  <c:v>5.8394160580000003</c:v>
                </c:pt>
                <c:pt idx="78">
                  <c:v>5.7955925730000004</c:v>
                </c:pt>
                <c:pt idx="79">
                  <c:v>4.9253860090000003</c:v>
                </c:pt>
                <c:pt idx="80">
                  <c:v>4.5419421309999999</c:v>
                </c:pt>
                <c:pt idx="81">
                  <c:v>4.825276895</c:v>
                </c:pt>
                <c:pt idx="82">
                  <c:v>3.5549083430000001</c:v>
                </c:pt>
                <c:pt idx="83">
                  <c:v>0.69668649100000002</c:v>
                </c:pt>
                <c:pt idx="84">
                  <c:v>-1.337056783</c:v>
                </c:pt>
                <c:pt idx="85">
                  <c:v>-2.2954679219999998</c:v>
                </c:pt>
                <c:pt idx="86">
                  <c:v>-3.9862945010000002</c:v>
                </c:pt>
                <c:pt idx="87">
                  <c:v>-4.3376904500000002</c:v>
                </c:pt>
                <c:pt idx="88">
                  <c:v>-5.260110826</c:v>
                </c:pt>
                <c:pt idx="89">
                  <c:v>-5.9934318559999999</c:v>
                </c:pt>
                <c:pt idx="90">
                  <c:v>-6.6590126290000002</c:v>
                </c:pt>
                <c:pt idx="91">
                  <c:v>-6.7823084509999996</c:v>
                </c:pt>
                <c:pt idx="92">
                  <c:v>-7.6051248359999999</c:v>
                </c:pt>
                <c:pt idx="93">
                  <c:v>-7.6009501190000002</c:v>
                </c:pt>
                <c:pt idx="94">
                  <c:v>-7.237984945</c:v>
                </c:pt>
                <c:pt idx="95">
                  <c:v>-5.4589942630000001</c:v>
                </c:pt>
                <c:pt idx="96">
                  <c:v>-3.6538296589999999</c:v>
                </c:pt>
                <c:pt idx="97">
                  <c:v>-3.5283993119999999</c:v>
                </c:pt>
                <c:pt idx="98">
                  <c:v>-2.4719296719999999</c:v>
                </c:pt>
                <c:pt idx="99">
                  <c:v>-2.26283725</c:v>
                </c:pt>
                <c:pt idx="100">
                  <c:v>-2.2348319509999999</c:v>
                </c:pt>
                <c:pt idx="101">
                  <c:v>-2.2008733619999998</c:v>
                </c:pt>
                <c:pt idx="102">
                  <c:v>-1.080653664</c:v>
                </c:pt>
                <c:pt idx="103">
                  <c:v>-0.86427374499999998</c:v>
                </c:pt>
                <c:pt idx="104">
                  <c:v>-1.7777778000000001E-2</c:v>
                </c:pt>
                <c:pt idx="105">
                  <c:v>-2.6593387E-2</c:v>
                </c:pt>
                <c:pt idx="106">
                  <c:v>1.1503477799999999</c:v>
                </c:pt>
                <c:pt idx="107">
                  <c:v>1.865238733</c:v>
                </c:pt>
                <c:pt idx="108">
                  <c:v>2.3502181069999999</c:v>
                </c:pt>
                <c:pt idx="109">
                  <c:v>3.336306869</c:v>
                </c:pt>
                <c:pt idx="110">
                  <c:v>4.8371262829999999</c:v>
                </c:pt>
                <c:pt idx="111">
                  <c:v>3.223508459</c:v>
                </c:pt>
                <c:pt idx="112">
                  <c:v>5.9291008129999998</c:v>
                </c:pt>
                <c:pt idx="113">
                  <c:v>5.9921414540000004</c:v>
                </c:pt>
                <c:pt idx="114">
                  <c:v>5.77315925</c:v>
                </c:pt>
                <c:pt idx="115">
                  <c:v>6.1649319460000003</c:v>
                </c:pt>
                <c:pt idx="116">
                  <c:v>6.4544807970000004</c:v>
                </c:pt>
                <c:pt idx="117">
                  <c:v>6.6855825500000003</c:v>
                </c:pt>
                <c:pt idx="118">
                  <c:v>7.2467601159999999</c:v>
                </c:pt>
                <c:pt idx="119">
                  <c:v>6.3343262659999997</c:v>
                </c:pt>
                <c:pt idx="120">
                  <c:v>5.4622945119999997</c:v>
                </c:pt>
                <c:pt idx="121">
                  <c:v>6.0082872930000004</c:v>
                </c:pt>
                <c:pt idx="122">
                  <c:v>6.0866604239999997</c:v>
                </c:pt>
                <c:pt idx="123">
                  <c:v>7.358523119</c:v>
                </c:pt>
                <c:pt idx="124">
                  <c:v>5.0830312739999997</c:v>
                </c:pt>
                <c:pt idx="125">
                  <c:v>5.5944055940000004</c:v>
                </c:pt>
                <c:pt idx="126">
                  <c:v>5.2229406330000003</c:v>
                </c:pt>
                <c:pt idx="127">
                  <c:v>5.103066868</c:v>
                </c:pt>
                <c:pt idx="128">
                  <c:v>4.6851511610000003</c:v>
                </c:pt>
                <c:pt idx="129">
                  <c:v>4.2470079790000002</c:v>
                </c:pt>
                <c:pt idx="130">
                  <c:v>2.7702424990000001</c:v>
                </c:pt>
                <c:pt idx="131">
                  <c:v>3.3039466100000001</c:v>
                </c:pt>
                <c:pt idx="132">
                  <c:v>4.0247422679999998</c:v>
                </c:pt>
                <c:pt idx="133">
                  <c:v>3.0456026060000001</c:v>
                </c:pt>
                <c:pt idx="134">
                  <c:v>1.7091959560000001</c:v>
                </c:pt>
                <c:pt idx="135">
                  <c:v>1.783848935</c:v>
                </c:pt>
                <c:pt idx="136">
                  <c:v>1.443927483</c:v>
                </c:pt>
                <c:pt idx="137">
                  <c:v>1.5558924439999999</c:v>
                </c:pt>
                <c:pt idx="138">
                  <c:v>1.5561407709999999</c:v>
                </c:pt>
                <c:pt idx="139">
                  <c:v>2.0250338829999999</c:v>
                </c:pt>
                <c:pt idx="140">
                  <c:v>1.7072197849999999</c:v>
                </c:pt>
                <c:pt idx="141">
                  <c:v>1.1719684290000001</c:v>
                </c:pt>
                <c:pt idx="142">
                  <c:v>2.0956646939999999</c:v>
                </c:pt>
                <c:pt idx="143">
                  <c:v>1.874302122</c:v>
                </c:pt>
                <c:pt idx="144">
                  <c:v>1.5063823039999999</c:v>
                </c:pt>
                <c:pt idx="145">
                  <c:v>1.8097044410000001</c:v>
                </c:pt>
                <c:pt idx="146">
                  <c:v>1.790927022</c:v>
                </c:pt>
                <c:pt idx="147">
                  <c:v>1.784163575</c:v>
                </c:pt>
                <c:pt idx="148">
                  <c:v>1.8820180289999999</c:v>
                </c:pt>
                <c:pt idx="149">
                  <c:v>1.0920804529999999</c:v>
                </c:pt>
                <c:pt idx="150">
                  <c:v>1.288700299</c:v>
                </c:pt>
                <c:pt idx="151">
                  <c:v>0.67984683899999998</c:v>
                </c:pt>
                <c:pt idx="152">
                  <c:v>1.207937877</c:v>
                </c:pt>
                <c:pt idx="153">
                  <c:v>1.6548463360000001</c:v>
                </c:pt>
                <c:pt idx="154">
                  <c:v>0.697273582</c:v>
                </c:pt>
                <c:pt idx="155">
                  <c:v>0.72809833199999996</c:v>
                </c:pt>
                <c:pt idx="156">
                  <c:v>0.56236819500000002</c:v>
                </c:pt>
                <c:pt idx="157">
                  <c:v>0.13971901</c:v>
                </c:pt>
                <c:pt idx="158">
                  <c:v>-0.139513254</c:v>
                </c:pt>
                <c:pt idx="159">
                  <c:v>1.217715039</c:v>
                </c:pt>
                <c:pt idx="160">
                  <c:v>1.086619062</c:v>
                </c:pt>
                <c:pt idx="161">
                  <c:v>1.7875184580000001</c:v>
                </c:pt>
                <c:pt idx="162">
                  <c:v>1.582622188</c:v>
                </c:pt>
                <c:pt idx="163">
                  <c:v>1.505743558</c:v>
                </c:pt>
                <c:pt idx="164">
                  <c:v>1.3175230570000001</c:v>
                </c:pt>
                <c:pt idx="165">
                  <c:v>1.5503875970000001</c:v>
                </c:pt>
                <c:pt idx="166">
                  <c:v>1.9450711899999999</c:v>
                </c:pt>
                <c:pt idx="167">
                  <c:v>1.7487952739999999</c:v>
                </c:pt>
                <c:pt idx="168">
                  <c:v>0.116504854</c:v>
                </c:pt>
                <c:pt idx="169">
                  <c:v>-0.28679947300000003</c:v>
                </c:pt>
                <c:pt idx="170">
                  <c:v>-3.8807823999999998E-2</c:v>
                </c:pt>
                <c:pt idx="171">
                  <c:v>0.21455938699999999</c:v>
                </c:pt>
                <c:pt idx="172">
                  <c:v>0.399262899</c:v>
                </c:pt>
                <c:pt idx="173">
                  <c:v>-0.16034206300000001</c:v>
                </c:pt>
                <c:pt idx="174">
                  <c:v>-0.77134565399999999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06144"/>
        <c:axId val="132807680"/>
      </c:lineChart>
      <c:dateAx>
        <c:axId val="132806144"/>
        <c:scaling>
          <c:orientation val="minMax"/>
          <c:max val="42705"/>
          <c:min val="37257"/>
        </c:scaling>
        <c:delete val="0"/>
        <c:axPos val="b"/>
        <c:numFmt formatCode="&quot;&quot;yy" sourceLinked="0"/>
        <c:majorTickMark val="in"/>
        <c:minorTickMark val="in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32807680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132807680"/>
        <c:scaling>
          <c:orientation val="minMax"/>
          <c:max val="10"/>
          <c:min val="-8"/>
        </c:scaling>
        <c:delete val="0"/>
        <c:axPos val="l"/>
        <c:majorGridlines>
          <c:spPr>
            <a:ln w="444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32806144"/>
        <c:crosses val="autoZero"/>
        <c:crossBetween val="between"/>
        <c:majorUnit val="2"/>
        <c:minorUnit val="2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"/>
          <c:y val="0.84851167115082404"/>
          <c:w val="0.70603125378558451"/>
          <c:h val="7.35368680641184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09008866040872E-2"/>
          <c:y val="0.15418154068951601"/>
          <c:w val="0.85300781151723026"/>
          <c:h val="0.62577723919371064"/>
        </c:manualLayout>
      </c:layout>
      <c:lineChart>
        <c:grouping val="standard"/>
        <c:varyColors val="0"/>
        <c:ser>
          <c:idx val="1"/>
          <c:order val="0"/>
          <c:tx>
            <c:strRef>
              <c:f>SarjojenNimet!$P$49</c:f>
              <c:strCache>
                <c:ptCount val="1"/>
                <c:pt idx="0">
                  <c:v>Päällysteet</c:v>
                </c:pt>
              </c:strCache>
            </c:strRef>
          </c:tx>
          <c:spPr>
            <a:ln w="44450">
              <a:solidFill>
                <a:srgbClr val="5AB5EC"/>
              </a:solidFill>
              <a:prstDash val="sysDot"/>
            </a:ln>
          </c:spPr>
          <c:marker>
            <c:symbol val="none"/>
          </c:marker>
          <c:cat>
            <c:numRef>
              <c:f>KKdata!$B$203:$B$382</c:f>
              <c:numCache>
                <c:formatCode>m/d/yyyy</c:formatCode>
                <c:ptCount val="180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</c:numCache>
            </c:numRef>
          </c:cat>
          <c:val>
            <c:numRef>
              <c:f>KKdata!$AD$203:$AD$382</c:f>
              <c:numCache>
                <c:formatCode>General</c:formatCode>
                <c:ptCount val="180"/>
                <c:pt idx="0">
                  <c:v>20.877425039999999</c:v>
                </c:pt>
                <c:pt idx="1">
                  <c:v>20.83961249</c:v>
                </c:pt>
                <c:pt idx="2">
                  <c:v>19.638731360000001</c:v>
                </c:pt>
                <c:pt idx="3">
                  <c:v>16.512040030000001</c:v>
                </c:pt>
                <c:pt idx="4">
                  <c:v>15.88584288</c:v>
                </c:pt>
                <c:pt idx="5">
                  <c:v>13.99959539</c:v>
                </c:pt>
                <c:pt idx="6">
                  <c:v>10.282597920000001</c:v>
                </c:pt>
                <c:pt idx="7">
                  <c:v>10.16585366</c:v>
                </c:pt>
                <c:pt idx="8">
                  <c:v>6.5248497570000001</c:v>
                </c:pt>
                <c:pt idx="9">
                  <c:v>1.3413375860000001</c:v>
                </c:pt>
                <c:pt idx="10">
                  <c:v>1.3902023830000001</c:v>
                </c:pt>
                <c:pt idx="11">
                  <c:v>1.5089798189999999</c:v>
                </c:pt>
                <c:pt idx="12">
                  <c:v>-0.63833667699999996</c:v>
                </c:pt>
                <c:pt idx="13">
                  <c:v>-3.7680384820000001</c:v>
                </c:pt>
                <c:pt idx="14">
                  <c:v>-3.1337780899999998</c:v>
                </c:pt>
                <c:pt idx="15">
                  <c:v>-2.8630222779999999</c:v>
                </c:pt>
                <c:pt idx="16">
                  <c:v>-0.99744019799999994</c:v>
                </c:pt>
                <c:pt idx="17">
                  <c:v>0.30168589200000001</c:v>
                </c:pt>
                <c:pt idx="18">
                  <c:v>3.2727926630000002</c:v>
                </c:pt>
                <c:pt idx="19">
                  <c:v>4.1533829259999999</c:v>
                </c:pt>
                <c:pt idx="20">
                  <c:v>4.5491179370000001</c:v>
                </c:pt>
                <c:pt idx="21">
                  <c:v>10.57941503</c:v>
                </c:pt>
                <c:pt idx="22">
                  <c:v>14.989273389999999</c:v>
                </c:pt>
                <c:pt idx="23">
                  <c:v>18.185134519999998</c:v>
                </c:pt>
                <c:pt idx="24">
                  <c:v>18.37371512</c:v>
                </c:pt>
                <c:pt idx="25">
                  <c:v>19.402017959999998</c:v>
                </c:pt>
                <c:pt idx="26">
                  <c:v>16.792025370000001</c:v>
                </c:pt>
                <c:pt idx="27">
                  <c:v>17.0212766</c:v>
                </c:pt>
                <c:pt idx="28">
                  <c:v>15.69186876</c:v>
                </c:pt>
                <c:pt idx="29">
                  <c:v>19.117126679999998</c:v>
                </c:pt>
                <c:pt idx="30">
                  <c:v>22.174821519999998</c:v>
                </c:pt>
                <c:pt idx="31">
                  <c:v>23.858515430000001</c:v>
                </c:pt>
                <c:pt idx="32">
                  <c:v>23.408993580000001</c:v>
                </c:pt>
                <c:pt idx="33">
                  <c:v>17.61948606</c:v>
                </c:pt>
                <c:pt idx="34">
                  <c:v>2.636275146</c:v>
                </c:pt>
                <c:pt idx="35">
                  <c:v>-11.281734699999999</c:v>
                </c:pt>
                <c:pt idx="36">
                  <c:v>-13.57574818</c:v>
                </c:pt>
                <c:pt idx="37">
                  <c:v>-11.14815102</c:v>
                </c:pt>
                <c:pt idx="38">
                  <c:v>-9.3730602110000003</c:v>
                </c:pt>
                <c:pt idx="39">
                  <c:v>-11.4600551</c:v>
                </c:pt>
                <c:pt idx="40">
                  <c:v>-11.54438964</c:v>
                </c:pt>
                <c:pt idx="41">
                  <c:v>-10.03341998</c:v>
                </c:pt>
                <c:pt idx="42">
                  <c:v>-11.05251906</c:v>
                </c:pt>
                <c:pt idx="43">
                  <c:v>-13.69533878</c:v>
                </c:pt>
                <c:pt idx="44">
                  <c:v>-10.66074403</c:v>
                </c:pt>
                <c:pt idx="45">
                  <c:v>-10.89524623</c:v>
                </c:pt>
                <c:pt idx="46">
                  <c:v>1.833557259</c:v>
                </c:pt>
                <c:pt idx="47">
                  <c:v>16.265112640000002</c:v>
                </c:pt>
                <c:pt idx="48">
                  <c:v>19.260787659999998</c:v>
                </c:pt>
                <c:pt idx="49">
                  <c:v>18.750545330000001</c:v>
                </c:pt>
                <c:pt idx="50">
                  <c:v>16.832191779999999</c:v>
                </c:pt>
                <c:pt idx="51">
                  <c:v>20.188461199999999</c:v>
                </c:pt>
                <c:pt idx="52">
                  <c:v>19.463321140000001</c:v>
                </c:pt>
                <c:pt idx="53">
                  <c:v>12.605250119999999</c:v>
                </c:pt>
                <c:pt idx="54">
                  <c:v>9.3654863000000006</c:v>
                </c:pt>
                <c:pt idx="55">
                  <c:v>7.1667196950000003</c:v>
                </c:pt>
                <c:pt idx="56">
                  <c:v>6.2538843999999996</c:v>
                </c:pt>
                <c:pt idx="57">
                  <c:v>8.4498043289999991</c:v>
                </c:pt>
                <c:pt idx="58">
                  <c:v>5.6965463720000002</c:v>
                </c:pt>
                <c:pt idx="59">
                  <c:v>4.2118650410000003</c:v>
                </c:pt>
                <c:pt idx="60">
                  <c:v>8.2217541749999992</c:v>
                </c:pt>
                <c:pt idx="61">
                  <c:v>7.5606171929999997</c:v>
                </c:pt>
                <c:pt idx="62">
                  <c:v>8.5812692360000007</c:v>
                </c:pt>
                <c:pt idx="63">
                  <c:v>11.124260359999999</c:v>
                </c:pt>
                <c:pt idx="64">
                  <c:v>13.892940490000001</c:v>
                </c:pt>
                <c:pt idx="65">
                  <c:v>12.88028737</c:v>
                </c:pt>
                <c:pt idx="66">
                  <c:v>13.98432349</c:v>
                </c:pt>
                <c:pt idx="67">
                  <c:v>16.930156610000001</c:v>
                </c:pt>
                <c:pt idx="68">
                  <c:v>14.323316520000001</c:v>
                </c:pt>
                <c:pt idx="69">
                  <c:v>17.195669779999999</c:v>
                </c:pt>
                <c:pt idx="70">
                  <c:v>17.211248990000001</c:v>
                </c:pt>
                <c:pt idx="71">
                  <c:v>17.975592249999998</c:v>
                </c:pt>
                <c:pt idx="72">
                  <c:v>15.06220894</c:v>
                </c:pt>
                <c:pt idx="73">
                  <c:v>18.71029442</c:v>
                </c:pt>
                <c:pt idx="74">
                  <c:v>17.810622930000001</c:v>
                </c:pt>
                <c:pt idx="75">
                  <c:v>15.208998940000001</c:v>
                </c:pt>
                <c:pt idx="76">
                  <c:v>9.6305308319999998</c:v>
                </c:pt>
                <c:pt idx="77">
                  <c:v>7.5789063509999997</c:v>
                </c:pt>
                <c:pt idx="78">
                  <c:v>2.1915167100000001</c:v>
                </c:pt>
                <c:pt idx="79">
                  <c:v>3.7641233970000001</c:v>
                </c:pt>
                <c:pt idx="80">
                  <c:v>8.4036838070000002</c:v>
                </c:pt>
                <c:pt idx="81">
                  <c:v>5.9004649990000004</c:v>
                </c:pt>
                <c:pt idx="82">
                  <c:v>2.9380442269999998</c:v>
                </c:pt>
                <c:pt idx="83">
                  <c:v>1.137884873</c:v>
                </c:pt>
                <c:pt idx="84">
                  <c:v>-1.026942129</c:v>
                </c:pt>
                <c:pt idx="85">
                  <c:v>-4.1892047420000003</c:v>
                </c:pt>
                <c:pt idx="86">
                  <c:v>-3.3799266729999999</c:v>
                </c:pt>
                <c:pt idx="87">
                  <c:v>-5.7253451960000001</c:v>
                </c:pt>
                <c:pt idx="88">
                  <c:v>-6.1970679280000001</c:v>
                </c:pt>
                <c:pt idx="89">
                  <c:v>-3.042559614</c:v>
                </c:pt>
                <c:pt idx="90">
                  <c:v>0.79869190599999995</c:v>
                </c:pt>
                <c:pt idx="91">
                  <c:v>-0.77078363000000005</c:v>
                </c:pt>
                <c:pt idx="92">
                  <c:v>-4.9970501470000004</c:v>
                </c:pt>
                <c:pt idx="93">
                  <c:v>-4.6935263750000003</c:v>
                </c:pt>
                <c:pt idx="94">
                  <c:v>-3.517526777</c:v>
                </c:pt>
                <c:pt idx="95">
                  <c:v>-2.3404127309999998</c:v>
                </c:pt>
                <c:pt idx="96">
                  <c:v>-0.68359375</c:v>
                </c:pt>
                <c:pt idx="97">
                  <c:v>-3.0570570570000002</c:v>
                </c:pt>
                <c:pt idx="98">
                  <c:v>-3.628601921</c:v>
                </c:pt>
                <c:pt idx="99">
                  <c:v>-3.125383013</c:v>
                </c:pt>
                <c:pt idx="100">
                  <c:v>-1.1955168119999999</c:v>
                </c:pt>
                <c:pt idx="101">
                  <c:v>-1.0833696530000001</c:v>
                </c:pt>
                <c:pt idx="102">
                  <c:v>0.112303469</c:v>
                </c:pt>
                <c:pt idx="103">
                  <c:v>-1.8186301709999999</c:v>
                </c:pt>
                <c:pt idx="104">
                  <c:v>-1.428305285</c:v>
                </c:pt>
                <c:pt idx="105">
                  <c:v>-1.276304321</c:v>
                </c:pt>
                <c:pt idx="106">
                  <c:v>-4.1819099279999996</c:v>
                </c:pt>
                <c:pt idx="107">
                  <c:v>-10.023410549999999</c:v>
                </c:pt>
                <c:pt idx="108">
                  <c:v>-15.04424779</c:v>
                </c:pt>
                <c:pt idx="109">
                  <c:v>-18.549036610000002</c:v>
                </c:pt>
                <c:pt idx="110">
                  <c:v>-13.68893811</c:v>
                </c:pt>
                <c:pt idx="111">
                  <c:v>-12.48102227</c:v>
                </c:pt>
                <c:pt idx="112">
                  <c:v>-11.110410890000001</c:v>
                </c:pt>
                <c:pt idx="113">
                  <c:v>-10.10259961</c:v>
                </c:pt>
                <c:pt idx="114">
                  <c:v>-12.863018820000001</c:v>
                </c:pt>
                <c:pt idx="115">
                  <c:v>-14.9064423</c:v>
                </c:pt>
                <c:pt idx="116">
                  <c:v>-19.84501985</c:v>
                </c:pt>
                <c:pt idx="117">
                  <c:v>-20.4515356</c:v>
                </c:pt>
                <c:pt idx="118">
                  <c:v>-17.16806004</c:v>
                </c:pt>
                <c:pt idx="119">
                  <c:v>-12.399863059999999</c:v>
                </c:pt>
                <c:pt idx="120">
                  <c:v>-12.18171296</c:v>
                </c:pt>
                <c:pt idx="121">
                  <c:v>-10.040313380000001</c:v>
                </c:pt>
                <c:pt idx="122">
                  <c:v>-14.56981966</c:v>
                </c:pt>
                <c:pt idx="123">
                  <c:v>-14.57173834</c:v>
                </c:pt>
                <c:pt idx="124">
                  <c:v>-14.980503369999999</c:v>
                </c:pt>
                <c:pt idx="125">
                  <c:v>-12.95336788</c:v>
                </c:pt>
                <c:pt idx="126">
                  <c:v>-9.2261479039999994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SarjojenNimet!$P$50</c:f>
              <c:strCache>
                <c:ptCount val="1"/>
                <c:pt idx="0">
                  <c:v>Kokonaisindeksi</c:v>
                </c:pt>
              </c:strCache>
            </c:strRef>
          </c:tx>
          <c:spPr>
            <a:ln w="44450">
              <a:solidFill>
                <a:srgbClr val="A34E96"/>
              </a:solidFill>
              <a:prstDash val="solid"/>
            </a:ln>
          </c:spPr>
          <c:marker>
            <c:symbol val="none"/>
          </c:marker>
          <c:cat>
            <c:numRef>
              <c:f>KKdata!$B$203:$B$382</c:f>
              <c:numCache>
                <c:formatCode>m/d/yyyy</c:formatCode>
                <c:ptCount val="180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</c:numCache>
            </c:numRef>
          </c:cat>
          <c:val>
            <c:numRef>
              <c:f>KKdata!$AE$203:$AE$382</c:f>
              <c:numCache>
                <c:formatCode>General</c:formatCode>
                <c:ptCount val="180"/>
                <c:pt idx="0">
                  <c:v>7.1376923870000004</c:v>
                </c:pt>
                <c:pt idx="1">
                  <c:v>7.487947482</c:v>
                </c:pt>
                <c:pt idx="2">
                  <c:v>6.792759813</c:v>
                </c:pt>
                <c:pt idx="3">
                  <c:v>6.7231980619999998</c:v>
                </c:pt>
                <c:pt idx="4">
                  <c:v>6.9423483250000002</c:v>
                </c:pt>
                <c:pt idx="5">
                  <c:v>6.6206620660000004</c:v>
                </c:pt>
                <c:pt idx="6">
                  <c:v>6.241898494</c:v>
                </c:pt>
                <c:pt idx="7">
                  <c:v>6.4064362340000001</c:v>
                </c:pt>
                <c:pt idx="8">
                  <c:v>5.0461417629999996</c:v>
                </c:pt>
                <c:pt idx="9">
                  <c:v>4.6438718530000003</c:v>
                </c:pt>
                <c:pt idx="10">
                  <c:v>4.9813322849999997</c:v>
                </c:pt>
                <c:pt idx="11">
                  <c:v>4.746525739</c:v>
                </c:pt>
                <c:pt idx="12">
                  <c:v>4.0107983029999996</c:v>
                </c:pt>
                <c:pt idx="13">
                  <c:v>3.4736138940000001</c:v>
                </c:pt>
                <c:pt idx="14">
                  <c:v>3.6564463909999998</c:v>
                </c:pt>
                <c:pt idx="15">
                  <c:v>3.2255013240000001</c:v>
                </c:pt>
                <c:pt idx="16">
                  <c:v>3.8573713430000001</c:v>
                </c:pt>
                <c:pt idx="17">
                  <c:v>3.8176531279999999</c:v>
                </c:pt>
                <c:pt idx="18">
                  <c:v>4.6926325670000004</c:v>
                </c:pt>
                <c:pt idx="19">
                  <c:v>5.0126015119999998</c:v>
                </c:pt>
                <c:pt idx="20">
                  <c:v>4.9906542060000003</c:v>
                </c:pt>
                <c:pt idx="21">
                  <c:v>6.2728208969999999</c:v>
                </c:pt>
                <c:pt idx="22">
                  <c:v>7.0659803459999999</c:v>
                </c:pt>
                <c:pt idx="23">
                  <c:v>7.7548350929999996</c:v>
                </c:pt>
                <c:pt idx="24">
                  <c:v>7.628846867</c:v>
                </c:pt>
                <c:pt idx="25">
                  <c:v>8.0881674809999993</c:v>
                </c:pt>
                <c:pt idx="26">
                  <c:v>8.1388939919999999</c:v>
                </c:pt>
                <c:pt idx="27">
                  <c:v>8.0729405300000003</c:v>
                </c:pt>
                <c:pt idx="28">
                  <c:v>8.7598514359999999</c:v>
                </c:pt>
                <c:pt idx="29">
                  <c:v>9.5139139860000004</c:v>
                </c:pt>
                <c:pt idx="30">
                  <c:v>9.7534737790000001</c:v>
                </c:pt>
                <c:pt idx="31">
                  <c:v>10.302222220000001</c:v>
                </c:pt>
                <c:pt idx="32">
                  <c:v>10.28128894</c:v>
                </c:pt>
                <c:pt idx="33">
                  <c:v>9.6819663469999995</c:v>
                </c:pt>
                <c:pt idx="34">
                  <c:v>6.1451048950000002</c:v>
                </c:pt>
                <c:pt idx="35">
                  <c:v>2.0896557699999998</c:v>
                </c:pt>
                <c:pt idx="36">
                  <c:v>1.636379295</c:v>
                </c:pt>
                <c:pt idx="37">
                  <c:v>0.43515358399999998</c:v>
                </c:pt>
                <c:pt idx="38">
                  <c:v>0.36527353000000001</c:v>
                </c:pt>
                <c:pt idx="39">
                  <c:v>-0.87332542000000002</c:v>
                </c:pt>
                <c:pt idx="40">
                  <c:v>-2.8485757120000001</c:v>
                </c:pt>
                <c:pt idx="41">
                  <c:v>-2.7225476450000001</c:v>
                </c:pt>
                <c:pt idx="42">
                  <c:v>-3.773584906</c:v>
                </c:pt>
                <c:pt idx="43">
                  <c:v>-4.6740269159999999</c:v>
                </c:pt>
                <c:pt idx="44">
                  <c:v>-4.3506336269999997</c:v>
                </c:pt>
                <c:pt idx="45">
                  <c:v>-5.477911647</c:v>
                </c:pt>
                <c:pt idx="46">
                  <c:v>-1.0788108380000001</c:v>
                </c:pt>
                <c:pt idx="47">
                  <c:v>2.0214030919999999</c:v>
                </c:pt>
                <c:pt idx="48">
                  <c:v>1.2880264379999999</c:v>
                </c:pt>
                <c:pt idx="49">
                  <c:v>2.1663410079999998</c:v>
                </c:pt>
                <c:pt idx="50">
                  <c:v>2.0397799409999999</c:v>
                </c:pt>
                <c:pt idx="51">
                  <c:v>3.524078351</c:v>
                </c:pt>
                <c:pt idx="52">
                  <c:v>4.1409465020000003</c:v>
                </c:pt>
                <c:pt idx="53">
                  <c:v>3.1125434649999999</c:v>
                </c:pt>
                <c:pt idx="54">
                  <c:v>2.7162380100000001</c:v>
                </c:pt>
                <c:pt idx="55">
                  <c:v>2.1472651960000002</c:v>
                </c:pt>
                <c:pt idx="56">
                  <c:v>2.7426160340000001</c:v>
                </c:pt>
                <c:pt idx="57">
                  <c:v>3.7559483340000002</c:v>
                </c:pt>
                <c:pt idx="58">
                  <c:v>1.773226773</c:v>
                </c:pt>
                <c:pt idx="59">
                  <c:v>2.4558774560000001</c:v>
                </c:pt>
                <c:pt idx="60">
                  <c:v>4.3085417890000004</c:v>
                </c:pt>
                <c:pt idx="61">
                  <c:v>4.6898386829999996</c:v>
                </c:pt>
                <c:pt idx="62">
                  <c:v>4.5786330460000002</c:v>
                </c:pt>
                <c:pt idx="63">
                  <c:v>5.5027679090000001</c:v>
                </c:pt>
                <c:pt idx="64">
                  <c:v>5.9191569929999996</c:v>
                </c:pt>
                <c:pt idx="65">
                  <c:v>5.7822010199999996</c:v>
                </c:pt>
                <c:pt idx="66">
                  <c:v>6.9085199570000002</c:v>
                </c:pt>
                <c:pt idx="67">
                  <c:v>7.4071008860000003</c:v>
                </c:pt>
                <c:pt idx="68">
                  <c:v>6.8747433259999999</c:v>
                </c:pt>
                <c:pt idx="69">
                  <c:v>7.0925470930000003</c:v>
                </c:pt>
                <c:pt idx="70">
                  <c:v>7.1492842540000003</c:v>
                </c:pt>
                <c:pt idx="71">
                  <c:v>7.0122694399999999</c:v>
                </c:pt>
                <c:pt idx="72">
                  <c:v>7.3227462299999999</c:v>
                </c:pt>
                <c:pt idx="73">
                  <c:v>7.8157267670000001</c:v>
                </c:pt>
                <c:pt idx="74">
                  <c:v>8.0107868020000002</c:v>
                </c:pt>
                <c:pt idx="75">
                  <c:v>6.7585558780000001</c:v>
                </c:pt>
                <c:pt idx="76">
                  <c:v>5.7282760760000002</c:v>
                </c:pt>
                <c:pt idx="77">
                  <c:v>4.6963688670000003</c:v>
                </c:pt>
                <c:pt idx="78">
                  <c:v>3.6793692509999998</c:v>
                </c:pt>
                <c:pt idx="79">
                  <c:v>4.2148250889999996</c:v>
                </c:pt>
                <c:pt idx="80">
                  <c:v>4.9262219490000003</c:v>
                </c:pt>
                <c:pt idx="81">
                  <c:v>4.2214744570000002</c:v>
                </c:pt>
                <c:pt idx="82">
                  <c:v>3.2903275060000001</c:v>
                </c:pt>
                <c:pt idx="83">
                  <c:v>3.0903568720000001</c:v>
                </c:pt>
                <c:pt idx="84">
                  <c:v>1.9355803</c:v>
                </c:pt>
                <c:pt idx="85">
                  <c:v>0.76617062000000002</c:v>
                </c:pt>
                <c:pt idx="86">
                  <c:v>0.85915699800000001</c:v>
                </c:pt>
                <c:pt idx="87">
                  <c:v>7.3356807999999996E-2</c:v>
                </c:pt>
                <c:pt idx="88">
                  <c:v>-1.4702639E-2</c:v>
                </c:pt>
                <c:pt idx="89">
                  <c:v>1.091719272</c:v>
                </c:pt>
                <c:pt idx="90">
                  <c:v>1.677477074</c:v>
                </c:pt>
                <c:pt idx="91">
                  <c:v>1.0499075790000001</c:v>
                </c:pt>
                <c:pt idx="92">
                  <c:v>-0.11719036100000001</c:v>
                </c:pt>
                <c:pt idx="93">
                  <c:v>0.51364837100000005</c:v>
                </c:pt>
                <c:pt idx="94">
                  <c:v>1.0495195859999999</c:v>
                </c:pt>
                <c:pt idx="95">
                  <c:v>1.0532518230000001</c:v>
                </c:pt>
                <c:pt idx="96">
                  <c:v>1.363636364</c:v>
                </c:pt>
                <c:pt idx="97">
                  <c:v>0.91387629800000003</c:v>
                </c:pt>
                <c:pt idx="98">
                  <c:v>0.50236621800000003</c:v>
                </c:pt>
                <c:pt idx="99">
                  <c:v>0.90895763100000004</c:v>
                </c:pt>
                <c:pt idx="100">
                  <c:v>1.117564885</c:v>
                </c:pt>
                <c:pt idx="101">
                  <c:v>1.25624449</c:v>
                </c:pt>
                <c:pt idx="102">
                  <c:v>1.17319255</c:v>
                </c:pt>
                <c:pt idx="103">
                  <c:v>0.88534425999999999</c:v>
                </c:pt>
                <c:pt idx="104">
                  <c:v>0.81396201499999998</c:v>
                </c:pt>
                <c:pt idx="105">
                  <c:v>0.40151847000000002</c:v>
                </c:pt>
                <c:pt idx="106">
                  <c:v>-9.5084845000000001E-2</c:v>
                </c:pt>
                <c:pt idx="107">
                  <c:v>-1.457725948</c:v>
                </c:pt>
                <c:pt idx="108">
                  <c:v>-2.936496456</c:v>
                </c:pt>
                <c:pt idx="109">
                  <c:v>-3.0283271749999998</c:v>
                </c:pt>
                <c:pt idx="110">
                  <c:v>-2.0211532889999999</c:v>
                </c:pt>
                <c:pt idx="111">
                  <c:v>-1.641725992</c:v>
                </c:pt>
                <c:pt idx="112">
                  <c:v>-1.1488402529999999</c:v>
                </c:pt>
                <c:pt idx="113">
                  <c:v>-1.414786331</c:v>
                </c:pt>
                <c:pt idx="114">
                  <c:v>-2.19597043</c:v>
                </c:pt>
                <c:pt idx="115">
                  <c:v>-2.4514070210000001</c:v>
                </c:pt>
                <c:pt idx="116">
                  <c:v>-2.851323829</c:v>
                </c:pt>
                <c:pt idx="117">
                  <c:v>-3.1774885479999999</c:v>
                </c:pt>
                <c:pt idx="118">
                  <c:v>-2.5331283400000002</c:v>
                </c:pt>
                <c:pt idx="119">
                  <c:v>-1.6642011830000001</c:v>
                </c:pt>
                <c:pt idx="120">
                  <c:v>-2.0342771979999998</c:v>
                </c:pt>
                <c:pt idx="121">
                  <c:v>-2.226372805</c:v>
                </c:pt>
                <c:pt idx="122">
                  <c:v>-2.8983364140000001</c:v>
                </c:pt>
                <c:pt idx="123">
                  <c:v>-3.3161004429999998</c:v>
                </c:pt>
                <c:pt idx="124">
                  <c:v>-3.317396102</c:v>
                </c:pt>
                <c:pt idx="125">
                  <c:v>-2.6935531350000002</c:v>
                </c:pt>
                <c:pt idx="126">
                  <c:v>-1.741385698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SarjojenNimet!$P$51</c:f>
              <c:strCache>
                <c:ptCount val="1"/>
                <c:pt idx="0">
                  <c:v>Betonirakenteet</c:v>
                </c:pt>
              </c:strCache>
            </c:strRef>
          </c:tx>
          <c:spPr>
            <a:ln w="44450">
              <a:solidFill>
                <a:srgbClr val="A0CD3D"/>
              </a:solidFill>
              <a:prstDash val="solid"/>
            </a:ln>
          </c:spPr>
          <c:marker>
            <c:symbol val="none"/>
          </c:marker>
          <c:cat>
            <c:numRef>
              <c:f>KKdata!$B$203:$B$382</c:f>
              <c:numCache>
                <c:formatCode>m/d/yyyy</c:formatCode>
                <c:ptCount val="180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</c:numCache>
            </c:numRef>
          </c:cat>
          <c:val>
            <c:numRef>
              <c:f>KKdata!$AF$203:$AF$382</c:f>
              <c:numCache>
                <c:formatCode>General</c:formatCode>
                <c:ptCount val="180"/>
                <c:pt idx="0">
                  <c:v>2.4651444740000001</c:v>
                </c:pt>
                <c:pt idx="1">
                  <c:v>1.9064820389999999</c:v>
                </c:pt>
                <c:pt idx="2">
                  <c:v>1.8074695430000001</c:v>
                </c:pt>
                <c:pt idx="3">
                  <c:v>2.5730527580000002</c:v>
                </c:pt>
                <c:pt idx="4">
                  <c:v>2.99059812</c:v>
                </c:pt>
                <c:pt idx="5">
                  <c:v>4.5796926789999999</c:v>
                </c:pt>
                <c:pt idx="6">
                  <c:v>5.0346698820000002</c:v>
                </c:pt>
                <c:pt idx="7">
                  <c:v>5.9847113260000002</c:v>
                </c:pt>
                <c:pt idx="8">
                  <c:v>5.1571072320000004</c:v>
                </c:pt>
                <c:pt idx="9">
                  <c:v>5.3273809520000004</c:v>
                </c:pt>
                <c:pt idx="10">
                  <c:v>5.8730000990000004</c:v>
                </c:pt>
                <c:pt idx="11">
                  <c:v>6.3039809389999997</c:v>
                </c:pt>
                <c:pt idx="12">
                  <c:v>5.7976730429999996</c:v>
                </c:pt>
                <c:pt idx="13">
                  <c:v>5.8782985429999997</c:v>
                </c:pt>
                <c:pt idx="14">
                  <c:v>7.052476704</c:v>
                </c:pt>
                <c:pt idx="15">
                  <c:v>8.5561497329999998</c:v>
                </c:pt>
                <c:pt idx="16">
                  <c:v>10.818685049999999</c:v>
                </c:pt>
                <c:pt idx="17">
                  <c:v>9.8818784209999997</c:v>
                </c:pt>
                <c:pt idx="18">
                  <c:v>10.074626869999999</c:v>
                </c:pt>
                <c:pt idx="19">
                  <c:v>9.8320204990000004</c:v>
                </c:pt>
                <c:pt idx="20">
                  <c:v>8.8028837029999991</c:v>
                </c:pt>
                <c:pt idx="21">
                  <c:v>8.9479137229999992</c:v>
                </c:pt>
                <c:pt idx="22">
                  <c:v>8.5226206120000008</c:v>
                </c:pt>
                <c:pt idx="23">
                  <c:v>7.779230482</c:v>
                </c:pt>
                <c:pt idx="24">
                  <c:v>7.4557315940000004</c:v>
                </c:pt>
                <c:pt idx="25">
                  <c:v>7.9977680649999998</c:v>
                </c:pt>
                <c:pt idx="26">
                  <c:v>7.5407733190000004</c:v>
                </c:pt>
                <c:pt idx="27">
                  <c:v>5.9292431710000004</c:v>
                </c:pt>
                <c:pt idx="28">
                  <c:v>5.1879765139999998</c:v>
                </c:pt>
                <c:pt idx="29">
                  <c:v>7.2102779229999996</c:v>
                </c:pt>
                <c:pt idx="30">
                  <c:v>7.014341591</c:v>
                </c:pt>
                <c:pt idx="31">
                  <c:v>9.0901235630000006</c:v>
                </c:pt>
                <c:pt idx="32">
                  <c:v>7.733217088</c:v>
                </c:pt>
                <c:pt idx="33">
                  <c:v>7.9795971300000001</c:v>
                </c:pt>
                <c:pt idx="34">
                  <c:v>3.9958484689999998</c:v>
                </c:pt>
                <c:pt idx="35">
                  <c:v>1.724287323</c:v>
                </c:pt>
                <c:pt idx="36">
                  <c:v>1.7692974850000001</c:v>
                </c:pt>
                <c:pt idx="37">
                  <c:v>-0.61999483300000002</c:v>
                </c:pt>
                <c:pt idx="38">
                  <c:v>-2.2748572889999998</c:v>
                </c:pt>
                <c:pt idx="39">
                  <c:v>-3.9570474340000001</c:v>
                </c:pt>
                <c:pt idx="40">
                  <c:v>-6.4733816549999998</c:v>
                </c:pt>
                <c:pt idx="41">
                  <c:v>-8.5187902500000003</c:v>
                </c:pt>
                <c:pt idx="42">
                  <c:v>-8.6094866799999998</c:v>
                </c:pt>
                <c:pt idx="43">
                  <c:v>-10.653465349999999</c:v>
                </c:pt>
                <c:pt idx="44">
                  <c:v>-8.4567451649999992</c:v>
                </c:pt>
                <c:pt idx="45">
                  <c:v>-9.9199359489999992</c:v>
                </c:pt>
                <c:pt idx="46">
                  <c:v>-5.0066533599999996</c:v>
                </c:pt>
                <c:pt idx="47">
                  <c:v>-2.9982964220000001</c:v>
                </c:pt>
                <c:pt idx="48">
                  <c:v>-3.869098347</c:v>
                </c:pt>
                <c:pt idx="49">
                  <c:v>-1.8282644480000001</c:v>
                </c:pt>
                <c:pt idx="50">
                  <c:v>-0.69747166500000002</c:v>
                </c:pt>
                <c:pt idx="51">
                  <c:v>2.4562021299999999</c:v>
                </c:pt>
                <c:pt idx="52">
                  <c:v>5.3269196509999999</c:v>
                </c:pt>
                <c:pt idx="53">
                  <c:v>6.2199251469999997</c:v>
                </c:pt>
                <c:pt idx="54">
                  <c:v>6.238890864</c:v>
                </c:pt>
                <c:pt idx="55">
                  <c:v>6.4627659570000002</c:v>
                </c:pt>
                <c:pt idx="56">
                  <c:v>6.5505657709999996</c:v>
                </c:pt>
                <c:pt idx="57">
                  <c:v>7.5904364060000002</c:v>
                </c:pt>
                <c:pt idx="58">
                  <c:v>5.5419366139999999</c:v>
                </c:pt>
                <c:pt idx="59">
                  <c:v>5.8921671939999998</c:v>
                </c:pt>
                <c:pt idx="60">
                  <c:v>7.5177304960000004</c:v>
                </c:pt>
                <c:pt idx="61">
                  <c:v>8.0847308029999994</c:v>
                </c:pt>
                <c:pt idx="62">
                  <c:v>8.0333625990000002</c:v>
                </c:pt>
                <c:pt idx="63">
                  <c:v>6.7107750470000003</c:v>
                </c:pt>
                <c:pt idx="64">
                  <c:v>6.0131935050000003</c:v>
                </c:pt>
                <c:pt idx="65">
                  <c:v>5.5704697989999996</c:v>
                </c:pt>
                <c:pt idx="66">
                  <c:v>5.5629914669999998</c:v>
                </c:pt>
                <c:pt idx="67">
                  <c:v>5.4459155629999998</c:v>
                </c:pt>
                <c:pt idx="68">
                  <c:v>5.965319837</c:v>
                </c:pt>
                <c:pt idx="69">
                  <c:v>4.3618339529999997</c:v>
                </c:pt>
                <c:pt idx="70">
                  <c:v>4.9191206970000003</c:v>
                </c:pt>
                <c:pt idx="71">
                  <c:v>5.3238245290000004</c:v>
                </c:pt>
                <c:pt idx="72">
                  <c:v>5.8789577839999998</c:v>
                </c:pt>
                <c:pt idx="73">
                  <c:v>6.8185529970000003</c:v>
                </c:pt>
                <c:pt idx="74">
                  <c:v>6.8183665180000004</c:v>
                </c:pt>
                <c:pt idx="75">
                  <c:v>5.4593767609999997</c:v>
                </c:pt>
                <c:pt idx="76">
                  <c:v>4.595133626</c:v>
                </c:pt>
                <c:pt idx="77">
                  <c:v>3.8779402420000002</c:v>
                </c:pt>
                <c:pt idx="78">
                  <c:v>3.1698232819999999</c:v>
                </c:pt>
                <c:pt idx="79">
                  <c:v>3.3799257680000001</c:v>
                </c:pt>
                <c:pt idx="80">
                  <c:v>2.7951769500000001</c:v>
                </c:pt>
                <c:pt idx="81">
                  <c:v>4.4011715349999996</c:v>
                </c:pt>
                <c:pt idx="82">
                  <c:v>4.0243516760000002</c:v>
                </c:pt>
                <c:pt idx="83">
                  <c:v>3.771356586</c:v>
                </c:pt>
                <c:pt idx="84">
                  <c:v>3.2240479710000001</c:v>
                </c:pt>
                <c:pt idx="85">
                  <c:v>1.6359605530000001</c:v>
                </c:pt>
                <c:pt idx="86">
                  <c:v>1.628119294</c:v>
                </c:pt>
                <c:pt idx="87">
                  <c:v>1.908834084</c:v>
                </c:pt>
                <c:pt idx="88">
                  <c:v>1.822896804</c:v>
                </c:pt>
                <c:pt idx="89">
                  <c:v>2.5933292529999998</c:v>
                </c:pt>
                <c:pt idx="90">
                  <c:v>2.496351486</c:v>
                </c:pt>
                <c:pt idx="91">
                  <c:v>1.955541975</c:v>
                </c:pt>
                <c:pt idx="92">
                  <c:v>1.530961993</c:v>
                </c:pt>
                <c:pt idx="93">
                  <c:v>1.9106831449999999</c:v>
                </c:pt>
                <c:pt idx="94">
                  <c:v>1.922930759</c:v>
                </c:pt>
                <c:pt idx="95">
                  <c:v>1.84370258</c:v>
                </c:pt>
                <c:pt idx="96">
                  <c:v>2.3990946809999998</c:v>
                </c:pt>
                <c:pt idx="97">
                  <c:v>2.0233170359999999</c:v>
                </c:pt>
                <c:pt idx="98">
                  <c:v>1.968857613</c:v>
                </c:pt>
                <c:pt idx="99">
                  <c:v>1.4684947930000001</c:v>
                </c:pt>
                <c:pt idx="100">
                  <c:v>1.8651685389999999</c:v>
                </c:pt>
                <c:pt idx="101">
                  <c:v>2.2966221760000001</c:v>
                </c:pt>
                <c:pt idx="102">
                  <c:v>3.0050959229999998</c:v>
                </c:pt>
                <c:pt idx="103">
                  <c:v>3.0493743910000002</c:v>
                </c:pt>
                <c:pt idx="104">
                  <c:v>3.000750188</c:v>
                </c:pt>
                <c:pt idx="105">
                  <c:v>2.3584554720000002</c:v>
                </c:pt>
                <c:pt idx="106">
                  <c:v>2.0059656970000002</c:v>
                </c:pt>
                <c:pt idx="107">
                  <c:v>1.6166281760000001</c:v>
                </c:pt>
                <c:pt idx="108">
                  <c:v>0.368378398</c:v>
                </c:pt>
                <c:pt idx="109">
                  <c:v>0.14744913000000001</c:v>
                </c:pt>
                <c:pt idx="110">
                  <c:v>0.205564936</c:v>
                </c:pt>
                <c:pt idx="111">
                  <c:v>1.225725467</c:v>
                </c:pt>
                <c:pt idx="112">
                  <c:v>1.8751378780000001</c:v>
                </c:pt>
                <c:pt idx="113">
                  <c:v>0.48108462699999999</c:v>
                </c:pt>
                <c:pt idx="114">
                  <c:v>3.6376864000000002E-2</c:v>
                </c:pt>
                <c:pt idx="115">
                  <c:v>0.84339101400000005</c:v>
                </c:pt>
                <c:pt idx="116">
                  <c:v>0.240349599</c:v>
                </c:pt>
                <c:pt idx="117">
                  <c:v>-0.31981392600000003</c:v>
                </c:pt>
                <c:pt idx="118">
                  <c:v>0.35821332</c:v>
                </c:pt>
                <c:pt idx="119">
                  <c:v>0.55718475099999998</c:v>
                </c:pt>
                <c:pt idx="120">
                  <c:v>-0.13212948699999999</c:v>
                </c:pt>
                <c:pt idx="121">
                  <c:v>5.1531212999999999E-2</c:v>
                </c:pt>
                <c:pt idx="122">
                  <c:v>-0.54949080500000003</c:v>
                </c:pt>
                <c:pt idx="123">
                  <c:v>-1.218177839</c:v>
                </c:pt>
                <c:pt idx="124">
                  <c:v>-1.9200230979999999</c:v>
                </c:pt>
                <c:pt idx="125">
                  <c:v>-0.85600290199999995</c:v>
                </c:pt>
                <c:pt idx="126">
                  <c:v>-0.20363636399999999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SarjojenNimet!$P$52</c:f>
              <c:strCache>
                <c:ptCount val="1"/>
                <c:pt idx="0">
                  <c:v>Kunnossapito</c:v>
                </c:pt>
              </c:strCache>
            </c:strRef>
          </c:tx>
          <c:spPr>
            <a:ln w="44450">
              <a:solidFill>
                <a:srgbClr val="304E88"/>
              </a:solidFill>
              <a:prstDash val="dash"/>
            </a:ln>
          </c:spPr>
          <c:marker>
            <c:symbol val="none"/>
          </c:marker>
          <c:cat>
            <c:numRef>
              <c:f>KKdata!$B$203:$B$382</c:f>
              <c:numCache>
                <c:formatCode>m/d/yyyy</c:formatCode>
                <c:ptCount val="180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</c:numCache>
            </c:numRef>
          </c:cat>
          <c:val>
            <c:numRef>
              <c:f>KKdata!$AG$203:$AG$382</c:f>
              <c:numCache>
                <c:formatCode>General</c:formatCode>
                <c:ptCount val="180"/>
                <c:pt idx="0">
                  <c:v>5.6993222430000001</c:v>
                </c:pt>
                <c:pt idx="1">
                  <c:v>5.7951757969999997</c:v>
                </c:pt>
                <c:pt idx="2">
                  <c:v>4.7753091379999999</c:v>
                </c:pt>
                <c:pt idx="3">
                  <c:v>5.9906901440000002</c:v>
                </c:pt>
                <c:pt idx="4">
                  <c:v>5.9626581009999997</c:v>
                </c:pt>
                <c:pt idx="5">
                  <c:v>6.1831984819999999</c:v>
                </c:pt>
                <c:pt idx="6">
                  <c:v>6.3681592040000004</c:v>
                </c:pt>
                <c:pt idx="7">
                  <c:v>6.1990860320000003</c:v>
                </c:pt>
                <c:pt idx="8">
                  <c:v>5.9702970300000002</c:v>
                </c:pt>
                <c:pt idx="9">
                  <c:v>4.9640500339999996</c:v>
                </c:pt>
                <c:pt idx="10">
                  <c:v>5.5139080690000002</c:v>
                </c:pt>
                <c:pt idx="11">
                  <c:v>5.5686737500000003</c:v>
                </c:pt>
                <c:pt idx="12">
                  <c:v>4.2941805110000004</c:v>
                </c:pt>
                <c:pt idx="13">
                  <c:v>4.2121534150000004</c:v>
                </c:pt>
                <c:pt idx="14">
                  <c:v>4.279408943</c:v>
                </c:pt>
                <c:pt idx="15">
                  <c:v>4.2963528740000001</c:v>
                </c:pt>
                <c:pt idx="16">
                  <c:v>3.543008715</c:v>
                </c:pt>
                <c:pt idx="17">
                  <c:v>2.8692380059999998</c:v>
                </c:pt>
                <c:pt idx="18">
                  <c:v>2.42282507</c:v>
                </c:pt>
                <c:pt idx="19">
                  <c:v>2.946679139</c:v>
                </c:pt>
                <c:pt idx="20">
                  <c:v>2.6160889470000002</c:v>
                </c:pt>
                <c:pt idx="21">
                  <c:v>4.0255231299999998</c:v>
                </c:pt>
                <c:pt idx="22">
                  <c:v>4.3283163499999997</c:v>
                </c:pt>
                <c:pt idx="23">
                  <c:v>4.8928238579999999</c:v>
                </c:pt>
                <c:pt idx="24">
                  <c:v>5.3283651609999998</c:v>
                </c:pt>
                <c:pt idx="25">
                  <c:v>7.4256048950000002</c:v>
                </c:pt>
                <c:pt idx="26">
                  <c:v>7.2874493930000002</c:v>
                </c:pt>
                <c:pt idx="27">
                  <c:v>7.0029293299999997</c:v>
                </c:pt>
                <c:pt idx="28">
                  <c:v>8.6276303750000007</c:v>
                </c:pt>
                <c:pt idx="29">
                  <c:v>9.474165524</c:v>
                </c:pt>
                <c:pt idx="30">
                  <c:v>9.2337199739999996</c:v>
                </c:pt>
                <c:pt idx="31">
                  <c:v>8.7233075870000008</c:v>
                </c:pt>
                <c:pt idx="32">
                  <c:v>8.80451607</c:v>
                </c:pt>
                <c:pt idx="33">
                  <c:v>8.2716940290000007</c:v>
                </c:pt>
                <c:pt idx="34">
                  <c:v>7.5358422940000001</c:v>
                </c:pt>
                <c:pt idx="35">
                  <c:v>5.4198134160000002</c:v>
                </c:pt>
                <c:pt idx="36">
                  <c:v>5.5540815419999996</c:v>
                </c:pt>
                <c:pt idx="37">
                  <c:v>2.882292026</c:v>
                </c:pt>
                <c:pt idx="38">
                  <c:v>2.4957118349999998</c:v>
                </c:pt>
                <c:pt idx="39">
                  <c:v>1.471468902</c:v>
                </c:pt>
                <c:pt idx="40">
                  <c:v>-0.29478649000000001</c:v>
                </c:pt>
                <c:pt idx="41">
                  <c:v>-1.052543647</c:v>
                </c:pt>
                <c:pt idx="42">
                  <c:v>-1.0869565219999999</c:v>
                </c:pt>
                <c:pt idx="43">
                  <c:v>-1.0614291680000001</c:v>
                </c:pt>
                <c:pt idx="44">
                  <c:v>-1.2552301260000001</c:v>
                </c:pt>
                <c:pt idx="45">
                  <c:v>-2.0328251270000002</c:v>
                </c:pt>
                <c:pt idx="46">
                  <c:v>-1.2998916760000001</c:v>
                </c:pt>
                <c:pt idx="47">
                  <c:v>9.2709650000000005E-2</c:v>
                </c:pt>
                <c:pt idx="48">
                  <c:v>-0.57813154600000005</c:v>
                </c:pt>
                <c:pt idx="49">
                  <c:v>0.42778057400000002</c:v>
                </c:pt>
                <c:pt idx="50">
                  <c:v>-5.8572503999999997E-2</c:v>
                </c:pt>
                <c:pt idx="51">
                  <c:v>1.399544726</c:v>
                </c:pt>
                <c:pt idx="52">
                  <c:v>1.571211353</c:v>
                </c:pt>
                <c:pt idx="53">
                  <c:v>1.6800337700000001</c:v>
                </c:pt>
                <c:pt idx="54">
                  <c:v>1.437024514</c:v>
                </c:pt>
                <c:pt idx="55">
                  <c:v>1.1826322010000001</c:v>
                </c:pt>
                <c:pt idx="56">
                  <c:v>1.991525424</c:v>
                </c:pt>
                <c:pt idx="57">
                  <c:v>2.1515434990000002</c:v>
                </c:pt>
                <c:pt idx="58">
                  <c:v>1.5196285350000001</c:v>
                </c:pt>
                <c:pt idx="59">
                  <c:v>1.759851802</c:v>
                </c:pt>
                <c:pt idx="60">
                  <c:v>2.7473453559999998</c:v>
                </c:pt>
                <c:pt idx="61">
                  <c:v>3.0568779749999999</c:v>
                </c:pt>
                <c:pt idx="62">
                  <c:v>3.6336235769999998</c:v>
                </c:pt>
                <c:pt idx="63">
                  <c:v>4.2072004659999998</c:v>
                </c:pt>
                <c:pt idx="64">
                  <c:v>4.4577511640000003</c:v>
                </c:pt>
                <c:pt idx="65">
                  <c:v>4.5582862840000002</c:v>
                </c:pt>
                <c:pt idx="66">
                  <c:v>5.1666666670000003</c:v>
                </c:pt>
                <c:pt idx="67">
                  <c:v>6.1195525130000004</c:v>
                </c:pt>
                <c:pt idx="68">
                  <c:v>5.8496053180000001</c:v>
                </c:pt>
                <c:pt idx="69">
                  <c:v>6.3852813849999999</c:v>
                </c:pt>
                <c:pt idx="70">
                  <c:v>6.6611226610000003</c:v>
                </c:pt>
                <c:pt idx="71">
                  <c:v>6.462556889</c:v>
                </c:pt>
                <c:pt idx="72">
                  <c:v>7.0209973750000003</c:v>
                </c:pt>
                <c:pt idx="73">
                  <c:v>7.6262257880000002</c:v>
                </c:pt>
                <c:pt idx="74">
                  <c:v>7.5698820490000003</c:v>
                </c:pt>
                <c:pt idx="75">
                  <c:v>6.4469799730000004</c:v>
                </c:pt>
                <c:pt idx="76">
                  <c:v>6.0907643309999999</c:v>
                </c:pt>
                <c:pt idx="77">
                  <c:v>5.3124751850000003</c:v>
                </c:pt>
                <c:pt idx="78">
                  <c:v>5.2931854200000004</c:v>
                </c:pt>
                <c:pt idx="79">
                  <c:v>5.0586106519999996</c:v>
                </c:pt>
                <c:pt idx="80">
                  <c:v>5.2123400579999997</c:v>
                </c:pt>
                <c:pt idx="81">
                  <c:v>4.9925659280000003</c:v>
                </c:pt>
                <c:pt idx="82">
                  <c:v>4.3817246220000001</c:v>
                </c:pt>
                <c:pt idx="83">
                  <c:v>4.2826053159999997</c:v>
                </c:pt>
                <c:pt idx="84">
                  <c:v>2.9429797670000002</c:v>
                </c:pt>
                <c:pt idx="85">
                  <c:v>1.4533132529999999</c:v>
                </c:pt>
                <c:pt idx="86">
                  <c:v>1.4870446859999999</c:v>
                </c:pt>
                <c:pt idx="87">
                  <c:v>1.529120756</c:v>
                </c:pt>
                <c:pt idx="88">
                  <c:v>1.6960600379999999</c:v>
                </c:pt>
                <c:pt idx="89">
                  <c:v>2.2847232690000001</c:v>
                </c:pt>
                <c:pt idx="90">
                  <c:v>2.3780854910000002</c:v>
                </c:pt>
                <c:pt idx="91">
                  <c:v>1.9469821780000001</c:v>
                </c:pt>
                <c:pt idx="92">
                  <c:v>1.4548981569999999</c:v>
                </c:pt>
                <c:pt idx="93">
                  <c:v>1.319221883</c:v>
                </c:pt>
                <c:pt idx="94">
                  <c:v>1.3743651029999999</c:v>
                </c:pt>
                <c:pt idx="95">
                  <c:v>1.0732652600000001</c:v>
                </c:pt>
                <c:pt idx="96">
                  <c:v>1.7272185819999999</c:v>
                </c:pt>
                <c:pt idx="97">
                  <c:v>1.373116604</c:v>
                </c:pt>
                <c:pt idx="98">
                  <c:v>0.88803374499999999</c:v>
                </c:pt>
                <c:pt idx="99">
                  <c:v>0.95976375000000003</c:v>
                </c:pt>
                <c:pt idx="100">
                  <c:v>0.92982067700000004</c:v>
                </c:pt>
                <c:pt idx="101">
                  <c:v>1.017323996</c:v>
                </c:pt>
                <c:pt idx="102">
                  <c:v>0.81593648900000004</c:v>
                </c:pt>
                <c:pt idx="103">
                  <c:v>0.74922873499999998</c:v>
                </c:pt>
                <c:pt idx="104">
                  <c:v>0.867774673</c:v>
                </c:pt>
                <c:pt idx="105">
                  <c:v>1.0740032370000001</c:v>
                </c:pt>
                <c:pt idx="106">
                  <c:v>1.090480401</c:v>
                </c:pt>
                <c:pt idx="107">
                  <c:v>0.89963866999999997</c:v>
                </c:pt>
                <c:pt idx="108">
                  <c:v>0.27078454299999999</c:v>
                </c:pt>
                <c:pt idx="109">
                  <c:v>0.42465954</c:v>
                </c:pt>
                <c:pt idx="110">
                  <c:v>1.07093083</c:v>
                </c:pt>
                <c:pt idx="111">
                  <c:v>0.35100548399999998</c:v>
                </c:pt>
                <c:pt idx="112">
                  <c:v>0.58492359400000005</c:v>
                </c:pt>
                <c:pt idx="113">
                  <c:v>0.124060425</c:v>
                </c:pt>
                <c:pt idx="114">
                  <c:v>-2.9165147999999998E-2</c:v>
                </c:pt>
                <c:pt idx="115">
                  <c:v>-1.4581511E-2</c:v>
                </c:pt>
                <c:pt idx="116">
                  <c:v>-0.116652085</c:v>
                </c:pt>
                <c:pt idx="117">
                  <c:v>-0.42212518199999999</c:v>
                </c:pt>
                <c:pt idx="118">
                  <c:v>-0.32069970800000003</c:v>
                </c:pt>
                <c:pt idx="119">
                  <c:v>-0.116933421</c:v>
                </c:pt>
                <c:pt idx="120">
                  <c:v>-1.569228523</c:v>
                </c:pt>
                <c:pt idx="121">
                  <c:v>-1.778944299</c:v>
                </c:pt>
                <c:pt idx="122">
                  <c:v>-2.2062558970000001</c:v>
                </c:pt>
                <c:pt idx="123">
                  <c:v>-1.632296145</c:v>
                </c:pt>
                <c:pt idx="124">
                  <c:v>-1.722759323</c:v>
                </c:pt>
                <c:pt idx="125">
                  <c:v>-1.239067055</c:v>
                </c:pt>
                <c:pt idx="126">
                  <c:v>-1.1888264900000001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48256"/>
        <c:axId val="132870528"/>
      </c:lineChart>
      <c:dateAx>
        <c:axId val="132848256"/>
        <c:scaling>
          <c:orientation val="minMax"/>
          <c:max val="42705"/>
          <c:min val="38718"/>
        </c:scaling>
        <c:delete val="0"/>
        <c:axPos val="b"/>
        <c:numFmt formatCode="&quot;&quot;yy" sourceLinked="0"/>
        <c:majorTickMark val="in"/>
        <c:minorTickMark val="in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32870528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132870528"/>
        <c:scaling>
          <c:orientation val="minMax"/>
          <c:max val="25"/>
          <c:min val="-25"/>
        </c:scaling>
        <c:delete val="0"/>
        <c:axPos val="l"/>
        <c:majorGridlines>
          <c:spPr>
            <a:ln w="444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32848256"/>
        <c:crosses val="autoZero"/>
        <c:crossBetween val="between"/>
        <c:majorUnit val="5"/>
        <c:minorUnit val="5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3.8290598290598291E-2"/>
          <c:y val="0.84851167115082404"/>
          <c:w val="0.84004834780267856"/>
          <c:h val="7.35368680641184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31714626222412E-2"/>
          <c:y val="0.13355180208879627"/>
          <c:w val="0.91804888843674259"/>
          <c:h val="0.55121157710934665"/>
        </c:manualLayout>
      </c:layout>
      <c:lineChart>
        <c:grouping val="standard"/>
        <c:varyColors val="0"/>
        <c:ser>
          <c:idx val="1"/>
          <c:order val="0"/>
          <c:tx>
            <c:strRef>
              <c:f>Tulonjakotilasto!$C$1</c:f>
              <c:strCache>
                <c:ptCount val="1"/>
                <c:pt idx="0">
                  <c:v>Asumismenojen tulo-osuus, keskiarvo</c:v>
                </c:pt>
              </c:strCache>
            </c:strRef>
          </c:tx>
          <c:marker>
            <c:symbol val="none"/>
          </c:marker>
          <c:cat>
            <c:numRef>
              <c:f>Tulonjakotilasto!$A$2:$A$14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Tulonjakotilasto!$C$2:$C$14</c:f>
              <c:numCache>
                <c:formatCode>General</c:formatCode>
                <c:ptCount val="13"/>
                <c:pt idx="0">
                  <c:v>18.5</c:v>
                </c:pt>
                <c:pt idx="1">
                  <c:v>18.5</c:v>
                </c:pt>
                <c:pt idx="2">
                  <c:v>19.2</c:v>
                </c:pt>
                <c:pt idx="3">
                  <c:v>19.899999999999999</c:v>
                </c:pt>
                <c:pt idx="4">
                  <c:v>20.7</c:v>
                </c:pt>
                <c:pt idx="5">
                  <c:v>21.2</c:v>
                </c:pt>
                <c:pt idx="6">
                  <c:v>21.7</c:v>
                </c:pt>
                <c:pt idx="7">
                  <c:v>21</c:v>
                </c:pt>
                <c:pt idx="8">
                  <c:v>21.3</c:v>
                </c:pt>
                <c:pt idx="9">
                  <c:v>21.7</c:v>
                </c:pt>
                <c:pt idx="10">
                  <c:v>21.9</c:v>
                </c:pt>
                <c:pt idx="11">
                  <c:v>22</c:v>
                </c:pt>
                <c:pt idx="12">
                  <c:v>22.1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Tulonjakotilasto!$B$1</c:f>
              <c:strCache>
                <c:ptCount val="1"/>
                <c:pt idx="0">
                  <c:v>Asumiskustannusten tulo-osuus, keskiarvo</c:v>
                </c:pt>
              </c:strCache>
            </c:strRef>
          </c:tx>
          <c:marker>
            <c:symbol val="none"/>
          </c:marker>
          <c:cat>
            <c:numRef>
              <c:f>Tulonjakotilasto!$A$2:$A$14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Tulonjakotilasto!$B$2:$B$14</c:f>
              <c:numCache>
                <c:formatCode>General</c:formatCode>
                <c:ptCount val="13"/>
                <c:pt idx="0">
                  <c:v>14.8</c:v>
                </c:pt>
                <c:pt idx="1">
                  <c:v>14.6</c:v>
                </c:pt>
                <c:pt idx="2">
                  <c:v>14.3</c:v>
                </c:pt>
                <c:pt idx="3">
                  <c:v>14.6</c:v>
                </c:pt>
                <c:pt idx="4">
                  <c:v>15.4</c:v>
                </c:pt>
                <c:pt idx="5">
                  <c:v>16</c:v>
                </c:pt>
                <c:pt idx="6">
                  <c:v>16.600000000000001</c:v>
                </c:pt>
                <c:pt idx="7">
                  <c:v>15.6</c:v>
                </c:pt>
                <c:pt idx="8">
                  <c:v>15.3</c:v>
                </c:pt>
                <c:pt idx="9">
                  <c:v>15.8</c:v>
                </c:pt>
                <c:pt idx="10">
                  <c:v>15.9</c:v>
                </c:pt>
                <c:pt idx="11">
                  <c:v>15.6</c:v>
                </c:pt>
                <c:pt idx="12">
                  <c:v>15.7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052672"/>
        <c:axId val="133058560"/>
      </c:lineChart>
      <c:catAx>
        <c:axId val="1330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058560"/>
        <c:crosses val="autoZero"/>
        <c:auto val="1"/>
        <c:lblAlgn val="ctr"/>
        <c:lblOffset val="100"/>
        <c:noMultiLvlLbl val="0"/>
      </c:catAx>
      <c:valAx>
        <c:axId val="133058560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052672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9750479337339809E-2"/>
          <c:y val="0.80381057885546736"/>
          <c:w val="0.61982574107970667"/>
          <c:h val="0.1161789793959488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6E-2"/>
          <c:y val="0.12084499854184894"/>
          <c:w val="0.88337270341207352"/>
          <c:h val="0.62977558205649264"/>
        </c:manualLayout>
      </c:layout>
      <c:lineChart>
        <c:grouping val="standard"/>
        <c:varyColors val="0"/>
        <c:ser>
          <c:idx val="0"/>
          <c:order val="0"/>
          <c:tx>
            <c:strRef>
              <c:f>KykiRaktyypit!$C$4</c:f>
              <c:strCache>
                <c:ptCount val="1"/>
                <c:pt idx="0">
                  <c:v>Asuinkerrostalo</c:v>
                </c:pt>
              </c:strCache>
            </c:strRef>
          </c:tx>
          <c:marker>
            <c:symbol val="none"/>
          </c:marker>
          <c:dPt>
            <c:idx val="0"/>
            <c:bubble3D val="0"/>
            <c:spPr>
              <a:ln w="19050">
                <a:solidFill>
                  <a:srgbClr val="0070C0"/>
                </a:solidFill>
              </a:ln>
            </c:spPr>
          </c:dPt>
          <c:cat>
            <c:strRef>
              <c:f>KykiRaktyypit!$B$5:$B$15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KykiRaktyypit!$C$5:$C$15</c:f>
              <c:numCache>
                <c:formatCode>General</c:formatCode>
                <c:ptCount val="11"/>
                <c:pt idx="0">
                  <c:v>100</c:v>
                </c:pt>
                <c:pt idx="1">
                  <c:v>106.05550883095</c:v>
                </c:pt>
                <c:pt idx="2">
                  <c:v>110.42893187552563</c:v>
                </c:pt>
                <c:pt idx="3">
                  <c:v>118.75525651808238</c:v>
                </c:pt>
                <c:pt idx="4">
                  <c:v>124.97897392767027</c:v>
                </c:pt>
                <c:pt idx="5">
                  <c:v>128.42724978973922</c:v>
                </c:pt>
                <c:pt idx="6">
                  <c:v>139.02439024390239</c:v>
                </c:pt>
                <c:pt idx="7">
                  <c:v>144.74348191757772</c:v>
                </c:pt>
                <c:pt idx="8">
                  <c:v>149.78973927670305</c:v>
                </c:pt>
                <c:pt idx="9">
                  <c:v>153.15391084945327</c:v>
                </c:pt>
                <c:pt idx="10">
                  <c:v>155.92935239697221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KykiRaktyypit!$F$4</c:f>
              <c:strCache>
                <c:ptCount val="1"/>
                <c:pt idx="0">
                  <c:v>Myymälärakennus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KykiRaktyypit!$B$5:$B$15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KykiRaktyypit!$F$5:$F$15</c:f>
              <c:numCache>
                <c:formatCode>General</c:formatCode>
                <c:ptCount val="11"/>
                <c:pt idx="0">
                  <c:v>100</c:v>
                </c:pt>
                <c:pt idx="1">
                  <c:v>104.84949832775921</c:v>
                </c:pt>
                <c:pt idx="2">
                  <c:v>108.69565217391305</c:v>
                </c:pt>
                <c:pt idx="3">
                  <c:v>117.72575250836123</c:v>
                </c:pt>
                <c:pt idx="4">
                  <c:v>122.65886287625419</c:v>
                </c:pt>
                <c:pt idx="5">
                  <c:v>126.50501672240804</c:v>
                </c:pt>
                <c:pt idx="6">
                  <c:v>139.13043478260869</c:v>
                </c:pt>
                <c:pt idx="7">
                  <c:v>143.97993311036788</c:v>
                </c:pt>
                <c:pt idx="8">
                  <c:v>148.32775919732444</c:v>
                </c:pt>
                <c:pt idx="9">
                  <c:v>151.33779264214047</c:v>
                </c:pt>
                <c:pt idx="10">
                  <c:v>154.93311036789299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KykiRaktyypit!$G$4</c:f>
              <c:strCache>
                <c:ptCount val="1"/>
                <c:pt idx="0">
                  <c:v>Teollisuushalli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KykiRaktyypit!$B$5:$B$15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KykiRaktyypit!$G$5:$G$15</c:f>
              <c:numCache>
                <c:formatCode>General</c:formatCode>
                <c:ptCount val="11"/>
                <c:pt idx="0">
                  <c:v>100</c:v>
                </c:pt>
                <c:pt idx="1">
                  <c:v>105.32003325020783</c:v>
                </c:pt>
                <c:pt idx="2">
                  <c:v>108.64505403158769</c:v>
                </c:pt>
                <c:pt idx="3">
                  <c:v>120.11637572734831</c:v>
                </c:pt>
                <c:pt idx="4">
                  <c:v>121.44638403990027</c:v>
                </c:pt>
                <c:pt idx="5">
                  <c:v>128.01330008312553</c:v>
                </c:pt>
                <c:pt idx="6">
                  <c:v>143.39152119700748</c:v>
                </c:pt>
                <c:pt idx="7">
                  <c:v>147.54779717373231</c:v>
                </c:pt>
                <c:pt idx="8">
                  <c:v>150.6234413965087</c:v>
                </c:pt>
                <c:pt idx="9">
                  <c:v>151.62094763092267</c:v>
                </c:pt>
                <c:pt idx="10">
                  <c:v>151.78719866999168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KykiRaktyypit!$I$4</c:f>
              <c:strCache>
                <c:ptCount val="1"/>
                <c:pt idx="0">
                  <c:v>Toimistorakennus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KykiRaktyypit!$B$5:$B$15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KykiRaktyypit!$I$5:$I$15</c:f>
              <c:numCache>
                <c:formatCode>General</c:formatCode>
                <c:ptCount val="11"/>
                <c:pt idx="0">
                  <c:v>100</c:v>
                </c:pt>
                <c:pt idx="1">
                  <c:v>105.28080469404861</c:v>
                </c:pt>
                <c:pt idx="2">
                  <c:v>109.55574182732606</c:v>
                </c:pt>
                <c:pt idx="3">
                  <c:v>117.77032690695725</c:v>
                </c:pt>
                <c:pt idx="4">
                  <c:v>123.30259849119865</c:v>
                </c:pt>
                <c:pt idx="5">
                  <c:v>126.73931265716681</c:v>
                </c:pt>
                <c:pt idx="6">
                  <c:v>138.30678960603521</c:v>
                </c:pt>
                <c:pt idx="7">
                  <c:v>143.08466051969822</c:v>
                </c:pt>
                <c:pt idx="8">
                  <c:v>148.28164291701592</c:v>
                </c:pt>
                <c:pt idx="9">
                  <c:v>151.46689019279125</c:v>
                </c:pt>
                <c:pt idx="10">
                  <c:v>155.74182732606872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70624"/>
        <c:axId val="133372160"/>
      </c:lineChart>
      <c:catAx>
        <c:axId val="13337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33372160"/>
        <c:crosses val="autoZero"/>
        <c:auto val="1"/>
        <c:lblAlgn val="ctr"/>
        <c:lblOffset val="100"/>
        <c:noMultiLvlLbl val="0"/>
      </c:catAx>
      <c:valAx>
        <c:axId val="133372160"/>
        <c:scaling>
          <c:orientation val="minMax"/>
          <c:max val="160"/>
          <c:min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33370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654014193251892E-2"/>
          <c:y val="0.84201896254626662"/>
          <c:w val="0.93953105861767283"/>
          <c:h val="0.11428450001159079"/>
        </c:manualLayout>
      </c:layout>
      <c:overlay val="0"/>
      <c:txPr>
        <a:bodyPr/>
        <a:lstStyle/>
        <a:p>
          <a:pPr>
            <a:defRPr sz="100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0.07952</cdr:x>
      <cdr:y>0.93914</cdr:y>
    </cdr:from>
    <cdr:to>
      <cdr:x>0.91094</cdr:x>
      <cdr:y>0.99059</cdr:y>
    </cdr:to>
    <cdr:sp macro="" textlink="">
      <cdr:nvSpPr>
        <cdr:cNvPr id="314369" name="txtSourc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0019" y="5707107"/>
          <a:ext cx="7737120" cy="3126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fld id="{5F944C0E-6AF3-4C2C-B384-A84F943A4E32}" type="TxLink">
            <a:rPr lang="fi-FI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pPr algn="l" rtl="0">
              <a:defRPr sz="1000"/>
            </a:pPr>
            <a:t>Lähde: EK, Euroopan komissio (Business and Consumer Survey)</a:t>
          </a:fld>
          <a:endParaRPr lang="fi-FI" sz="14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0.07574</cdr:x>
      <cdr:y>0.07115</cdr:y>
    </cdr:from>
    <cdr:to>
      <cdr:x>0.86462</cdr:x>
      <cdr:y>0.12229</cdr:y>
    </cdr:to>
    <cdr:sp macro="" textlink="">
      <cdr:nvSpPr>
        <cdr:cNvPr id="4" name="txtTitl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4849" y="432375"/>
          <a:ext cx="7341239" cy="310775"/>
        </a:xfrm>
        <a:prstGeom xmlns:a="http://schemas.openxmlformats.org/drawingml/2006/main" prst="rect">
          <a:avLst/>
        </a:prstGeom>
        <a:solidFill xmlns:a="http://schemas.openxmlformats.org/drawingml/2006/main">
          <a:srgbClr val="BBE0E3">
            <a:alpha val="0"/>
          </a:srgbClr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54864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fld id="{5A3BF790-9A53-4135-AEA9-C77CC37520CE}" type="TxLink">
            <a:rPr lang="fi-FI" sz="2200" b="0" i="0" u="none" strike="noStrike" baseline="0">
              <a:solidFill>
                <a:srgbClr val="000000"/>
              </a:solidFill>
              <a:latin typeface="Arial"/>
              <a:cs typeface="Arial"/>
            </a:rPr>
            <a:pPr algn="l" rtl="0">
              <a:defRPr sz="1000"/>
            </a:pPr>
            <a:t>kausitasoitettu</a:t>
          </a:fld>
          <a:endParaRPr lang="fi-FI" sz="2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0.07472</cdr:x>
      <cdr:y>0</cdr:y>
    </cdr:from>
    <cdr:to>
      <cdr:x>0.83521</cdr:x>
      <cdr:y>0.08844</cdr:y>
    </cdr:to>
    <cdr:sp macro="" textlink="">
      <cdr:nvSpPr>
        <cdr:cNvPr id="22" name="txtTitl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5325" y="0"/>
          <a:ext cx="7077077" cy="537445"/>
        </a:xfrm>
        <a:prstGeom xmlns:a="http://schemas.openxmlformats.org/drawingml/2006/main" prst="rect">
          <a:avLst/>
        </a:prstGeom>
        <a:solidFill xmlns:a="http://schemas.openxmlformats.org/drawingml/2006/main">
          <a:srgbClr val="BBE0E3">
            <a:alpha val="0"/>
          </a:srgbClr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41148" rIns="0" bIns="41148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fld id="{047146BC-C7CB-4162-AEA3-B9E9F39CC503}" type="TxLink">
            <a:rPr lang="fi-FI" sz="2600" b="1" i="0" u="none" strike="noStrike" baseline="0">
              <a:solidFill>
                <a:srgbClr val="000000"/>
              </a:solidFill>
              <a:latin typeface="Arial"/>
              <a:cs typeface="Arial"/>
            </a:rPr>
            <a:pPr algn="l" rtl="0">
              <a:defRPr sz="1000"/>
            </a:pPr>
            <a:t>Rakentamisen luottamusindikaattori</a:t>
          </a:fld>
          <a:endParaRPr lang="fi-FI" sz="2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0.06858</cdr:x>
      <cdr:y>0.93914</cdr:y>
    </cdr:from>
    <cdr:to>
      <cdr:x>0.91094</cdr:x>
      <cdr:y>0.99059</cdr:y>
    </cdr:to>
    <cdr:sp macro="" textlink="">
      <cdr:nvSpPr>
        <cdr:cNvPr id="314369" name="txtSourc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8175" y="5707107"/>
          <a:ext cx="7838964" cy="3126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fld id="{C5773378-A1E7-4980-B623-40DFB7F88D3D}" type="TxLink">
            <a:rPr lang="fi-FI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pPr algn="l" rtl="0">
              <a:defRPr sz="1000"/>
            </a:pPr>
            <a:t>Lähde: Tilastokeskus</a:t>
          </a:fld>
          <a:endParaRPr lang="fi-FI" sz="14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0.06246</cdr:x>
      <cdr:y>0.09309</cdr:y>
    </cdr:from>
    <cdr:to>
      <cdr:x>0.86257</cdr:x>
      <cdr:y>0.14423</cdr:y>
    </cdr:to>
    <cdr:sp macro="" textlink="">
      <cdr:nvSpPr>
        <cdr:cNvPr id="4" name="txtTitl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0046" y="565725"/>
          <a:ext cx="7430522" cy="310775"/>
        </a:xfrm>
        <a:prstGeom xmlns:a="http://schemas.openxmlformats.org/drawingml/2006/main" prst="rect">
          <a:avLst/>
        </a:prstGeom>
        <a:solidFill xmlns:a="http://schemas.openxmlformats.org/drawingml/2006/main">
          <a:srgbClr val="BBE0E3">
            <a:alpha val="0"/>
          </a:srgbClr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54864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fld id="{0C55F265-52A5-4292-B0F7-9350603B0A43}" type="TxLink">
            <a:rPr lang="fi-FI" sz="2200" b="0" i="0" u="none" strike="noStrike" baseline="0">
              <a:solidFill>
                <a:srgbClr val="000000"/>
              </a:solidFill>
              <a:latin typeface="Arial"/>
              <a:cs typeface="Arial"/>
            </a:rPr>
            <a:pPr algn="l" rtl="0">
              <a:defRPr sz="1000"/>
            </a:pPr>
            <a:t>vuosimuutos, %</a:t>
          </a:fld>
          <a:endParaRPr lang="fi-FI" sz="2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0.05949</cdr:x>
      <cdr:y>0.00836</cdr:y>
    </cdr:from>
    <cdr:to>
      <cdr:x>0.91077</cdr:x>
      <cdr:y>0.09665</cdr:y>
    </cdr:to>
    <cdr:sp macro="" textlink="">
      <cdr:nvSpPr>
        <cdr:cNvPr id="10" name="txtTitl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2450" y="50803"/>
          <a:ext cx="7905758" cy="536534"/>
        </a:xfrm>
        <a:prstGeom xmlns:a="http://schemas.openxmlformats.org/drawingml/2006/main" prst="rect">
          <a:avLst/>
        </a:prstGeom>
        <a:solidFill xmlns:a="http://schemas.openxmlformats.org/drawingml/2006/main">
          <a:srgbClr val="BBE0E3">
            <a:alpha val="0"/>
          </a:srgbClr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54864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fld id="{D202E00F-0859-4474-A8AF-E7007B88844C}" type="TxLink">
            <a:rPr lang="fi-FI" sz="2600" b="1" i="0" u="none" strike="noStrike" baseline="0">
              <a:solidFill>
                <a:srgbClr val="000000"/>
              </a:solidFill>
              <a:latin typeface="Arial"/>
              <a:cs typeface="Arial"/>
            </a:rPr>
            <a:pPr algn="l" rtl="0">
              <a:defRPr sz="1000"/>
            </a:pPr>
            <a:t>Rakennuskustannukset alaerittäin</a:t>
          </a:fld>
          <a:endParaRPr lang="fi-FI" sz="2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0.06858</cdr:x>
      <cdr:y>0.93914</cdr:y>
    </cdr:from>
    <cdr:to>
      <cdr:x>0.91094</cdr:x>
      <cdr:y>0.99059</cdr:y>
    </cdr:to>
    <cdr:sp macro="" textlink="">
      <cdr:nvSpPr>
        <cdr:cNvPr id="314369" name="txtSourc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8175" y="5707107"/>
          <a:ext cx="7838964" cy="3126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fld id="{1454DD89-E236-4A0B-883D-A4953ED44B59}" type="TxLink">
            <a:rPr lang="fi-FI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pPr algn="l" rtl="0">
              <a:defRPr sz="1000"/>
            </a:pPr>
            <a:t>Lähde: Tilastokeskus, VM</a:t>
          </a:fld>
          <a:endParaRPr lang="fi-FI" sz="14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0.06246</cdr:x>
      <cdr:y>0.09309</cdr:y>
    </cdr:from>
    <cdr:to>
      <cdr:x>0.86257</cdr:x>
      <cdr:y>0.14423</cdr:y>
    </cdr:to>
    <cdr:sp macro="" textlink="">
      <cdr:nvSpPr>
        <cdr:cNvPr id="4" name="txtTitl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0046" y="565725"/>
          <a:ext cx="7430522" cy="310775"/>
        </a:xfrm>
        <a:prstGeom xmlns:a="http://schemas.openxmlformats.org/drawingml/2006/main" prst="rect">
          <a:avLst/>
        </a:prstGeom>
        <a:solidFill xmlns:a="http://schemas.openxmlformats.org/drawingml/2006/main">
          <a:srgbClr val="BBE0E3">
            <a:alpha val="0"/>
          </a:srgbClr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54864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fld id="{52E33B78-63B4-439B-8840-2A6E8582B85C}" type="TxLink">
            <a:rPr lang="fi-FI" sz="2200" b="0" i="0" u="none" strike="noStrike" baseline="0">
              <a:solidFill>
                <a:srgbClr val="000000"/>
              </a:solidFill>
              <a:latin typeface="Arial"/>
              <a:cs typeface="Arial"/>
            </a:rPr>
            <a:pPr algn="l" rtl="0">
              <a:defRPr sz="1000"/>
            </a:pPr>
            <a:t>vuosimuutos, %, indeksi 2005=100</a:t>
          </a:fld>
          <a:endParaRPr lang="fi-FI" sz="2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0.06769</cdr:x>
      <cdr:y>0.00836</cdr:y>
    </cdr:from>
    <cdr:to>
      <cdr:x>0.84547</cdr:x>
      <cdr:y>0.09665</cdr:y>
    </cdr:to>
    <cdr:sp macro="" textlink="">
      <cdr:nvSpPr>
        <cdr:cNvPr id="5" name="txtTitl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4802" y="42257"/>
          <a:ext cx="5915243" cy="446280"/>
        </a:xfrm>
        <a:prstGeom xmlns:a="http://schemas.openxmlformats.org/drawingml/2006/main" prst="rect">
          <a:avLst/>
        </a:prstGeom>
        <a:solidFill xmlns:a="http://schemas.openxmlformats.org/drawingml/2006/main">
          <a:srgbClr val="BBE0E3">
            <a:alpha val="0"/>
          </a:srgbClr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54864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fld id="{E63D9565-7C9B-4C82-B0A4-64A5828DF241}" type="TxLink">
            <a:rPr lang="fi-FI" sz="2600" b="1" i="0" u="none" strike="noStrike" baseline="0">
              <a:solidFill>
                <a:srgbClr val="000000"/>
              </a:solidFill>
              <a:latin typeface="Arial"/>
              <a:cs typeface="Arial"/>
            </a:rPr>
            <a:pPr algn="l" rtl="0">
              <a:defRPr sz="1000"/>
            </a:pPr>
            <a:t>Maarakennuskustannusindeksi</a:t>
          </a:fld>
          <a:endParaRPr lang="fi-FI" sz="2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0.03322</cdr:x>
      <cdr:y>0.91079</cdr:y>
    </cdr:from>
    <cdr:to>
      <cdr:x>0.69698</cdr:x>
      <cdr:y>0.9844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90042" y="2606634"/>
          <a:ext cx="3797182" cy="210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Lähde:</a:t>
          </a:r>
          <a:r>
            <a:rPr lang="fi-FI" sz="900" baseline="0"/>
            <a:t> Tilastokeskus - tulonjakotilasto</a:t>
          </a:r>
          <a:endParaRPr lang="fi-FI" sz="900"/>
        </a:p>
      </cdr:txBody>
    </cdr:sp>
  </cdr:relSizeAnchor>
  <cdr:relSizeAnchor xmlns:cdr="http://schemas.openxmlformats.org/drawingml/2006/chartDrawing">
    <cdr:from>
      <cdr:x>0.00888</cdr:x>
      <cdr:y>0.01664</cdr:y>
    </cdr:from>
    <cdr:to>
      <cdr:x>0.05533</cdr:x>
      <cdr:y>0.1062</cdr:y>
    </cdr:to>
    <cdr:sp macro="" textlink="">
      <cdr:nvSpPr>
        <cdr:cNvPr id="3" name="Tekstiruutu 1"/>
        <cdr:cNvSpPr txBox="1"/>
      </cdr:nvSpPr>
      <cdr:spPr>
        <a:xfrm xmlns:a="http://schemas.openxmlformats.org/drawingml/2006/main">
          <a:off x="50801" y="50800"/>
          <a:ext cx="265723" cy="273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/>
            <a:t>%</a:t>
          </a:r>
        </a:p>
      </cdr:txBody>
    </cdr:sp>
  </cdr:relSizeAnchor>
  <cdr:relSizeAnchor xmlns:cdr="http://schemas.openxmlformats.org/drawingml/2006/chartDrawing">
    <cdr:from>
      <cdr:x>0.32957</cdr:x>
      <cdr:y>0.83536</cdr:y>
    </cdr:from>
    <cdr:to>
      <cdr:x>0.99333</cdr:x>
      <cdr:y>0.89032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1885397" y="2390754"/>
          <a:ext cx="3797182" cy="157293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0.56023</cdr:x>
      <cdr:y>0.78493</cdr:y>
    </cdr:from>
    <cdr:to>
      <cdr:x>0.97309</cdr:x>
      <cdr:y>0.87051</cdr:y>
    </cdr:to>
    <cdr:sp macro="" textlink="">
      <cdr:nvSpPr>
        <cdr:cNvPr id="5" name="Tekstiruutu 1"/>
        <cdr:cNvSpPr txBox="1"/>
      </cdr:nvSpPr>
      <cdr:spPr>
        <a:xfrm xmlns:a="http://schemas.openxmlformats.org/drawingml/2006/main" rot="10800000" flipV="1">
          <a:off x="2956956" y="1905998"/>
          <a:ext cx="2179130" cy="207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i-FI" sz="900"/>
            <a:t>(vuodelta</a:t>
          </a:r>
          <a:r>
            <a:rPr lang="fi-FI" sz="900" baseline="0"/>
            <a:t> 2003 puuttuu havainto)</a:t>
          </a:r>
          <a:endParaRPr lang="fi-FI" sz="9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0.00348</cdr:x>
      <cdr:y>0.91992</cdr:y>
    </cdr:from>
    <cdr:to>
      <cdr:x>0.89563</cdr:x>
      <cdr:y>0.98301</cdr:y>
    </cdr:to>
    <cdr:sp macro="" textlink="">
      <cdr:nvSpPr>
        <cdr:cNvPr id="3" name="Tekstiruutu 1"/>
        <cdr:cNvSpPr txBox="1"/>
      </cdr:nvSpPr>
      <cdr:spPr>
        <a:xfrm xmlns:a="http://schemas.openxmlformats.org/drawingml/2006/main">
          <a:off x="17749" y="2381004"/>
          <a:ext cx="4550251" cy="163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/>
            <a:t>Lähde:</a:t>
          </a:r>
          <a:r>
            <a:rPr lang="fi-FI" sz="1100" baseline="0"/>
            <a:t> Tilastokeskus - Kiinteistöjen ylläpidon kustannusindeksi</a:t>
          </a:r>
          <a:endParaRPr lang="fi-FI" sz="1100"/>
        </a:p>
      </cdr:txBody>
    </cdr:sp>
  </cdr:relSizeAnchor>
  <cdr:relSizeAnchor xmlns:cdr="http://schemas.openxmlformats.org/drawingml/2006/chartDrawing">
    <cdr:from>
      <cdr:x>0.00557</cdr:x>
      <cdr:y>0.00989</cdr:y>
    </cdr:from>
    <cdr:to>
      <cdr:x>0.41058</cdr:x>
      <cdr:y>0.05622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50800" y="50800"/>
          <a:ext cx="36957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/>
            <a:t>2005=100</a:t>
          </a:r>
        </a:p>
        <a:p xmlns:a="http://schemas.openxmlformats.org/drawingml/2006/main">
          <a:endParaRPr lang="fi-FI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29.9.2016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29.9.2016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29.9.2016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29.9.2016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29.9.2016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29.9.2016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29.9.2016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29.9.2016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29.9.2016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29.9.2016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29.9.2016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  <p:sldLayoutId id="2147483671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3"/>
            <a:ext cx="7200800" cy="1512168"/>
          </a:xfrm>
        </p:spPr>
        <p:txBody>
          <a:bodyPr/>
          <a:lstStyle/>
          <a:p>
            <a:r>
              <a:rPr lang="fi-FI" b="1" dirty="0" smtClean="0"/>
              <a:t>RAKENNUSALAN SUHDANNERYHMÄ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Rakentaminen 2016 - 2017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3212976"/>
            <a:ext cx="7128792" cy="468582"/>
          </a:xfrm>
        </p:spPr>
        <p:txBody>
          <a:bodyPr/>
          <a:lstStyle/>
          <a:p>
            <a:r>
              <a:rPr lang="fi-FI" dirty="0" smtClean="0"/>
              <a:t>29.9.2016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7212595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050" y="908720"/>
            <a:ext cx="8225358" cy="55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7323697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2239" y="1052736"/>
            <a:ext cx="7906146" cy="53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7986191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-41275" y="908720"/>
            <a:ext cx="7997651" cy="55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3601664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5502" y="744910"/>
            <a:ext cx="8200914" cy="57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8816" y="1329680"/>
            <a:ext cx="7507560" cy="50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56862"/>
              </p:ext>
            </p:extLst>
          </p:nvPr>
        </p:nvGraphicFramePr>
        <p:xfrm>
          <a:off x="539552" y="980728"/>
          <a:ext cx="7416824" cy="527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8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98246"/>
              </p:ext>
            </p:extLst>
          </p:nvPr>
        </p:nvGraphicFramePr>
        <p:xfrm>
          <a:off x="179512" y="764704"/>
          <a:ext cx="8253363" cy="555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0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96264"/>
              </p:ext>
            </p:extLst>
          </p:nvPr>
        </p:nvGraphicFramePr>
        <p:xfrm>
          <a:off x="323528" y="1196752"/>
          <a:ext cx="7605290" cy="505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0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1864"/>
            <a:ext cx="7571184" cy="5191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969640"/>
            <a:ext cx="7704856" cy="54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7033869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07963" y="836711"/>
            <a:ext cx="8180461" cy="57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val="3593940746"/>
              </p:ext>
            </p:extLst>
          </p:nvPr>
        </p:nvGraphicFramePr>
        <p:xfrm>
          <a:off x="228600" y="1412776"/>
          <a:ext cx="8159824" cy="521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971600" y="6206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Asumismenojen ja -kustannusten kehitys 2002-2014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894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6752"/>
            <a:ext cx="7575376" cy="5414550"/>
          </a:xfrm>
          <a:prstGeom prst="rect">
            <a:avLst/>
          </a:prstGeom>
          <a:noFill/>
        </p:spPr>
      </p:pic>
      <p:sp>
        <p:nvSpPr>
          <p:cNvPr id="3" name="Tekstiruutu 2"/>
          <p:cNvSpPr txBox="1"/>
          <p:nvPr/>
        </p:nvSpPr>
        <p:spPr>
          <a:xfrm>
            <a:off x="971600" y="6206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Eri indeksien kehityksen vertailua 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894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val="3208468849"/>
              </p:ext>
            </p:extLst>
          </p:nvPr>
        </p:nvGraphicFramePr>
        <p:xfrm>
          <a:off x="304800" y="1556792"/>
          <a:ext cx="7723584" cy="50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971600" y="62068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Kiinteistön ylläpidon kustannukset rakennustyypeittäin 2005-2015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894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6792"/>
            <a:ext cx="7507560" cy="4996407"/>
          </a:xfrm>
          <a:prstGeom prst="rect">
            <a:avLst/>
          </a:prstGeom>
          <a:noFill/>
        </p:spPr>
      </p:pic>
      <p:sp>
        <p:nvSpPr>
          <p:cNvPr id="3" name="Tekstiruutu 2"/>
          <p:cNvSpPr txBox="1"/>
          <p:nvPr/>
        </p:nvSpPr>
        <p:spPr>
          <a:xfrm>
            <a:off x="971600" y="6206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Kiinteistöjen ylläpito tehtävälajeittain 2005-2015</a:t>
            </a:r>
          </a:p>
        </p:txBody>
      </p:sp>
    </p:spTree>
    <p:extLst>
      <p:ext uri="{BB962C8B-B14F-4D97-AF65-F5344CB8AC3E}">
        <p14:creationId xmlns:p14="http://schemas.microsoft.com/office/powerpoint/2010/main" val="2894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971600" y="6206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Kiinteistöjen ylläpito kustannuslajeittain 2005-2015</a:t>
            </a:r>
          </a:p>
        </p:txBody>
      </p:sp>
      <p:pic>
        <p:nvPicPr>
          <p:cNvPr id="4" name="Kuv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488832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76400"/>
            <a:ext cx="8077199" cy="4876800"/>
          </a:xfrm>
          <a:prstGeom prst="rect">
            <a:avLst/>
          </a:prstGeom>
          <a:noFill/>
        </p:spPr>
      </p:pic>
      <p:sp>
        <p:nvSpPr>
          <p:cNvPr id="3" name="Tekstiruutu 2"/>
          <p:cNvSpPr txBox="1"/>
          <p:nvPr/>
        </p:nvSpPr>
        <p:spPr>
          <a:xfrm>
            <a:off x="971600" y="6206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Asunto-osakeyhtiöiden hoitokulut 2009-2015</a:t>
            </a:r>
          </a:p>
        </p:txBody>
      </p:sp>
    </p:spTree>
    <p:extLst>
      <p:ext uri="{BB962C8B-B14F-4D97-AF65-F5344CB8AC3E}">
        <p14:creationId xmlns:p14="http://schemas.microsoft.com/office/powerpoint/2010/main" val="2894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Sari Sontag</a:t>
            </a:r>
          </a:p>
          <a:p>
            <a:r>
              <a:rPr lang="fi-FI" dirty="0" smtClean="0"/>
              <a:t>Neuvotteleva virkamies</a:t>
            </a:r>
          </a:p>
          <a:p>
            <a:r>
              <a:rPr lang="fi-FI" dirty="0" smtClean="0"/>
              <a:t>Puh. </a:t>
            </a:r>
            <a:r>
              <a:rPr lang="fi-FI" dirty="0"/>
              <a:t>029 5530 181</a:t>
            </a:r>
            <a:endParaRPr lang="fi-FI" dirty="0" smtClean="0"/>
          </a:p>
          <a:p>
            <a:r>
              <a:rPr lang="fi-FI" dirty="0" smtClean="0"/>
              <a:t>Lisätieto: </a:t>
            </a:r>
            <a:r>
              <a:rPr lang="fi-FI" dirty="0" err="1" smtClean="0"/>
              <a:t>sari.sontag@vm.fi</a:t>
            </a:r>
            <a:endParaRPr lang="fi-FI" dirty="0" smtClean="0"/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528458" y="2823908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err="1" smtClean="0"/>
              <a:t>vm-viestinta@vm.fi</a:t>
            </a:r>
            <a:endParaRPr lang="fi-FI" dirty="0" smtClean="0"/>
          </a:p>
          <a:p>
            <a:r>
              <a:rPr lang="fi-FI" dirty="0" smtClean="0"/>
              <a:t>Mediapalvelunumero (arkisin 8–16) 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23129" y="3715250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9417392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8613" y="565150"/>
            <a:ext cx="8491537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4611505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06400" y="620688"/>
            <a:ext cx="7982024" cy="53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3294964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4625" y="980728"/>
            <a:ext cx="8357815" cy="54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5488899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4625" y="1052736"/>
            <a:ext cx="8285807" cy="55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6346775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4625" y="908720"/>
            <a:ext cx="8573839" cy="56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9010250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4625" y="1052736"/>
            <a:ext cx="8429823" cy="55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1032827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0163" y="764704"/>
            <a:ext cx="8574285" cy="57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VM_malliesitys_fin.pptx" id="{02253C27-D668-4685-A4A5-B09F5B1686A1}" vid="{2CA52B41-5E0C-4196-92B5-BA3811E035D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</Template>
  <TotalTime>32</TotalTime>
  <Words>92</Words>
  <Application>Microsoft Office PowerPoint</Application>
  <PresentationFormat>Näytössä katseltava diaesitys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7" baseType="lpstr">
      <vt:lpstr>VM_malliesitys_fin</vt:lpstr>
      <vt:lpstr>RAKENNUSALAN SUHDANNERYHMÄ Rakentaminen 2016 - 2017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Grepi Erina VM</cp:lastModifiedBy>
  <cp:revision>6</cp:revision>
  <dcterms:created xsi:type="dcterms:W3CDTF">2016-09-28T07:26:17Z</dcterms:created>
  <dcterms:modified xsi:type="dcterms:W3CDTF">2016-09-29T06:03:13Z</dcterms:modified>
</cp:coreProperties>
</file>