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86" r:id="rId3"/>
    <p:sldId id="287" r:id="rId4"/>
    <p:sldId id="288" r:id="rId5"/>
    <p:sldId id="289" r:id="rId6"/>
    <p:sldId id="290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8" d="100"/>
          <a:sy n="78" d="100"/>
        </p:scale>
        <p:origin x="-2562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8.1.2018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434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8.1.2018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8.1.2018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8.1.2018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8.1.2018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8.1.2018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8.1.2018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8.1.2018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8.1.2018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8.1.2018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8.1.2018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8.1.2018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budjetti.vm.fi/indox/indexse.jsp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Budgetöversikt</a:t>
            </a:r>
            <a:r>
              <a:rPr lang="fi-FI" dirty="0" smtClean="0"/>
              <a:t> 2018, </a:t>
            </a:r>
            <a:r>
              <a:rPr lang="fi-FI" dirty="0" err="1" smtClean="0"/>
              <a:t>januari</a:t>
            </a:r>
            <a:r>
              <a:rPr lang="fi-FI" dirty="0" smtClean="0"/>
              <a:t> 2018 </a:t>
            </a:r>
            <a:br>
              <a:rPr lang="fi-FI" dirty="0" smtClean="0"/>
            </a:br>
            <a:r>
              <a:rPr lang="fi-FI" dirty="0" err="1"/>
              <a:t>T</a:t>
            </a:r>
            <a:r>
              <a:rPr lang="fi-FI" dirty="0" err="1" smtClean="0"/>
              <a:t>abeller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figurer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smtClean="0"/>
              <a:t>9.1.2018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58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10</a:t>
            </a:fld>
            <a:endParaRPr lang="fi-FI"/>
          </a:p>
        </p:txBody>
      </p:sp>
      <p:pic>
        <p:nvPicPr>
          <p:cNvPr id="3" name="Picture 2" descr="Z:\Budjettikatsaus\BK_2018\Sv\kuviot\Figur-4-Statens-skatteinkomstutveckling-per-skatteart-2004-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68"/>
            <a:ext cx="9144000" cy="59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11</a:t>
            </a:fld>
            <a:endParaRPr lang="fi-FI"/>
          </a:p>
        </p:txBody>
      </p:sp>
      <p:pic>
        <p:nvPicPr>
          <p:cNvPr id="3" name="Picture 2" descr="Z:\Budjettikatsaus\BK_2018\Sv\kuviot\Figur-5-Anslagen-i-budgeten-for-2018-enligt-anvandningsandam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776"/>
            <a:ext cx="9144000" cy="572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  <p:pic>
        <p:nvPicPr>
          <p:cNvPr id="5122" name="Picture 2" descr="Z:\Budjettikatsaus\BK_2018\Tammikuu 2018\Sv\kuviot tammikuu 2018\Figur-6-Procentuell-forandring-i-anslagen-enligt-anvandningsandam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1" y="0"/>
            <a:ext cx="8237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  <p:pic>
        <p:nvPicPr>
          <p:cNvPr id="6146" name="Picture 2" descr="Z:\Budjettikatsaus\BK_2018\Tammikuu 2018\Sv\kuviot tammikuu 2018\Figur-7-Budgetekonomins-inkomster-utgifter-och-bal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1572"/>
            <a:ext cx="9144000" cy="45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pic>
        <p:nvPicPr>
          <p:cNvPr id="7170" name="Picture 2" descr="Z:\Budjettikatsaus\BK_2018\Tammikuu 2018\Sv\kuviot tammikuu 2018\Figur-8-Statsskulden-1980-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"/>
            <a:ext cx="9144000" cy="650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  <p:pic>
        <p:nvPicPr>
          <p:cNvPr id="3" name="Picture 2" descr="Z:\Budjettikatsaus\BK_2018\Sv\kuviot\Figur-9-Fordelningen-av-kommunernas-inkomster-och-utgif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19"/>
            <a:ext cx="9144000" cy="39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16</a:t>
            </a:fld>
            <a:endParaRPr lang="fi-FI"/>
          </a:p>
        </p:txBody>
      </p:sp>
      <p:pic>
        <p:nvPicPr>
          <p:cNvPr id="8194" name="Picture 2" descr="Z:\Budjettikatsaus\BK_2018\Tammikuu 2018\Sv\kuviot tammikuu 2018\Figur-10-Nettokreditgivningens-och-skuldens-forhallande-till-BNP-inom-lokalforvaltningssekto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810"/>
            <a:ext cx="9144000" cy="532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budjetti.vm.fi/indox/indexse.jsp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 smtClean="0"/>
              <a:t>Finansministeriets</a:t>
            </a:r>
            <a:r>
              <a:rPr lang="fi-FI" dirty="0" smtClean="0"/>
              <a:t> </a:t>
            </a:r>
            <a:r>
              <a:rPr lang="fi-FI" dirty="0" err="1" smtClean="0"/>
              <a:t>kommunikation</a:t>
            </a:r>
            <a:endParaRPr lang="fi-FI" dirty="0"/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 err="1"/>
              <a:t>Servicenummer</a:t>
            </a:r>
            <a:r>
              <a:rPr lang="fi-FI" dirty="0"/>
              <a:t> för </a:t>
            </a:r>
            <a:r>
              <a:rPr lang="fi-FI" dirty="0" err="1"/>
              <a:t>medier</a:t>
            </a:r>
            <a:r>
              <a:rPr lang="fi-FI" dirty="0"/>
              <a:t> </a:t>
            </a:r>
            <a:r>
              <a:rPr lang="fi-FI" dirty="0" smtClean="0"/>
              <a:t>(</a:t>
            </a:r>
            <a:r>
              <a:rPr lang="fi-FI" dirty="0" err="1" smtClean="0"/>
              <a:t>vardagar</a:t>
            </a:r>
            <a:r>
              <a:rPr lang="fi-FI" dirty="0" smtClean="0"/>
              <a:t> </a:t>
            </a:r>
            <a:r>
              <a:rPr lang="fi-FI" dirty="0"/>
              <a:t>8–16) </a:t>
            </a:r>
            <a:r>
              <a:rPr lang="fi-FI" dirty="0" smtClean="0"/>
              <a:t>02955 </a:t>
            </a:r>
            <a:r>
              <a:rPr lang="fi-FI" dirty="0"/>
              <a:t>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85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  <p:pic>
        <p:nvPicPr>
          <p:cNvPr id="1026" name="Picture 2" descr="Z:\Budjettikatsaus\BK_2018\Tammikuu 2018\Sv\taulukot tammikuu 2018\Tabell-1-Samhallsekonomins-utveckling-2015-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355"/>
            <a:ext cx="9144000" cy="574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  <p:pic>
        <p:nvPicPr>
          <p:cNvPr id="2050" name="Picture 2" descr="Z:\Budjettikatsaus\BK_2018\Tammikuu 2018\Sv\taulukot tammikuu 2018\Tabell-2-Den-offentliga-ekonomins-centrala-nyckeltal-enligt-nationalrakenskaper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"/>
            <a:ext cx="9144000" cy="62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8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pic>
        <p:nvPicPr>
          <p:cNvPr id="14338" name="Picture 2" descr="Z:\Budjettikatsaus\BK_2018\Sv\taulukot\Tabell-3-Genomsnittliga-kostnaderna-for-vissa-offentliga-tjan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32" y="0"/>
            <a:ext cx="6675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pic>
        <p:nvPicPr>
          <p:cNvPr id="3074" name="Picture 2" descr="Z:\Budjettikatsaus\BK_2018\Tammikuu 2018\Sv\taulukot tammikuu 2018\Tabell-4-Mal-och-regler-som-styr-Finlands-finanspolit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72" y="0"/>
            <a:ext cx="8519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0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  <p:pic>
        <p:nvPicPr>
          <p:cNvPr id="4098" name="Picture 2" descr="Z:\Budjettikatsaus\BK_2018\Tammikuu 2018\Sv\taulukot tammikuu 2018\Tabell-5-Sammandrag-av-betalningarna-mellan-staten-och-E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92" y="0"/>
            <a:ext cx="6654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pic>
        <p:nvPicPr>
          <p:cNvPr id="3" name="Picture 2" descr="Z:\Budjettikatsaus\BK_2018\Sv\kuviot\Figur 1 Statsfinanserna som en del av den offentliga ekonomin och statsbudgeten som en del av statsekono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7" y="837246"/>
            <a:ext cx="8890893" cy="50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6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pic>
        <p:nvPicPr>
          <p:cNvPr id="3" name="Picture 2" descr="Z:\Budjettikatsaus\BK_2018\Sv\kuviot\Figur-2-De-offentliga-samfundens-inkomster-2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701"/>
            <a:ext cx="9144000" cy="558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  <p:pic>
        <p:nvPicPr>
          <p:cNvPr id="3" name="Picture 2" descr="Z:\Budjettikatsaus\BK_2018\Sv\kuviot\Figur-3-De-offentliga-samfundens-utgifter-enligt-anvandningsandam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503"/>
            <a:ext cx="9144000" cy="579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swe">
  <a:themeElements>
    <a:clrScheme name="Mukautettu 8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Esitys2" id="{DF8EA338-9185-4FAA-B8FE-6C91F6F86F1F}" vid="{37C2E78D-12ED-4047-8CC4-7091F979804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VM_malliesitys_swe</Template>
  <TotalTime>9</TotalTime>
  <Words>37</Words>
  <Application>Microsoft Office PowerPoint</Application>
  <PresentationFormat>Näytössä katseltava diaesitys (4:3)</PresentationFormat>
  <Paragraphs>23</Paragraphs>
  <Slides>17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VM_malliesitys_swe</vt:lpstr>
      <vt:lpstr>Budgetöversikt 2018, januari 2018  Tabeller och figurer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Budgetöversikt 2018 – tabeller och figurer</dc:title>
  <dc:creator>Jalonen Tiia VM</dc:creator>
  <cp:lastModifiedBy>Jalonen Tiia VM</cp:lastModifiedBy>
  <cp:revision>7</cp:revision>
  <dcterms:created xsi:type="dcterms:W3CDTF">2017-09-15T10:56:21Z</dcterms:created>
  <dcterms:modified xsi:type="dcterms:W3CDTF">2018-01-08T13:38:46Z</dcterms:modified>
</cp:coreProperties>
</file>