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89" r:id="rId3"/>
    <p:sldId id="290" r:id="rId4"/>
    <p:sldId id="291" r:id="rId5"/>
    <p:sldId id="292" r:id="rId6"/>
    <p:sldId id="293" r:id="rId7"/>
    <p:sldId id="278" r:id="rId8"/>
    <p:sldId id="279" r:id="rId9"/>
    <p:sldId id="280" r:id="rId10"/>
    <p:sldId id="283" r:id="rId11"/>
    <p:sldId id="282" r:id="rId12"/>
    <p:sldId id="281" r:id="rId13"/>
    <p:sldId id="284" r:id="rId14"/>
    <p:sldId id="285" r:id="rId15"/>
    <p:sldId id="286" r:id="rId16"/>
    <p:sldId id="287" r:id="rId17"/>
    <p:sldId id="294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15.9.2017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kibudjettia.fi/" TargetMode="External"/><Relationship Id="rId2" Type="http://schemas.openxmlformats.org/officeDocument/2006/relationships/hyperlink" Target="http://www.budjetti.vm.fi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Budjettikatsaus 2018 – taulukot ja kuviot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19.9.2017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pic>
        <p:nvPicPr>
          <p:cNvPr id="4098" name="Picture 2" descr="Z:\Budjettikatsaus\BK_2018\Kuviot\muokatut kuviot\Kuvio-4-Valtion-verotulojen-kehitys-verolajeitt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739"/>
            <a:ext cx="9144000" cy="56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1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5122" name="Picture 2" descr="Z:\Budjettikatsaus\BK_2018\Kuviot\muokatut kuviot\Kuvio-5-Vuoden-2018-talousarvioesityksen-maararahat-kayttokohteen-mukaises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275"/>
            <a:ext cx="9144000" cy="60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1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pic>
        <p:nvPicPr>
          <p:cNvPr id="6146" name="Picture 2" descr="Z:\Budjettikatsaus\BK_2018\Kuviot\muokatut kuviot\Kuvio-6-Kayttotarkoituksen-mukaan-jaoteltujen-maararahojen-prosentuaalinen-muu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4" y="0"/>
            <a:ext cx="8852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6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pic>
        <p:nvPicPr>
          <p:cNvPr id="7170" name="Picture 2" descr="Z:\Budjettikatsaus\BK_2018\Kuviot\muokatut kuviot\Kuvio-7-Valtion-budjettitalouden-tulot-menot-ja-tasapai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273"/>
            <a:ext cx="9144000" cy="45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6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8194" name="Picture 2" descr="Z:\Budjettikatsaus\BK_2018\Kuviot\muokatut kuviot\Kuvio-8-Valtionvelan-kehit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964"/>
            <a:ext cx="9144000" cy="60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54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pic>
        <p:nvPicPr>
          <p:cNvPr id="9218" name="Picture 2" descr="Z:\Budjettikatsaus\BK_2018\Kuviot\muokatut kuviot\Kuvio-9-Kuntien-tulojen-ja-menojen-jakau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214"/>
            <a:ext cx="9144000" cy="39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6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pic>
        <p:nvPicPr>
          <p:cNvPr id="10242" name="Picture 2" descr="Z:\Budjettikatsaus\BK_2018\Kuviot\muokatut kuviot\Kuvio-10-Paikallishallintosektorin-nettoluotonannon-ja-velan-suhde-BKTh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619"/>
            <a:ext cx="9144000" cy="52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5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499992" y="2690918"/>
            <a:ext cx="4220006" cy="1872208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Valtiovarainministeriön </a:t>
            </a:r>
            <a:r>
              <a:rPr lang="fi-FI" dirty="0"/>
              <a:t>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1187624" y="2924944"/>
            <a:ext cx="2880320" cy="1404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 err="1" smtClean="0">
                <a:hlinkClick r:id="rId2"/>
              </a:rPr>
              <a:t>www.budjetti.vm.fi</a:t>
            </a:r>
            <a:r>
              <a:rPr lang="fi-FI" sz="1800" dirty="0" smtClean="0"/>
              <a:t> </a:t>
            </a:r>
            <a:endParaRPr lang="fi-FI" sz="1800" dirty="0" smtClean="0"/>
          </a:p>
          <a:p>
            <a:r>
              <a:rPr lang="fi-FI" sz="1800" dirty="0" err="1" smtClean="0">
                <a:hlinkClick r:id="rId3"/>
              </a:rPr>
              <a:t>www.tutkibudjettia.fi</a:t>
            </a:r>
            <a:endParaRPr lang="fi-FI" sz="1800" dirty="0" smtClean="0">
              <a:hlinkClick r:id="rId3"/>
            </a:endParaRPr>
          </a:p>
          <a:p>
            <a:endParaRPr lang="fi-FI" dirty="0" smtClean="0"/>
          </a:p>
          <a:p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1238753" y="3728744"/>
            <a:ext cx="1533047" cy="60035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62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pic>
        <p:nvPicPr>
          <p:cNvPr id="11266" name="Picture 2" descr="Z:\Budjettikatsaus\BK_2018\Taulukot\muokatut taulukot\Taulukko-1-Kansantalouden-kehitys-vuosina-2015-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4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12290" name="Picture 2" descr="Z:\Budjettikatsaus\BK_2018\Taulukot\muokatut taulukot\Taulukko-2-Julkisen-talouden-keskeisia-tunnuslukuja-kansantalouden-tilinpidon-muka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"/>
            <a:ext cx="9144000" cy="67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8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pic>
        <p:nvPicPr>
          <p:cNvPr id="13314" name="Picture 2" descr="Z:\Budjettikatsaus\BK_2018\Taulukot\muokatut taulukot\Taulukko-3-Eraiden-julkisten-palveluiden-keskimaaraiset-kustannuk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23" y="0"/>
            <a:ext cx="6522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8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14338" name="Picture 2" descr="Z:\Budjettikatsaus\BK_2018\Taulukot\muokatut taulukot\Taulukko-4-Suomen-finanssipolitiikkaa-ohjaavat-tavoitteet-ja-saan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8" y="0"/>
            <a:ext cx="8227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9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15362" name="Picture 2" descr="Z:\Budjettikatsaus\BK_2018\Taulukot\muokatut taulukot\Taulukko-5-Yhteenveto-valtion-ja-EUn-valisista-maksuvirrois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52" y="0"/>
            <a:ext cx="6632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3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1026" name="Picture 2" descr="Z:\Budjettikatsaus\BK_2018\Kuviot\muokatut kuviot\Kuvio 1 Valtiontalous osana julkista taloutta ja valtion budjettitalous osana valtiontalou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7556"/>
            <a:ext cx="8638334" cy="45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6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2050" name="Picture 2" descr="Z:\Budjettikatsaus\BK_2018\Kuviot\muokatut kuviot\Kuvio-2-Julkisyhteisojen-tulot-vuonna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"/>
            <a:ext cx="914400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5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pic>
        <p:nvPicPr>
          <p:cNvPr id="3074" name="Picture 2" descr="Z:\Budjettikatsaus\BK_2018\Kuviot\muokatut kuviot\Kuvio-3-Julkisyhteisojen-menot-kayttokohteen-mukaises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579"/>
            <a:ext cx="9144000" cy="59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78280"/>
      </p:ext>
    </p:extLst>
  </p:cSld>
  <p:clrMapOvr>
    <a:masterClrMapping/>
  </p:clrMapOvr>
</p:sld>
</file>

<file path=ppt/theme/theme1.xml><?xml version="1.0" encoding="utf-8"?>
<a:theme xmlns:a="http://schemas.openxmlformats.org/drawingml/2006/main" name="VM_malliesitys_fin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</Template>
  <TotalTime>11</TotalTime>
  <Words>35</Words>
  <Application>Microsoft Office PowerPoint</Application>
  <PresentationFormat>Näytössä katseltava diaesitys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VM_malliesitys_fin</vt:lpstr>
      <vt:lpstr>Budjettikatsaus 2018 – taulukot ja kuviot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Budjettikatsaus 2018 – taulukot ja kuviot</dc:title>
  <dc:creator>Jalonen Tiia VM</dc:creator>
  <cp:lastModifiedBy>Jalonen Tiia VM</cp:lastModifiedBy>
  <cp:revision>4</cp:revision>
  <dcterms:created xsi:type="dcterms:W3CDTF">2017-09-15T10:34:39Z</dcterms:created>
  <dcterms:modified xsi:type="dcterms:W3CDTF">2017-09-15T11:07:22Z</dcterms:modified>
</cp:coreProperties>
</file>