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7" r:id="rId2"/>
    <p:sldId id="297" r:id="rId3"/>
    <p:sldId id="279" r:id="rId4"/>
    <p:sldId id="280" r:id="rId5"/>
    <p:sldId id="281" r:id="rId6"/>
    <p:sldId id="288" r:id="rId7"/>
    <p:sldId id="289" r:id="rId8"/>
    <p:sldId id="290" r:id="rId9"/>
    <p:sldId id="291" r:id="rId10"/>
    <p:sldId id="293" r:id="rId11"/>
    <p:sldId id="294" r:id="rId12"/>
    <p:sldId id="295" r:id="rId13"/>
    <p:sldId id="296" r:id="rId14"/>
    <p:sldId id="287" r:id="rId15"/>
    <p:sldId id="286" r:id="rId16"/>
    <p:sldId id="285" r:id="rId17"/>
    <p:sldId id="284" r:id="rId18"/>
    <p:sldId id="282" r:id="rId19"/>
    <p:sldId id="283" r:id="rId20"/>
    <p:sldId id="299" r:id="rId21"/>
    <p:sldId id="298" r:id="rId22"/>
    <p:sldId id="305" r:id="rId23"/>
    <p:sldId id="308" r:id="rId24"/>
    <p:sldId id="300" r:id="rId25"/>
    <p:sldId id="303" r:id="rId26"/>
    <p:sldId id="302" r:id="rId27"/>
    <p:sldId id="301" r:id="rId28"/>
    <p:sldId id="309" r:id="rId29"/>
    <p:sldId id="310" r:id="rId30"/>
    <p:sldId id="268" r:id="rId31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04E88"/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10.2.2017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872208"/>
          </a:xfrm>
        </p:spPr>
        <p:txBody>
          <a:bodyPr/>
          <a:lstStyle/>
          <a:p>
            <a:r>
              <a:rPr lang="fi-FI" dirty="0" smtClean="0"/>
              <a:t>Suomen julkisen talouden näkymät ja </a:t>
            </a:r>
            <a:r>
              <a:rPr lang="fi-FI" dirty="0" smtClean="0"/>
              <a:t>haasteet</a:t>
            </a:r>
            <a:endParaRPr lang="fi-FI" sz="2800" b="1" dirty="0">
              <a:solidFill>
                <a:srgbClr val="FF0000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10.2.2017</a:t>
            </a:r>
            <a:endParaRPr lang="fi-FI" dirty="0"/>
          </a:p>
          <a:p>
            <a:r>
              <a:rPr lang="fi-FI" dirty="0" smtClean="0"/>
              <a:t>Kansantalousosasto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21620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8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66731108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4218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7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2524808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50738" cy="4799037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3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8303866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0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50057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98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8035732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54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41338362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4411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174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8897838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10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5121080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795673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358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2455976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60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4876962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7618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667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0026558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795171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042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1489792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50125" cy="4826000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431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2" y="1556792"/>
            <a:ext cx="743880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34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3291"/>
            <a:ext cx="734481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416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0117"/>
            <a:ext cx="7416824" cy="478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748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8288"/>
            <a:ext cx="7272808" cy="477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98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735664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650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8763"/>
            <a:ext cx="7272808" cy="478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891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73817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806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27280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2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7630471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86849" cy="48245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8899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Mikko Spolander</a:t>
            </a:r>
          </a:p>
          <a:p>
            <a:r>
              <a:rPr lang="fi-FI" dirty="0"/>
              <a:t>Osastopäällikkö, ylijohtaja</a:t>
            </a:r>
          </a:p>
          <a:p>
            <a:r>
              <a:rPr lang="fi-FI" dirty="0"/>
              <a:t>Puh. 02955 30006</a:t>
            </a:r>
          </a:p>
          <a:p>
            <a:r>
              <a:rPr lang="fi-FI" dirty="0" err="1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528458" y="2823908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err="1" smtClean="0"/>
              <a:t>vm-viestinta@vm.fi</a:t>
            </a:r>
            <a:endParaRPr lang="fi-FI" dirty="0" smtClean="0"/>
          </a:p>
          <a:p>
            <a:r>
              <a:rPr lang="fi-FI" dirty="0" smtClean="0"/>
              <a:t>Mediapalvelunumero (arkisin 8–16) 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23129" y="3715250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9626448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97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40968030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30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2438156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24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8260198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5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55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0724840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6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0406680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3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M_malliesitys_fin.pptx" id="{02253C27-D668-4685-A4A5-B09F5B1686A1}" vid="{2CA52B41-5E0C-4196-92B5-BA3811E035D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</Template>
  <TotalTime>428</TotalTime>
  <Words>123</Words>
  <Application>Microsoft Office PowerPoint</Application>
  <PresentationFormat>Näytössä katseltava diaesitys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1" baseType="lpstr">
      <vt:lpstr>VM_malliesitys_fin</vt:lpstr>
      <vt:lpstr>Suomen julkisen talouden näkymät ja haasteet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julkisen talouden näkymät ja haasteet Kevät 2017</dc:title>
  <dc:creator>Lehtimäki Mirjam VM</dc:creator>
  <cp:lastModifiedBy>Wallen Laura VM</cp:lastModifiedBy>
  <cp:revision>77</cp:revision>
  <cp:lastPrinted>2017-02-01T11:47:26Z</cp:lastPrinted>
  <dcterms:created xsi:type="dcterms:W3CDTF">2017-01-30T10:51:40Z</dcterms:created>
  <dcterms:modified xsi:type="dcterms:W3CDTF">2017-02-10T06:46:33Z</dcterms:modified>
</cp:coreProperties>
</file>