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7" r:id="rId2"/>
    <p:sldId id="27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268" r:id="rId3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20.2.2017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20.2.2017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7200800" cy="1565041"/>
          </a:xfrm>
        </p:spPr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en-US" dirty="0"/>
              <a:t>Outlook and challenges for Finland’s public </a:t>
            </a:r>
            <a:r>
              <a:rPr lang="en-US" dirty="0" smtClean="0"/>
              <a:t>finances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20.2.2017</a:t>
            </a:r>
            <a:endParaRPr lang="fi-FI" dirty="0"/>
          </a:p>
          <a:p>
            <a:r>
              <a:rPr lang="fi-FI" dirty="0" err="1" smtClean="0"/>
              <a:t>Economics</a:t>
            </a:r>
            <a:r>
              <a:rPr lang="fi-FI" dirty="0" smtClean="0"/>
              <a:t> Department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70907494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6738" y="1484783"/>
            <a:ext cx="7317630" cy="4792191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10</a:t>
            </a:fld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83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94433349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44816" cy="4824536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11</a:t>
            </a:fld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1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8004804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5"/>
            <a:ext cx="7272808" cy="4824536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12</a:t>
            </a:fld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85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9738912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1" y="1484783"/>
            <a:ext cx="7200800" cy="4824537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13</a:t>
            </a:fld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0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08212"/>
            <a:ext cx="3240360" cy="49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14</a:t>
            </a:fld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082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52589280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00800" cy="4824536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15</a:t>
            </a:fld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3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5673778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00800" cy="4752528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16</a:t>
            </a:fld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0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80734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00800" cy="4824536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17</a:t>
            </a:fld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77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8345583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00800" cy="4824536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18</a:t>
            </a:fld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45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28106265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72808" cy="4824536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19</a:t>
            </a:fld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30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52627058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72808" cy="4824536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3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69343332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00800" cy="4752528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20</a:t>
            </a:fld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42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3364042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00800" cy="4824536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21</a:t>
            </a:fld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3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22</a:t>
            </a:fld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344816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2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23</a:t>
            </a:fld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34902"/>
            <a:ext cx="7344816" cy="487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3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24</a:t>
            </a:fld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6873"/>
            <a:ext cx="7416824" cy="493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1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25</a:t>
            </a:fld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41682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3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26</a:t>
            </a:fld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34481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1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27</a:t>
            </a:fld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8236"/>
            <a:ext cx="7344816" cy="48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6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28</a:t>
            </a:fld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84784"/>
            <a:ext cx="734481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6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29</a:t>
            </a:fld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34481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6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36953447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44816" cy="4824536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87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Mr. Mikko Spolander</a:t>
            </a:r>
          </a:p>
          <a:p>
            <a:r>
              <a:rPr lang="en-US" dirty="0"/>
              <a:t>Director </a:t>
            </a:r>
            <a:r>
              <a:rPr lang="en-US" dirty="0" smtClean="0"/>
              <a:t>General</a:t>
            </a:r>
            <a:endParaRPr lang="en-US" dirty="0"/>
          </a:p>
          <a:p>
            <a:r>
              <a:rPr lang="en-US" dirty="0"/>
              <a:t>Head of Department</a:t>
            </a:r>
          </a:p>
          <a:p>
            <a:r>
              <a:rPr lang="de-DE" dirty="0" smtClean="0"/>
              <a:t>tel</a:t>
            </a:r>
            <a:r>
              <a:rPr lang="de-DE" dirty="0"/>
              <a:t>. </a:t>
            </a:r>
            <a:r>
              <a:rPr lang="fi-FI" dirty="0"/>
              <a:t>+358 2955 30006</a:t>
            </a:r>
            <a:endParaRPr lang="de-DE" dirty="0"/>
          </a:p>
          <a:p>
            <a:r>
              <a:rPr lang="fi-FI" dirty="0" err="1" smtClean="0"/>
              <a:t>www.vm.fi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5697094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60794" cy="4824536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72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19743748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45622" cy="4830762"/>
          </a:xfrm>
          <a:prstGeom prst="rect">
            <a:avLst/>
          </a:prstGeom>
        </p:spPr>
      </p:pic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55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539974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24464" cy="4824536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35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7084623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72808" cy="4824536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967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40475714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45621" cy="4827588"/>
          </a:xfrm>
          <a:prstGeom prst="rect">
            <a:avLst/>
          </a:prstGeom>
        </p:spPr>
      </p:pic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01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61263437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6738" y="1484784"/>
            <a:ext cx="7317630" cy="4863629"/>
          </a:xfrm>
          <a:prstGeom prst="rect">
            <a:avLst/>
          </a:prstGeom>
        </p:spPr>
      </p:pic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9</a:t>
            </a:fld>
            <a:endParaRPr lang="fi-FI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20.2.2017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64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eng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VM_malliesitys_eng_v2015-10-07</Template>
  <TotalTime>258</TotalTime>
  <Words>131</Words>
  <Application>Microsoft Office PowerPoint</Application>
  <PresentationFormat>Näytössä katseltava diaesitys (4:3)</PresentationFormat>
  <Paragraphs>92</Paragraphs>
  <Slides>30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1" baseType="lpstr">
      <vt:lpstr>VM_malliesitys_eng_v2015-10-07</vt:lpstr>
      <vt:lpstr> Outlook and challenges for Finland’s public finances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Outlook and challenges for Finland’s public finances</dc:title>
  <dc:creator>Lehtimäki Mirjam VM</dc:creator>
  <cp:lastModifiedBy>Wallen Laura VM</cp:lastModifiedBy>
  <cp:revision>49</cp:revision>
  <dcterms:created xsi:type="dcterms:W3CDTF">2017-02-14T08:23:17Z</dcterms:created>
  <dcterms:modified xsi:type="dcterms:W3CDTF">2017-02-20T12:03:58Z</dcterms:modified>
</cp:coreProperties>
</file>