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7" r:id="rId2"/>
    <p:sldId id="320" r:id="rId3"/>
    <p:sldId id="32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268" r:id="rId44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Spring</a:t>
            </a:r>
            <a:r>
              <a:rPr lang="fi-FI" dirty="0" smtClean="0"/>
              <a:t>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28.4.2017,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9505381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315200" cy="490220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589567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4625"/>
            <a:ext cx="7421563" cy="497681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2672295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4625"/>
            <a:ext cx="7361237" cy="497681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2989410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519238"/>
            <a:ext cx="7426325" cy="490220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1876322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6213"/>
            <a:ext cx="7426325" cy="490220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1178925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519238"/>
            <a:ext cx="7426325" cy="482758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8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8371876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7240645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4947070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6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5263533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760769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5300" y="1624013"/>
            <a:ext cx="7340600" cy="41862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1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1577096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3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6811440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8418497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5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6435480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9581943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5277178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3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4476770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5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9714771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2035765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5914508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6915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257002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047750"/>
            <a:ext cx="7219950" cy="4891088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9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880597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4625"/>
            <a:ext cx="7350125" cy="497681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033921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6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5482535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8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6700008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4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2577058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9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1115171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4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5040280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412776"/>
            <a:ext cx="7469188" cy="4903788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4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3604087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8145511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7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3104652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3470357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4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235504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3498021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3250" y="1658938"/>
            <a:ext cx="6642100" cy="465038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670358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50863" y="1679575"/>
            <a:ext cx="6992937" cy="458946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8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209346" cy="1872208"/>
          </a:xfrm>
        </p:spPr>
        <p:txBody>
          <a:bodyPr/>
          <a:lstStyle/>
          <a:p>
            <a:r>
              <a:rPr lang="fi-FI" dirty="0" smtClean="0"/>
              <a:t>Mikko Spolander</a:t>
            </a:r>
            <a:endParaRPr lang="fi-FI" dirty="0"/>
          </a:p>
          <a:p>
            <a:r>
              <a:rPr lang="fi-FI" dirty="0" err="1" smtClean="0"/>
              <a:t>Director</a:t>
            </a:r>
            <a:r>
              <a:rPr lang="fi-FI" dirty="0" smtClean="0"/>
              <a:t> general,</a:t>
            </a:r>
            <a:endParaRPr lang="fi-FI" dirty="0"/>
          </a:p>
          <a:p>
            <a:r>
              <a:rPr lang="fi-FI" dirty="0"/>
              <a:t>Tel. +358 </a:t>
            </a:r>
            <a:r>
              <a:rPr lang="fi-FI" dirty="0" smtClean="0"/>
              <a:t>2955 30006</a:t>
            </a:r>
            <a:endParaRPr lang="fi-FI" dirty="0"/>
          </a:p>
          <a:p>
            <a:r>
              <a:rPr lang="fi-FI" dirty="0" err="1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6508320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54013" y="1371600"/>
            <a:ext cx="7715250" cy="506571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8281127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371600"/>
            <a:ext cx="7581900" cy="4978400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0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8900141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6213"/>
            <a:ext cx="7426325" cy="483076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6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6176425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6213"/>
            <a:ext cx="7421563" cy="4873625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0620159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6213"/>
            <a:ext cx="7392988" cy="487680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322</TotalTime>
  <Words>141</Words>
  <Application>Microsoft Office PowerPoint</Application>
  <PresentationFormat>Näytössä katseltava diaesitys (4:3)</PresentationFormat>
  <Paragraphs>89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VM_malliesitys_eng_v2015-10-07</vt:lpstr>
      <vt:lpstr>Economic Survey Spring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46</cp:revision>
  <cp:lastPrinted>2016-09-12T06:39:16Z</cp:lastPrinted>
  <dcterms:created xsi:type="dcterms:W3CDTF">2016-04-13T09:59:46Z</dcterms:created>
  <dcterms:modified xsi:type="dcterms:W3CDTF">2017-04-28T07:27:16Z</dcterms:modified>
</cp:coreProperties>
</file>