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77" r:id="rId2"/>
    <p:sldId id="322" r:id="rId3"/>
    <p:sldId id="323" r:id="rId4"/>
    <p:sldId id="279" r:id="rId5"/>
    <p:sldId id="280" r:id="rId6"/>
    <p:sldId id="281" r:id="rId7"/>
    <p:sldId id="309" r:id="rId8"/>
    <p:sldId id="311" r:id="rId9"/>
    <p:sldId id="310" r:id="rId10"/>
    <p:sldId id="312" r:id="rId11"/>
    <p:sldId id="313" r:id="rId12"/>
    <p:sldId id="314" r:id="rId13"/>
    <p:sldId id="315" r:id="rId14"/>
    <p:sldId id="316" r:id="rId15"/>
    <p:sldId id="317" r:id="rId16"/>
    <p:sldId id="296" r:id="rId17"/>
    <p:sldId id="282" r:id="rId18"/>
    <p:sldId id="283" r:id="rId19"/>
    <p:sldId id="297" r:id="rId20"/>
    <p:sldId id="299" r:id="rId21"/>
    <p:sldId id="298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301" r:id="rId30"/>
    <p:sldId id="318" r:id="rId31"/>
    <p:sldId id="291" r:id="rId32"/>
    <p:sldId id="292" r:id="rId33"/>
    <p:sldId id="293" r:id="rId34"/>
    <p:sldId id="294" r:id="rId35"/>
    <p:sldId id="302" r:id="rId36"/>
    <p:sldId id="303" r:id="rId37"/>
    <p:sldId id="304" r:id="rId38"/>
    <p:sldId id="305" r:id="rId39"/>
    <p:sldId id="306" r:id="rId40"/>
    <p:sldId id="295" r:id="rId41"/>
    <p:sldId id="319" r:id="rId42"/>
    <p:sldId id="320" r:id="rId43"/>
    <p:sldId id="268" r:id="rId44"/>
  </p:sldIdLst>
  <p:sldSz cx="9144000" cy="6858000" type="screen4x3"/>
  <p:notesSz cx="6735763" cy="98663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4F88"/>
    <a:srgbClr val="E2E2E2"/>
    <a:srgbClr val="A3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4660"/>
  </p:normalViewPr>
  <p:slideViewPr>
    <p:cSldViewPr showGuides="1">
      <p:cViewPr>
        <p:scale>
          <a:sx n="100" d="100"/>
          <a:sy n="100" d="100"/>
        </p:scale>
        <p:origin x="-2106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7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53BEF-A3A7-40BC-800A-C44FC2D78C79}" type="datetimeFigureOut">
              <a:rPr lang="fi-FI" smtClean="0"/>
              <a:t>28.4.2017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31E14-0F26-49BC-8EFA-6E83411C7FC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7603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CBE83-F401-4F3F-8646-5A63CA53523C}" type="datetimeFigureOut">
              <a:rPr lang="fi-FI" smtClean="0"/>
              <a:pPr/>
              <a:t>28.4.2017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DD12E-B47D-4DC2-A09A-B762B8C96EB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737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916832"/>
            <a:ext cx="7200800" cy="178106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3824514"/>
            <a:ext cx="7200800" cy="468582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0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leijon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813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ilman leijon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1637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0267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5355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yaa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3469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3118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  <p:sp>
        <p:nvSpPr>
          <p:cNvPr id="9" name="Tekstin paikkamerkki 8"/>
          <p:cNvSpPr>
            <a:spLocks noGrp="1"/>
          </p:cNvSpPr>
          <p:nvPr>
            <p:ph type="body" sz="quarter" idx="10" hasCustomPrompt="1"/>
          </p:nvPr>
        </p:nvSpPr>
        <p:spPr>
          <a:xfrm>
            <a:off x="1146630" y="2823908"/>
            <a:ext cx="320934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esittäjän tiedot</a:t>
            </a:r>
          </a:p>
        </p:txBody>
      </p:sp>
      <p:sp>
        <p:nvSpPr>
          <p:cNvPr id="7" name="Tekstin paikkamerkki 8"/>
          <p:cNvSpPr>
            <a:spLocks noGrp="1"/>
          </p:cNvSpPr>
          <p:nvPr>
            <p:ph type="body" sz="quarter" idx="11" hasCustomPrompt="1"/>
          </p:nvPr>
        </p:nvSpPr>
        <p:spPr>
          <a:xfrm>
            <a:off x="4528458" y="2823908"/>
            <a:ext cx="422000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tiedot</a:t>
            </a:r>
          </a:p>
        </p:txBody>
      </p:sp>
    </p:spTree>
    <p:extLst>
      <p:ext uri="{BB962C8B-B14F-4D97-AF65-F5344CB8AC3E}">
        <p14:creationId xmlns:p14="http://schemas.microsoft.com/office/powerpoint/2010/main" val="299419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 hanketun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772816"/>
            <a:ext cx="7200800" cy="1656184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15616" y="3507701"/>
            <a:ext cx="7200800" cy="64807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4208016"/>
            <a:ext cx="7200800" cy="445120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380288" y="404813"/>
            <a:ext cx="1260000" cy="1260000"/>
          </a:xfr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 smtClean="0"/>
              <a:t>Hanketunnus   </a:t>
            </a:r>
            <a:r>
              <a:rPr lang="fr-FR" dirty="0" smtClean="0"/>
              <a:t>3,5 x 3,5 cm    205 x 205 px</a:t>
            </a:r>
            <a:endParaRPr lang="fi-FI" dirty="0"/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3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3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609" cy="118649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3314" y="1836057"/>
            <a:ext cx="7311054" cy="429010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1391823"/>
            <a:ext cx="7308368" cy="503237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fi-FI" dirty="0" smtClean="0"/>
              <a:t>Lisää väliotsikko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1574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76000" y="1386000"/>
            <a:ext cx="3600000" cy="477930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600"/>
            </a:lvl1pPr>
            <a:lvl2pPr>
              <a:spcBef>
                <a:spcPts val="0"/>
              </a:spcBef>
              <a:spcAft>
                <a:spcPts val="1200"/>
              </a:spcAft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600"/>
            </a:lvl4pPr>
            <a:lvl5pPr>
              <a:spcBef>
                <a:spcPts val="0"/>
              </a:spcBef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283968" y="1386000"/>
            <a:ext cx="3600000" cy="4779304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929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480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13,35 x 9,6 cm | </a:t>
            </a:r>
            <a:r>
              <a:rPr lang="fr-FR" dirty="0" smtClean="0"/>
              <a:t>780 px x 565 px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97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 baseline="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4" hasCustomPrompt="1"/>
          </p:nvPr>
        </p:nvSpPr>
        <p:spPr>
          <a:xfrm>
            <a:off x="705600" y="31524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1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05600" y="4807028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90102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 hasCustomPrompt="1"/>
          </p:nvPr>
        </p:nvSpPr>
        <p:spPr>
          <a:xfrm>
            <a:off x="703942" y="1476000"/>
            <a:ext cx="7722000" cy="480422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i-FI" dirty="0" smtClean="0"/>
              <a:t>Lisää kuva                                                                  koko </a:t>
            </a:r>
            <a:r>
              <a:rPr lang="fr-FR" dirty="0" smtClean="0"/>
              <a:t>13,35 x 21,45 cm | 780 x 1265 px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22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laat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684213" y="1484313"/>
            <a:ext cx="3752506" cy="2232025"/>
          </a:xfrm>
          <a:solidFill>
            <a:schemeClr val="accent3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9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4644008" y="1484313"/>
            <a:ext cx="3752506" cy="2232025"/>
          </a:xfrm>
          <a:solidFill>
            <a:schemeClr val="accent1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684213" y="4077072"/>
            <a:ext cx="3752506" cy="2232025"/>
          </a:xfrm>
          <a:solidFill>
            <a:schemeClr val="accent2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1" name="Tekstin paikkamerkki 7"/>
          <p:cNvSpPr>
            <a:spLocks noGrp="1"/>
          </p:cNvSpPr>
          <p:nvPr>
            <p:ph type="body" sz="quarter" idx="16"/>
          </p:nvPr>
        </p:nvSpPr>
        <p:spPr>
          <a:xfrm>
            <a:off x="4644008" y="4077072"/>
            <a:ext cx="3752506" cy="2232025"/>
          </a:xfrm>
          <a:solidFill>
            <a:schemeClr val="accent4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7" hasCustomPrompt="1"/>
          </p:nvPr>
        </p:nvSpPr>
        <p:spPr>
          <a:xfrm>
            <a:off x="684213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3" name="Tekstin paikkamerkki 6"/>
          <p:cNvSpPr>
            <a:spLocks noGrp="1"/>
          </p:cNvSpPr>
          <p:nvPr>
            <p:ph type="body" sz="quarter" idx="18" hasCustomPrompt="1"/>
          </p:nvPr>
        </p:nvSpPr>
        <p:spPr>
          <a:xfrm>
            <a:off x="4644000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4" name="Tekstin paikkamerkki 6"/>
          <p:cNvSpPr>
            <a:spLocks noGrp="1"/>
          </p:cNvSpPr>
          <p:nvPr>
            <p:ph type="body" sz="quarter" idx="19" hasCustomPrompt="1"/>
          </p:nvPr>
        </p:nvSpPr>
        <p:spPr>
          <a:xfrm>
            <a:off x="684213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5" name="Tekstin paikkamerkki 6"/>
          <p:cNvSpPr>
            <a:spLocks noGrp="1"/>
          </p:cNvSpPr>
          <p:nvPr>
            <p:ph type="body" sz="quarter" idx="20" hasCustomPrompt="1"/>
          </p:nvPr>
        </p:nvSpPr>
        <p:spPr>
          <a:xfrm>
            <a:off x="4644000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25424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0"/>
            <a:ext cx="1618488" cy="3118104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368" cy="1186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76000" y="1386114"/>
            <a:ext cx="7308368" cy="4779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76000" y="6429829"/>
            <a:ext cx="975264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28.4.2017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429829"/>
            <a:ext cx="2895600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88424" y="6429829"/>
            <a:ext cx="477416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025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0" r:id="rId4"/>
    <p:sldLayoutId id="2147483652" r:id="rId5"/>
    <p:sldLayoutId id="2147483666" r:id="rId6"/>
    <p:sldLayoutId id="2147483668" r:id="rId7"/>
    <p:sldLayoutId id="2147483662" r:id="rId8"/>
    <p:sldLayoutId id="2147483669" r:id="rId9"/>
    <p:sldLayoutId id="2147483654" r:id="rId10"/>
    <p:sldLayoutId id="2147483670" r:id="rId11"/>
    <p:sldLayoutId id="2147483655" r:id="rId12"/>
    <p:sldLayoutId id="2147483665" r:id="rId13"/>
    <p:sldLayoutId id="2147483664" r:id="rId14"/>
    <p:sldLayoutId id="2147483661" r:id="rId15"/>
    <p:sldLayoutId id="2147483667" r:id="rId16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400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88" indent="-18097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Taloudellinen katsaus</a:t>
            </a: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kevät 2017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 smtClean="0"/>
              <a:t>28.4.2017, </a:t>
            </a:r>
          </a:p>
          <a:p>
            <a:r>
              <a:rPr lang="fi-FI" dirty="0" smtClean="0"/>
              <a:t>Kansantalousosasto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696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10</a:t>
            </a:fld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179323899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01650" y="1444625"/>
            <a:ext cx="7421563" cy="497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26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11</a:t>
            </a:fld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260435083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03238" y="1444625"/>
            <a:ext cx="7346950" cy="497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12</a:t>
            </a:fld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249163135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73088" y="1519238"/>
            <a:ext cx="7350125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48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13</a:t>
            </a:fld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422670352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01650" y="1444625"/>
            <a:ext cx="7421563" cy="497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35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14</a:t>
            </a:fld>
            <a:endParaRPr lang="fi-FI"/>
          </a:p>
        </p:txBody>
      </p:sp>
      <p:pic>
        <p:nvPicPr>
          <p:cNvPr id="6" name="Kuva 5"/>
          <p:cNvPicPr/>
          <p:nvPr>
            <p:extLst>
              <p:ext uri="{D42A27DB-BD31-4B8C-83A1-F6EECF244321}">
                <p14:modId xmlns:p14="http://schemas.microsoft.com/office/powerpoint/2010/main" val="277873582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01650" y="1444625"/>
            <a:ext cx="7426325" cy="497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33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15</a:t>
            </a:fld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233371626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01650" y="1444625"/>
            <a:ext cx="7421563" cy="497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84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 dirty="0" smtClean="0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289475053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280988" y="1371600"/>
            <a:ext cx="7862887" cy="5160963"/>
          </a:xfrm>
          <a:prstGeom prst="rect">
            <a:avLst/>
          </a:prstGeom>
        </p:spPr>
      </p:pic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347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 dirty="0" smtClean="0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273756902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211138" y="1444625"/>
            <a:ext cx="7713662" cy="5064125"/>
          </a:xfrm>
          <a:prstGeom prst="rect">
            <a:avLst/>
          </a:prstGeom>
        </p:spPr>
      </p:pic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26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 dirty="0" smtClean="0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329126023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619125" y="1730375"/>
            <a:ext cx="6969125" cy="4359275"/>
          </a:xfrm>
          <a:prstGeom prst="rect">
            <a:avLst/>
          </a:prstGeom>
        </p:spPr>
      </p:pic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26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305010234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25450" y="1443038"/>
            <a:ext cx="7546975" cy="4954587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96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/>
          </a:p>
        </p:txBody>
      </p:sp>
      <p:pic>
        <p:nvPicPr>
          <p:cNvPr id="7" name="Kuva 6"/>
          <p:cNvPicPr/>
          <p:nvPr>
            <p:extLst>
              <p:ext uri="{D42A27DB-BD31-4B8C-83A1-F6EECF244321}">
                <p14:modId xmlns:p14="http://schemas.microsoft.com/office/powerpoint/2010/main" val="133149307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223838" y="1695450"/>
            <a:ext cx="7804546" cy="4541862"/>
          </a:xfrm>
          <a:prstGeom prst="rect">
            <a:avLst/>
          </a:prstGeom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105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315438386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96888" y="1397000"/>
            <a:ext cx="7551737" cy="4959350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822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314808252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92138" y="1397000"/>
            <a:ext cx="7551737" cy="4959350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721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 dirty="0" smtClean="0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267038587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7544" y="1412776"/>
            <a:ext cx="7416824" cy="4869676"/>
          </a:xfrm>
          <a:prstGeom prst="rect">
            <a:avLst/>
          </a:prstGeom>
        </p:spPr>
      </p:pic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26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 dirty="0" smtClean="0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305512242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7544" y="1412776"/>
            <a:ext cx="7632848" cy="5010959"/>
          </a:xfrm>
          <a:prstGeom prst="rect">
            <a:avLst/>
          </a:prstGeom>
        </p:spPr>
      </p:pic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26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 dirty="0" smtClean="0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142213405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251520" y="1340768"/>
            <a:ext cx="7567316" cy="4968552"/>
          </a:xfrm>
          <a:prstGeom prst="rect">
            <a:avLst/>
          </a:prstGeom>
        </p:spPr>
      </p:pic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26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 dirty="0" smtClean="0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280410038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7544" y="1412775"/>
            <a:ext cx="7704856" cy="5058791"/>
          </a:xfrm>
          <a:prstGeom prst="rect">
            <a:avLst/>
          </a:prstGeom>
        </p:spPr>
      </p:pic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26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 dirty="0" smtClean="0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167753419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07504" y="1340767"/>
            <a:ext cx="7632848" cy="5012617"/>
          </a:xfrm>
          <a:prstGeom prst="rect">
            <a:avLst/>
          </a:prstGeom>
        </p:spPr>
      </p:pic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26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 dirty="0" smtClean="0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247311967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45926" y="1379538"/>
            <a:ext cx="7810450" cy="5128499"/>
          </a:xfrm>
          <a:prstGeom prst="rect">
            <a:avLst/>
          </a:prstGeom>
        </p:spPr>
      </p:pic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26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 dirty="0" smtClean="0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140162162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79512" y="1396551"/>
            <a:ext cx="7810896" cy="5128793"/>
          </a:xfrm>
          <a:prstGeom prst="rect">
            <a:avLst/>
          </a:prstGeom>
        </p:spPr>
      </p:pic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26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/>
          </a:p>
        </p:txBody>
      </p:sp>
      <p:pic>
        <p:nvPicPr>
          <p:cNvPr id="6" name="Kuva 5"/>
          <p:cNvPicPr/>
          <p:nvPr>
            <p:extLst>
              <p:ext uri="{D42A27DB-BD31-4B8C-83A1-F6EECF244321}">
                <p14:modId xmlns:p14="http://schemas.microsoft.com/office/powerpoint/2010/main" val="157056872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23863" y="1298575"/>
            <a:ext cx="7588250" cy="4983163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230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/>
          </a:p>
        </p:txBody>
      </p:sp>
      <p:pic>
        <p:nvPicPr>
          <p:cNvPr id="6" name="Kuva 5"/>
          <p:cNvPicPr/>
          <p:nvPr>
            <p:extLst>
              <p:ext uri="{D42A27DB-BD31-4B8C-83A1-F6EECF244321}">
                <p14:modId xmlns:p14="http://schemas.microsoft.com/office/powerpoint/2010/main" val="402154096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323529" y="1556792"/>
            <a:ext cx="7560840" cy="4745038"/>
          </a:xfrm>
          <a:prstGeom prst="rect">
            <a:avLst/>
          </a:prstGeom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071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30</a:t>
            </a:fld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373166901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01650" y="1444625"/>
            <a:ext cx="7421563" cy="497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77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 dirty="0" smtClean="0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73392901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34082" y="1450974"/>
            <a:ext cx="7594302" cy="4986573"/>
          </a:xfrm>
          <a:prstGeom prst="rect">
            <a:avLst/>
          </a:prstGeom>
        </p:spPr>
      </p:pic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26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 dirty="0" smtClean="0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31694093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366345" y="1412776"/>
            <a:ext cx="7674447" cy="5040560"/>
          </a:xfrm>
          <a:prstGeom prst="rect">
            <a:avLst/>
          </a:prstGeom>
        </p:spPr>
      </p:pic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26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 dirty="0" smtClean="0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195342039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33958" y="1412776"/>
            <a:ext cx="7666434" cy="5033936"/>
          </a:xfrm>
          <a:prstGeom prst="rect">
            <a:avLst/>
          </a:prstGeom>
        </p:spPr>
      </p:pic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347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 dirty="0" smtClean="0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162722980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395536" y="1340768"/>
            <a:ext cx="7704856" cy="5059164"/>
          </a:xfrm>
          <a:prstGeom prst="rect">
            <a:avLst/>
          </a:prstGeom>
        </p:spPr>
      </p:pic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347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147600398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30225" y="1589088"/>
            <a:ext cx="7469188" cy="4808537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525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408531891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98475" y="1397000"/>
            <a:ext cx="7469188" cy="4903788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512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111373337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65150" y="1397000"/>
            <a:ext cx="7434263" cy="4881563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512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70364727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68325" y="1447800"/>
            <a:ext cx="7467600" cy="4902200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512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250151316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69913" y="1546225"/>
            <a:ext cx="7427912" cy="4876800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512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 dirty="0" smtClean="0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173198201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79512" y="1484784"/>
            <a:ext cx="7704856" cy="4779962"/>
          </a:xfrm>
          <a:prstGeom prst="rect">
            <a:avLst/>
          </a:prstGeom>
        </p:spPr>
      </p:pic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Kansantalousosasto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4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 dirty="0" smtClean="0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268279657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323528" y="1412776"/>
            <a:ext cx="7704856" cy="5058437"/>
          </a:xfrm>
          <a:prstGeom prst="rect">
            <a:avLst/>
          </a:prstGeom>
        </p:spPr>
      </p:pic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40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347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64002967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603250" y="1658938"/>
            <a:ext cx="6642100" cy="4359275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41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548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85631197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7544" y="1564052"/>
            <a:ext cx="7228454" cy="4745268"/>
          </a:xfrm>
          <a:prstGeom prst="rect">
            <a:avLst/>
          </a:prstGeom>
        </p:spPr>
      </p:pic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42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918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smtClean="0"/>
              <a:t>Mikko Spolander</a:t>
            </a:r>
          </a:p>
          <a:p>
            <a:r>
              <a:rPr lang="fi-FI" dirty="0" smtClean="0"/>
              <a:t>Osastopäällikkö, ylijohtaja</a:t>
            </a:r>
          </a:p>
          <a:p>
            <a:r>
              <a:rPr lang="fi-FI" dirty="0" smtClean="0"/>
              <a:t>Puh. 02955 30006</a:t>
            </a:r>
          </a:p>
          <a:p>
            <a:r>
              <a:rPr lang="fi-FI" dirty="0" err="1" smtClean="0"/>
              <a:t>www.vm.fi</a:t>
            </a:r>
            <a:endParaRPr lang="fi-FI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dirty="0"/>
              <a:t>Valtiovarainministeriön viestintä</a:t>
            </a:r>
          </a:p>
          <a:p>
            <a:r>
              <a:rPr lang="fi-FI" dirty="0" err="1"/>
              <a:t>vm-viestinta@vm.fi</a:t>
            </a:r>
            <a:endParaRPr lang="fi-FI" dirty="0"/>
          </a:p>
          <a:p>
            <a:r>
              <a:rPr lang="fi-FI" dirty="0"/>
              <a:t>Mediapalvelunumero (arkisin 8–16) 02955 30500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424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 dirty="0" smtClean="0"/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5</a:t>
            </a:fld>
            <a:endParaRPr lang="fi-FI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141060057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01650" y="1447800"/>
            <a:ext cx="7493000" cy="491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 dirty="0" smtClean="0"/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6</a:t>
            </a:fld>
            <a:endParaRPr lang="fi-FI"/>
          </a:p>
        </p:txBody>
      </p:sp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156970054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01650" y="1447800"/>
            <a:ext cx="7493000" cy="491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7</a:t>
            </a:fld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122001203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73088" y="1444625"/>
            <a:ext cx="7350125" cy="497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2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8</a:t>
            </a:fld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56404007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74675" y="1444625"/>
            <a:ext cx="7315200" cy="497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06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28.4.2017</a:t>
            </a:r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Kansantalousosasto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9</a:t>
            </a:fld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44879202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01650" y="1444625"/>
            <a:ext cx="7426325" cy="497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10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M_malliesitys_fin_v2015-10-07">
  <a:themeElements>
    <a:clrScheme name="VM">
      <a:dk1>
        <a:sysClr val="windowText" lastClr="000000"/>
      </a:dk1>
      <a:lt1>
        <a:sysClr val="window" lastClr="FFFFFF"/>
      </a:lt1>
      <a:dk2>
        <a:srgbClr val="304E88"/>
      </a:dk2>
      <a:lt2>
        <a:srgbClr val="EEECE1"/>
      </a:lt2>
      <a:accent1>
        <a:srgbClr val="304E88"/>
      </a:accent1>
      <a:accent2>
        <a:srgbClr val="A34E96"/>
      </a:accent2>
      <a:accent3>
        <a:srgbClr val="5AB5EC"/>
      </a:accent3>
      <a:accent4>
        <a:srgbClr val="A0CD3D"/>
      </a:accent4>
      <a:accent5>
        <a:srgbClr val="DDDDDD"/>
      </a:accent5>
      <a:accent6>
        <a:srgbClr val="ED2939"/>
      </a:accent6>
      <a:hlink>
        <a:srgbClr val="0000FF"/>
      </a:hlink>
      <a:folHlink>
        <a:srgbClr val="800080"/>
      </a:folHlink>
    </a:clrScheme>
    <a:fontScheme name="VM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04F88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VM_malliesitys_fin_v2015-10-07</Template>
  <TotalTime>2080</TotalTime>
  <Words>148</Words>
  <Application>Microsoft Office PowerPoint</Application>
  <PresentationFormat>Näytössä katseltava diaesitys (4:3)</PresentationFormat>
  <Paragraphs>133</Paragraphs>
  <Slides>43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43</vt:i4>
      </vt:variant>
    </vt:vector>
  </HeadingPairs>
  <TitlesOfParts>
    <vt:vector size="44" baseType="lpstr">
      <vt:lpstr>VM_malliesitys_fin_v2015-10-07</vt:lpstr>
      <vt:lpstr>Taloudellinen katsaus kevät 2017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VIP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Taloudellinen katsaus Kevät 2016</dc:title>
  <dc:creator>vmrantal</dc:creator>
  <cp:lastModifiedBy>Lehtimäki Mirjam VM</cp:lastModifiedBy>
  <cp:revision>163</cp:revision>
  <cp:lastPrinted>2016-09-12T08:12:50Z</cp:lastPrinted>
  <dcterms:created xsi:type="dcterms:W3CDTF">2015-12-15T11:34:57Z</dcterms:created>
  <dcterms:modified xsi:type="dcterms:W3CDTF">2017-04-28T07:03:29Z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webKey">
    <vt:lpwstr>5e91ca5cf0b68872f73b8c39f79b97e#vm.mahti2.vn.fi!/TWeb/toaxfront!80!0</vt:lpwstr>
  </property>
</Properties>
</file>