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77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1" r:id="rId42"/>
    <p:sldId id="363" r:id="rId43"/>
    <p:sldId id="364" r:id="rId44"/>
    <p:sldId id="366" r:id="rId45"/>
    <p:sldId id="367" r:id="rId46"/>
    <p:sldId id="368" r:id="rId47"/>
    <p:sldId id="369" r:id="rId48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20.6.2017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26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21.6.2017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Economics Department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Summer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21.6.2017</a:t>
            </a:r>
            <a:endParaRPr lang="fi-FI" dirty="0"/>
          </a:p>
          <a:p>
            <a:r>
              <a:rPr lang="fi-FI" dirty="0" err="1" smtClean="0"/>
              <a:t>Economics</a:t>
            </a:r>
            <a:r>
              <a:rPr lang="fi-FI" dirty="0" smtClean="0"/>
              <a:t> Department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272808" cy="47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9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9379474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7256197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6452978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8140154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071466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36585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4536607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3401425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272808" cy="493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5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727280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1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7405668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40967856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9074249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9689798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8464758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912768" cy="480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6733873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8919221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27977896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6320421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691569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9" y="980728"/>
            <a:ext cx="723368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9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0148537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9251723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4325186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30060603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0826083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952096"/>
            <a:ext cx="7812360" cy="552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6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3019"/>
            <a:ext cx="7200800" cy="49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9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8882902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410546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24282298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11778588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6350459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1348497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6380907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1877923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7591022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5379207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7426762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1146630" y="2823908"/>
            <a:ext cx="3209346" cy="1872208"/>
          </a:xfrm>
        </p:spPr>
        <p:txBody>
          <a:bodyPr/>
          <a:lstStyle/>
          <a:p>
            <a:r>
              <a:rPr lang="fi-FI" dirty="0" smtClean="0"/>
              <a:t>Mikko Spolander</a:t>
            </a:r>
            <a:endParaRPr lang="fi-FI" dirty="0"/>
          </a:p>
          <a:p>
            <a:r>
              <a:rPr lang="fi-FI" dirty="0" err="1" smtClean="0"/>
              <a:t>Director</a:t>
            </a:r>
            <a:r>
              <a:rPr lang="fi-FI" dirty="0" smtClean="0"/>
              <a:t> general,</a:t>
            </a:r>
            <a:endParaRPr lang="fi-FI" dirty="0"/>
          </a:p>
          <a:p>
            <a:r>
              <a:rPr lang="fi-FI" dirty="0"/>
              <a:t>Tel. +358 </a:t>
            </a:r>
            <a:r>
              <a:rPr lang="fi-FI" dirty="0" smtClean="0"/>
              <a:t>2955 30006</a:t>
            </a:r>
            <a:endParaRPr lang="fi-FI" dirty="0"/>
          </a:p>
          <a:p>
            <a:r>
              <a:rPr lang="fi-FI" dirty="0" err="1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9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4102381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 dirty="0" smtClean="0"/>
          </a:p>
        </p:txBody>
      </p:sp>
      <p:pic>
        <p:nvPicPr>
          <p:cNvPr id="2" name="Kuva 1"/>
          <p:cNvPicPr/>
          <p:nvPr>
            <p:extLst>
              <p:ext uri="{D42A27DB-BD31-4B8C-83A1-F6EECF244321}">
                <p14:modId xmlns:p14="http://schemas.microsoft.com/office/powerpoint/2010/main" val="7018661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5161868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6824825" cy="49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4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21.6.2017</a:t>
            </a:r>
            <a:endParaRPr lang="fi-FI"/>
          </a:p>
        </p:txBody>
      </p:sp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9311350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VM_malliesitys_eng_v2015-10-07</Template>
  <TotalTime>381</TotalTime>
  <Words>63</Words>
  <Application>Microsoft Office PowerPoint</Application>
  <PresentationFormat>Näytössä katseltava diaesitys (4:3)</PresentationFormat>
  <Paragraphs>53</Paragraphs>
  <Slides>47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48" baseType="lpstr">
      <vt:lpstr>VM_malliesitys_eng_v2015-10-07</vt:lpstr>
      <vt:lpstr>Economic Survey Summer 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Rantala Mark VM</dc:creator>
  <cp:lastModifiedBy>Rantala Mark VM</cp:lastModifiedBy>
  <cp:revision>63</cp:revision>
  <cp:lastPrinted>2017-06-19T06:51:01Z</cp:lastPrinted>
  <dcterms:created xsi:type="dcterms:W3CDTF">2016-04-13T09:59:46Z</dcterms:created>
  <dcterms:modified xsi:type="dcterms:W3CDTF">2017-06-20T11:59:18Z</dcterms:modified>
</cp:coreProperties>
</file>