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7" r:id="rId2"/>
    <p:sldId id="322" r:id="rId3"/>
    <p:sldId id="323" r:id="rId4"/>
    <p:sldId id="279" r:id="rId5"/>
    <p:sldId id="280" r:id="rId6"/>
    <p:sldId id="281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282" r:id="rId18"/>
    <p:sldId id="297" r:id="rId19"/>
    <p:sldId id="299" r:id="rId20"/>
    <p:sldId id="298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301" r:id="rId29"/>
    <p:sldId id="318" r:id="rId30"/>
    <p:sldId id="291" r:id="rId31"/>
    <p:sldId id="292" r:id="rId32"/>
    <p:sldId id="293" r:id="rId33"/>
    <p:sldId id="294" r:id="rId34"/>
    <p:sldId id="302" r:id="rId35"/>
    <p:sldId id="303" r:id="rId36"/>
    <p:sldId id="304" r:id="rId37"/>
    <p:sldId id="305" r:id="rId38"/>
    <p:sldId id="306" r:id="rId39"/>
    <p:sldId id="295" r:id="rId40"/>
    <p:sldId id="319" r:id="rId41"/>
    <p:sldId id="324" r:id="rId42"/>
    <p:sldId id="326" r:id="rId43"/>
    <p:sldId id="327" r:id="rId44"/>
    <p:sldId id="329" r:id="rId45"/>
    <p:sldId id="330" r:id="rId46"/>
    <p:sldId id="331" r:id="rId47"/>
    <p:sldId id="268" r:id="rId48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4660"/>
  </p:normalViewPr>
  <p:slideViewPr>
    <p:cSldViewPr showGuides="1">
      <p:cViewPr>
        <p:scale>
          <a:sx n="70" d="100"/>
          <a:sy n="70" d="100"/>
        </p:scale>
        <p:origin x="-315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20.6.2017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kesä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21.6.2017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7172"/>
            <a:ext cx="7742084" cy="5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847597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03389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897692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7828685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5761735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194398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6867212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8033848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8345"/>
            <a:ext cx="7272808" cy="506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9563"/>
            <a:ext cx="7344816" cy="465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7634548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8074230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931640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2308450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388358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0" y="908720"/>
            <a:ext cx="7747808" cy="54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9037758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3834919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6369551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4509789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29431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000148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40494469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1154983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6399698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0508248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344816" cy="49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1340768"/>
            <a:ext cx="7963272" cy="51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5394709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1063085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6066185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Kansantalousosasto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5359986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36239614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6964860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9446606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43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4226599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44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3254148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" y="929747"/>
            <a:ext cx="7809131" cy="55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46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5405231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smtClean="0"/>
              <a:t>Osastopäällikkö, ylijohtaja</a:t>
            </a:r>
          </a:p>
          <a:p>
            <a:r>
              <a:rPr lang="fi-FI" dirty="0" smtClean="0"/>
              <a:t>Puh. 02955 30006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5493444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166225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3527888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30841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76352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5898793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4472</TotalTime>
  <Words>159</Words>
  <Application>Microsoft Office PowerPoint</Application>
  <PresentationFormat>Näytössä katseltava diaesitys (4:3)</PresentationFormat>
  <Paragraphs>145</Paragraphs>
  <Slides>47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48" baseType="lpstr">
      <vt:lpstr>VM_malliesitys_fin_v2015-10-07</vt:lpstr>
      <vt:lpstr>Taloudellinen katsaus kesä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Rantala Mark VM</cp:lastModifiedBy>
  <cp:revision>204</cp:revision>
  <cp:lastPrinted>2016-09-12T08:12:50Z</cp:lastPrinted>
  <dcterms:created xsi:type="dcterms:W3CDTF">2015-12-15T11:34:57Z</dcterms:created>
  <dcterms:modified xsi:type="dcterms:W3CDTF">2017-06-20T12:01:15Z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