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7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60" r:id="rId42"/>
    <p:sldId id="362" r:id="rId43"/>
    <p:sldId id="363" r:id="rId44"/>
    <p:sldId id="364" r:id="rId45"/>
    <p:sldId id="366" r:id="rId46"/>
    <p:sldId id="367" r:id="rId47"/>
    <p:sldId id="368" r:id="rId48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howGuides="1">
      <p:cViewPr>
        <p:scale>
          <a:sx n="100" d="100"/>
          <a:sy n="100" d="100"/>
        </p:scale>
        <p:origin x="-222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Hösten</a:t>
            </a:r>
            <a:r>
              <a:rPr lang="fi-FI" dirty="0" smtClean="0"/>
              <a:t>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21.6.2017</a:t>
            </a:r>
          </a:p>
          <a:p>
            <a:r>
              <a:rPr lang="fi-FI" dirty="0" err="1" smtClean="0"/>
              <a:t>Ekonomiska</a:t>
            </a:r>
            <a:r>
              <a:rPr lang="fi-FI" dirty="0" smtClean="0"/>
              <a:t> </a:t>
            </a:r>
            <a:r>
              <a:rPr lang="fi-FI" dirty="0" err="1"/>
              <a:t>avdelningen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4" y="1395413"/>
            <a:ext cx="7276684" cy="49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0306268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5981665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9970933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6384888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0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0145638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8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2559062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1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0812297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0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5956843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5" y="1340768"/>
            <a:ext cx="7374311" cy="50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76388"/>
            <a:ext cx="7344816" cy="47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5991013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0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9881773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6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188329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342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8960295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0770430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3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1401862"/>
            <a:ext cx="6690889" cy="45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6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467524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1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7169855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5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5329482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9864295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28662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657444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1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426718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2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1764123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2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889351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529499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2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1412777"/>
            <a:ext cx="7026612" cy="45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2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6438471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7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0612145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7672891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065105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6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028973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1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6929910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8113274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92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7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545963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43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193377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44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1915465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589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1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8494"/>
            <a:ext cx="7344816" cy="44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46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783594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Mikko Spolander</a:t>
            </a:r>
          </a:p>
          <a:p>
            <a:r>
              <a:rPr lang="fi-FI" dirty="0" err="1"/>
              <a:t>Överdirektör</a:t>
            </a:r>
            <a:endParaRPr lang="fi-FI" dirty="0"/>
          </a:p>
          <a:p>
            <a:r>
              <a:rPr lang="fi-FI" dirty="0" err="1"/>
              <a:t>tfn</a:t>
            </a:r>
            <a:r>
              <a:rPr lang="fi-FI" dirty="0"/>
              <a:t>.</a:t>
            </a:r>
            <a:r>
              <a:rPr lang="fi-FI" dirty="0" smtClean="0"/>
              <a:t> </a:t>
            </a:r>
            <a:r>
              <a:rPr lang="fi-FI" dirty="0"/>
              <a:t>02955 30006</a:t>
            </a:r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6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899397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342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763045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866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674772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8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9268"/>
            <a:ext cx="6728420" cy="478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932190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29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259</TotalTime>
  <Words>191</Words>
  <Application>Microsoft Office PowerPoint</Application>
  <PresentationFormat>Näytössä katseltava diaesitys (4:3)</PresentationFormat>
  <Paragraphs>142</Paragraphs>
  <Slides>47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48" baseType="lpstr">
      <vt:lpstr>VM_malliesitys_swe_v2015-10-07</vt:lpstr>
      <vt:lpstr> Ekonomisk översikt Hösten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45</cp:revision>
  <cp:lastPrinted>2016-09-12T09:14:21Z</cp:lastPrinted>
  <dcterms:created xsi:type="dcterms:W3CDTF">2016-04-28T13:57:46Z</dcterms:created>
  <dcterms:modified xsi:type="dcterms:W3CDTF">2017-06-20T12:12:09Z</dcterms:modified>
</cp:coreProperties>
</file>