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77" r:id="rId2"/>
    <p:sldId id="373" r:id="rId3"/>
    <p:sldId id="374" r:id="rId4"/>
    <p:sldId id="322" r:id="rId5"/>
    <p:sldId id="324" r:id="rId6"/>
    <p:sldId id="327" r:id="rId7"/>
    <p:sldId id="328" r:id="rId8"/>
    <p:sldId id="329" r:id="rId9"/>
    <p:sldId id="331" r:id="rId10"/>
    <p:sldId id="332" r:id="rId11"/>
    <p:sldId id="333" r:id="rId12"/>
    <p:sldId id="335" r:id="rId13"/>
    <p:sldId id="339" r:id="rId14"/>
    <p:sldId id="340" r:id="rId15"/>
    <p:sldId id="341" r:id="rId16"/>
    <p:sldId id="343" r:id="rId17"/>
    <p:sldId id="344" r:id="rId18"/>
    <p:sldId id="345" r:id="rId19"/>
    <p:sldId id="348" r:id="rId20"/>
    <p:sldId id="349" r:id="rId21"/>
    <p:sldId id="350" r:id="rId22"/>
    <p:sldId id="351" r:id="rId23"/>
    <p:sldId id="352" r:id="rId24"/>
    <p:sldId id="353" r:id="rId25"/>
    <p:sldId id="354" r:id="rId26"/>
    <p:sldId id="356" r:id="rId27"/>
    <p:sldId id="357" r:id="rId28"/>
    <p:sldId id="358" r:id="rId29"/>
    <p:sldId id="359" r:id="rId30"/>
    <p:sldId id="361" r:id="rId31"/>
    <p:sldId id="362" r:id="rId32"/>
    <p:sldId id="370" r:id="rId33"/>
    <p:sldId id="364" r:id="rId34"/>
    <p:sldId id="365" r:id="rId35"/>
    <p:sldId id="367" r:id="rId36"/>
    <p:sldId id="371" r:id="rId37"/>
    <p:sldId id="368" r:id="rId38"/>
    <p:sldId id="372" r:id="rId39"/>
    <p:sldId id="369" r:id="rId40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3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t>18.12.2017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7" name="Kuva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uva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2" name="Kuva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uva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  <p:pic>
        <p:nvPicPr>
          <p:cNvPr id="8" name="Kuva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19.12.2017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/>
              <a:t>Economic</a:t>
            </a:r>
            <a:r>
              <a:rPr lang="fi-FI" dirty="0"/>
              <a:t> </a:t>
            </a:r>
            <a:r>
              <a:rPr lang="fi-FI" dirty="0" err="1"/>
              <a:t>Survey</a:t>
            </a:r>
            <a:r>
              <a:rPr lang="fi-FI" dirty="0"/>
              <a:t/>
            </a:r>
            <a:br>
              <a:rPr lang="fi-FI" dirty="0"/>
            </a:br>
            <a:r>
              <a:rPr lang="fi-FI" dirty="0" err="1" smtClean="0"/>
              <a:t>Winter</a:t>
            </a:r>
            <a:r>
              <a:rPr lang="fi-FI" dirty="0" smtClean="0"/>
              <a:t> 2017</a:t>
            </a:r>
            <a:endParaRPr lang="fi-FI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19.12.2017</a:t>
            </a:r>
            <a:endParaRPr lang="fi-FI" dirty="0"/>
          </a:p>
          <a:p>
            <a:r>
              <a:rPr lang="fi-FI" dirty="0" err="1" smtClean="0"/>
              <a:t>Economics</a:t>
            </a:r>
            <a:r>
              <a:rPr lang="fi-FI" dirty="0" smtClean="0"/>
              <a:t> Department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21.6.2017</a:t>
            </a:r>
            <a:endParaRPr lang="fi-FI" dirty="0"/>
          </a:p>
        </p:txBody>
      </p:sp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73905662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571500" y="1454150"/>
            <a:ext cx="7146925" cy="405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84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21.6.2017</a:t>
            </a:r>
            <a:endParaRPr lang="fi-FI" dirty="0"/>
          </a:p>
        </p:txBody>
      </p:sp>
      <p:sp>
        <p:nvSpPr>
          <p:cNvPr id="7" name="Otsikko 6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691569"/>
          </a:xfrm>
        </p:spPr>
        <p:txBody>
          <a:bodyPr/>
          <a:lstStyle/>
          <a:p>
            <a:endParaRPr lang="fi-FI" dirty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36936363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571500" y="1470025"/>
            <a:ext cx="7146925" cy="481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2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85624042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87794559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3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66263689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0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94547798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94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23956975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7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22739276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66088518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0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16134421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9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47809530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2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00191404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6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7886935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1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38934554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10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2571954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41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9978866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1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08867128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54757040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48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53271729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3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22267138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5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17404422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6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84445830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7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6647254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1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65584615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65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4133546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0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4489973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16821934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2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1386721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5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46117980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7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89256361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3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5298767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7599101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7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08782566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1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409840" cy="484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745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50250313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3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20426895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657622" y="1412776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6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19.12.2017</a:t>
            </a:r>
            <a:endParaRPr lang="fi-FI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57" y="1412776"/>
            <a:ext cx="7559543" cy="493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5969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in paikkamerkki 1"/>
          <p:cNvSpPr>
            <a:spLocks noGrp="1"/>
          </p:cNvSpPr>
          <p:nvPr>
            <p:ph type="body" sz="quarter" idx="10"/>
          </p:nvPr>
        </p:nvSpPr>
        <p:spPr>
          <a:xfrm>
            <a:off x="1146630" y="2823908"/>
            <a:ext cx="3209346" cy="1872208"/>
          </a:xfrm>
        </p:spPr>
        <p:txBody>
          <a:bodyPr/>
          <a:lstStyle/>
          <a:p>
            <a:r>
              <a:rPr lang="fi-FI" dirty="0" smtClean="0"/>
              <a:t>Mikko Spolander</a:t>
            </a:r>
            <a:endParaRPr lang="fi-FI" dirty="0"/>
          </a:p>
          <a:p>
            <a:r>
              <a:rPr lang="fi-FI" dirty="0" err="1" smtClean="0"/>
              <a:t>Director</a:t>
            </a:r>
            <a:r>
              <a:rPr lang="fi-FI" dirty="0" smtClean="0"/>
              <a:t> General,</a:t>
            </a:r>
            <a:endParaRPr lang="fi-FI" dirty="0"/>
          </a:p>
          <a:p>
            <a:r>
              <a:rPr lang="fi-FI" dirty="0"/>
              <a:t>Tel. +358 </a:t>
            </a:r>
            <a:r>
              <a:rPr lang="fi-FI" dirty="0" smtClean="0"/>
              <a:t>2955 30006</a:t>
            </a:r>
            <a:endParaRPr lang="fi-FI" dirty="0"/>
          </a:p>
          <a:p>
            <a:r>
              <a:rPr lang="fi-FI" dirty="0" err="1"/>
              <a:t>www.vm.fi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8996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eng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VM_malliesitys_eng_v2015-10-07</Template>
  <TotalTime>378</TotalTime>
  <Words>54</Words>
  <Application>Microsoft Office PowerPoint</Application>
  <PresentationFormat>Näytössä katseltava diaesitys (4:3)</PresentationFormat>
  <Paragraphs>44</Paragraphs>
  <Slides>39</Slides>
  <Notes>0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39</vt:i4>
      </vt:variant>
    </vt:vector>
  </HeadingPairs>
  <TitlesOfParts>
    <vt:vector size="40" baseType="lpstr">
      <vt:lpstr>VM_malliesitys_eng_v2015-10-07</vt:lpstr>
      <vt:lpstr>Economic Survey Winter 2017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Esityksen etusivu Otsikko Arial Narrow Regular 34 pt gemena sininen, max. 3 riviä</dc:title>
  <dc:creator>Rantala Mark VM</dc:creator>
  <cp:lastModifiedBy>Lehtimäki Mirjam VM</cp:lastModifiedBy>
  <cp:revision>66</cp:revision>
  <cp:lastPrinted>2017-06-19T06:51:01Z</cp:lastPrinted>
  <dcterms:created xsi:type="dcterms:W3CDTF">2016-04-13T09:59:46Z</dcterms:created>
  <dcterms:modified xsi:type="dcterms:W3CDTF">2017-12-18T12:08:16Z</dcterms:modified>
</cp:coreProperties>
</file>