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77" r:id="rId2"/>
    <p:sldId id="278" r:id="rId3"/>
    <p:sldId id="279" r:id="rId4"/>
    <p:sldId id="280" r:id="rId5"/>
    <p:sldId id="282" r:id="rId6"/>
    <p:sldId id="285" r:id="rId7"/>
    <p:sldId id="286" r:id="rId8"/>
    <p:sldId id="287" r:id="rId9"/>
    <p:sldId id="289" r:id="rId10"/>
    <p:sldId id="290" r:id="rId11"/>
    <p:sldId id="291" r:id="rId12"/>
    <p:sldId id="293" r:id="rId13"/>
    <p:sldId id="297" r:id="rId14"/>
    <p:sldId id="298" r:id="rId15"/>
    <p:sldId id="299" r:id="rId16"/>
    <p:sldId id="301" r:id="rId17"/>
    <p:sldId id="302" r:id="rId18"/>
    <p:sldId id="303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4" r:id="rId27"/>
    <p:sldId id="315" r:id="rId28"/>
    <p:sldId id="316" r:id="rId29"/>
    <p:sldId id="317" r:id="rId30"/>
    <p:sldId id="319" r:id="rId31"/>
    <p:sldId id="320" r:id="rId32"/>
    <p:sldId id="322" r:id="rId33"/>
    <p:sldId id="323" r:id="rId34"/>
    <p:sldId id="324" r:id="rId35"/>
    <p:sldId id="328" r:id="rId36"/>
    <p:sldId id="325" r:id="rId37"/>
    <p:sldId id="326" r:id="rId38"/>
    <p:sldId id="327" r:id="rId39"/>
    <p:sldId id="268" r:id="rId40"/>
  </p:sldIdLst>
  <p:sldSz cx="9144000" cy="6858000" type="screen4x3"/>
  <p:notesSz cx="6735763" cy="9866313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4F88"/>
    <a:srgbClr val="E2E2E2"/>
    <a:srgbClr val="A3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91" autoAdjust="0"/>
    <p:restoredTop sz="94660"/>
  </p:normalViewPr>
  <p:slideViewPr>
    <p:cSldViewPr showGuides="1">
      <p:cViewPr>
        <p:scale>
          <a:sx n="80" d="100"/>
          <a:sy n="80" d="100"/>
        </p:scale>
        <p:origin x="-11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46" y="-7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53BEF-A3A7-40BC-800A-C44FC2D78C79}" type="datetimeFigureOut">
              <a:rPr lang="fi-FI" smtClean="0"/>
              <a:t>20.12.2017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31E14-0F26-49BC-8EFA-6E83411C7FC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87603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CBE83-F401-4F3F-8646-5A63CA53523C}" type="datetimeFigureOut">
              <a:rPr lang="fi-FI" smtClean="0"/>
              <a:pPr/>
              <a:t>20.12.2017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DD12E-B47D-4DC2-A09A-B762B8C96EBD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737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7200800" cy="178106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3824514"/>
            <a:ext cx="7200800" cy="468582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pic>
        <p:nvPicPr>
          <p:cNvPr id="4" name="Kuva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5" y="489428"/>
            <a:ext cx="3416779" cy="85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 hanketun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200800" cy="1656184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115616" y="3507701"/>
            <a:ext cx="7200800" cy="6480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4208016"/>
            <a:ext cx="7200800" cy="445120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380288" y="404813"/>
            <a:ext cx="1260000" cy="1260000"/>
          </a:xfrm>
        </p:spPr>
        <p:txBody>
          <a:bodyPr>
            <a:normAutofit/>
          </a:bodyPr>
          <a:lstStyle>
            <a:lvl1pPr marL="0" indent="0" algn="ctr">
              <a:spcAft>
                <a:spcPts val="0"/>
              </a:spcAft>
              <a:buFontTx/>
              <a:buNone/>
              <a:defRPr sz="1050" baseline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fi-FI" dirty="0" smtClean="0"/>
              <a:t>Hanketunnus   </a:t>
            </a:r>
            <a:r>
              <a:rPr lang="fr-FR" dirty="0" smtClean="0"/>
              <a:t>3,5 x 3,5 cm    205 x 205 px</a:t>
            </a:r>
            <a:endParaRPr lang="fi-FI" dirty="0"/>
          </a:p>
        </p:txBody>
      </p:sp>
      <p:pic>
        <p:nvPicPr>
          <p:cNvPr id="11" name="Kuva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5" y="489428"/>
            <a:ext cx="3416779" cy="85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3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909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väli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609" cy="1186497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73314" y="1836057"/>
            <a:ext cx="7311054" cy="4290106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 hasCustomPrompt="1"/>
          </p:nvPr>
        </p:nvSpPr>
        <p:spPr>
          <a:xfrm>
            <a:off x="576000" y="1391823"/>
            <a:ext cx="7308368" cy="503237"/>
          </a:xfr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fi-FI" dirty="0" smtClean="0"/>
              <a:t>Lisää väliotsikko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61574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576000" y="1386000"/>
            <a:ext cx="3600000" cy="477930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600"/>
            </a:lvl1pPr>
            <a:lvl2pPr>
              <a:spcBef>
                <a:spcPts val="0"/>
              </a:spcBef>
              <a:spcAft>
                <a:spcPts val="1200"/>
              </a:spcAft>
              <a:defRPr sz="1600"/>
            </a:lvl2pPr>
            <a:lvl3pPr>
              <a:spcBef>
                <a:spcPts val="0"/>
              </a:spcBef>
              <a:spcAft>
                <a:spcPts val="1200"/>
              </a:spcAft>
              <a:defRPr sz="1600"/>
            </a:lvl3pPr>
            <a:lvl4pPr>
              <a:spcBef>
                <a:spcPts val="0"/>
              </a:spcBef>
              <a:spcAft>
                <a:spcPts val="1200"/>
              </a:spcAft>
              <a:defRPr sz="1600"/>
            </a:lvl4pPr>
            <a:lvl5pPr>
              <a:spcBef>
                <a:spcPts val="0"/>
              </a:spcBef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283968" y="1386000"/>
            <a:ext cx="3600000" cy="4779304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29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480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13,35 x 9,6 cm | </a:t>
            </a:r>
            <a:r>
              <a:rPr lang="fr-FR" dirty="0" smtClean="0"/>
              <a:t>780 px x 565 px</a:t>
            </a:r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97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i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 baseline="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0" name="Kuvan paikkamerkki 8"/>
          <p:cNvSpPr>
            <a:spLocks noGrp="1"/>
          </p:cNvSpPr>
          <p:nvPr>
            <p:ph type="pic" sz="quarter" idx="14" hasCustomPrompt="1"/>
          </p:nvPr>
        </p:nvSpPr>
        <p:spPr>
          <a:xfrm>
            <a:off x="705600" y="31524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1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05600" y="4807028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90102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 i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7" name="Kuvan paikkamerkki 6"/>
          <p:cNvSpPr>
            <a:spLocks noGrp="1"/>
          </p:cNvSpPr>
          <p:nvPr>
            <p:ph type="pic" sz="quarter" idx="13" hasCustomPrompt="1"/>
          </p:nvPr>
        </p:nvSpPr>
        <p:spPr>
          <a:xfrm>
            <a:off x="703942" y="1476000"/>
            <a:ext cx="7722000" cy="480422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fi-FI" dirty="0" smtClean="0"/>
              <a:t>Lisää kuva                                                                  koko </a:t>
            </a:r>
            <a:r>
              <a:rPr lang="fr-FR" dirty="0" smtClean="0"/>
              <a:t>13,35 x 21,45 cm | 780 x 1265 px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5229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laatik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/>
          </p:nvPr>
        </p:nvSpPr>
        <p:spPr>
          <a:xfrm>
            <a:off x="684213" y="1484313"/>
            <a:ext cx="3752506" cy="2232025"/>
          </a:xfrm>
          <a:solidFill>
            <a:schemeClr val="accent3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9" name="Tekstin paikkamerkki 7"/>
          <p:cNvSpPr>
            <a:spLocks noGrp="1"/>
          </p:cNvSpPr>
          <p:nvPr>
            <p:ph type="body" sz="quarter" idx="14"/>
          </p:nvPr>
        </p:nvSpPr>
        <p:spPr>
          <a:xfrm>
            <a:off x="4644008" y="1484313"/>
            <a:ext cx="3752506" cy="2232025"/>
          </a:xfrm>
          <a:solidFill>
            <a:schemeClr val="accent1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0" name="Tekstin paikkamerkki 7"/>
          <p:cNvSpPr>
            <a:spLocks noGrp="1"/>
          </p:cNvSpPr>
          <p:nvPr>
            <p:ph type="body" sz="quarter" idx="15"/>
          </p:nvPr>
        </p:nvSpPr>
        <p:spPr>
          <a:xfrm>
            <a:off x="684213" y="4077072"/>
            <a:ext cx="3752506" cy="2232025"/>
          </a:xfrm>
          <a:solidFill>
            <a:schemeClr val="accent2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1" name="Tekstin paikkamerkki 7"/>
          <p:cNvSpPr>
            <a:spLocks noGrp="1"/>
          </p:cNvSpPr>
          <p:nvPr>
            <p:ph type="body" sz="quarter" idx="16"/>
          </p:nvPr>
        </p:nvSpPr>
        <p:spPr>
          <a:xfrm>
            <a:off x="4644008" y="4077072"/>
            <a:ext cx="3752506" cy="2232025"/>
          </a:xfrm>
          <a:solidFill>
            <a:schemeClr val="accent4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7" name="Tekstin paikkamerkki 6"/>
          <p:cNvSpPr>
            <a:spLocks noGrp="1"/>
          </p:cNvSpPr>
          <p:nvPr>
            <p:ph type="body" sz="quarter" idx="17" hasCustomPrompt="1"/>
          </p:nvPr>
        </p:nvSpPr>
        <p:spPr>
          <a:xfrm>
            <a:off x="684213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3" name="Tekstin paikkamerkki 6"/>
          <p:cNvSpPr>
            <a:spLocks noGrp="1"/>
          </p:cNvSpPr>
          <p:nvPr>
            <p:ph type="body" sz="quarter" idx="18" hasCustomPrompt="1"/>
          </p:nvPr>
        </p:nvSpPr>
        <p:spPr>
          <a:xfrm>
            <a:off x="4644000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4" name="Tekstin paikkamerkki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213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5" name="Tekstin paikkamerkki 6"/>
          <p:cNvSpPr>
            <a:spLocks noGrp="1"/>
          </p:cNvSpPr>
          <p:nvPr>
            <p:ph type="body" sz="quarter" idx="20" hasCustomPrompt="1"/>
          </p:nvPr>
        </p:nvSpPr>
        <p:spPr>
          <a:xfrm>
            <a:off x="4644000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</p:spTree>
    <p:extLst>
      <p:ext uri="{BB962C8B-B14F-4D97-AF65-F5344CB8AC3E}">
        <p14:creationId xmlns:p14="http://schemas.microsoft.com/office/powerpoint/2010/main" val="254240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 leijo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9813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Vain otsikko ilman leijon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1637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026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535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yaa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2346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43118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pic>
        <p:nvPicPr>
          <p:cNvPr id="6" name="Kuva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5" y="489428"/>
            <a:ext cx="3416779" cy="855640"/>
          </a:xfrm>
          <a:prstGeom prst="rect">
            <a:avLst/>
          </a:prstGeom>
        </p:spPr>
      </p:pic>
      <p:sp>
        <p:nvSpPr>
          <p:cNvPr id="9" name="Tekstin paikkamerkki 8"/>
          <p:cNvSpPr>
            <a:spLocks noGrp="1"/>
          </p:cNvSpPr>
          <p:nvPr>
            <p:ph type="body" sz="quarter" idx="10" hasCustomPrompt="1"/>
          </p:nvPr>
        </p:nvSpPr>
        <p:spPr>
          <a:xfrm>
            <a:off x="1146630" y="2823908"/>
            <a:ext cx="320934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esittäjän tiedot</a:t>
            </a:r>
          </a:p>
        </p:txBody>
      </p:sp>
      <p:sp>
        <p:nvSpPr>
          <p:cNvPr id="7" name="Tekstin paikkamerkki 8"/>
          <p:cNvSpPr>
            <a:spLocks noGrp="1"/>
          </p:cNvSpPr>
          <p:nvPr>
            <p:ph type="body" sz="quarter" idx="11" hasCustomPrompt="1"/>
          </p:nvPr>
        </p:nvSpPr>
        <p:spPr>
          <a:xfrm>
            <a:off x="4528458" y="2823908"/>
            <a:ext cx="422000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tiedot</a:t>
            </a:r>
          </a:p>
        </p:txBody>
      </p:sp>
    </p:spTree>
    <p:extLst>
      <p:ext uri="{BB962C8B-B14F-4D97-AF65-F5344CB8AC3E}">
        <p14:creationId xmlns:p14="http://schemas.microsoft.com/office/powerpoint/2010/main" val="299419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pic>
        <p:nvPicPr>
          <p:cNvPr id="8" name="Kuva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618488" cy="3118104"/>
          </a:xfrm>
          <a:prstGeom prst="rect">
            <a:avLst/>
          </a:prstGeom>
        </p:spPr>
      </p:pic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1186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 smtClean="0"/>
              <a:t>Muokkaa </a:t>
            </a:r>
            <a:r>
              <a:rPr lang="fi-FI" dirty="0" err="1" smtClean="0"/>
              <a:t>perustyyl</a:t>
            </a:r>
            <a:r>
              <a:rPr lang="fi-FI" dirty="0" smtClean="0"/>
              <a:t>. </a:t>
            </a:r>
            <a:r>
              <a:rPr lang="fi-FI" dirty="0" err="1" smtClean="0"/>
              <a:t>napsautt</a:t>
            </a:r>
            <a:r>
              <a:rPr lang="fi-FI" dirty="0" smtClean="0"/>
              <a:t>.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576000" y="1386114"/>
            <a:ext cx="7308368" cy="4779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576000" y="6429829"/>
            <a:ext cx="975264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19.12.2019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429829"/>
            <a:ext cx="2895600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388424" y="6429829"/>
            <a:ext cx="477416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025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0" r:id="rId4"/>
    <p:sldLayoutId id="2147483652" r:id="rId5"/>
    <p:sldLayoutId id="2147483666" r:id="rId6"/>
    <p:sldLayoutId id="2147483668" r:id="rId7"/>
    <p:sldLayoutId id="2147483662" r:id="rId8"/>
    <p:sldLayoutId id="2147483669" r:id="rId9"/>
    <p:sldLayoutId id="2147483654" r:id="rId10"/>
    <p:sldLayoutId id="2147483670" r:id="rId11"/>
    <p:sldLayoutId id="2147483655" r:id="rId12"/>
    <p:sldLayoutId id="2147483665" r:id="rId13"/>
    <p:sldLayoutId id="2147483664" r:id="rId14"/>
    <p:sldLayoutId id="2147483661" r:id="rId15"/>
    <p:sldLayoutId id="2147483667" r:id="rId16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88" indent="-18097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17462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smtClean="0"/>
              <a:t>Taloudellinen katsaus</a:t>
            </a:r>
            <a:r>
              <a:rPr lang="fi-FI" dirty="0"/>
              <a:t/>
            </a:r>
            <a:br>
              <a:rPr lang="fi-FI" dirty="0"/>
            </a:br>
            <a:r>
              <a:rPr lang="fi-FI" dirty="0" smtClean="0"/>
              <a:t>Talvi 2017</a:t>
            </a:r>
            <a:endParaRPr lang="fi-FI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 smtClean="0"/>
              <a:t>19.12.2017</a:t>
            </a:r>
          </a:p>
          <a:p>
            <a:r>
              <a:rPr lang="fi-FI" dirty="0" smtClean="0"/>
              <a:t>Kansantalousosasto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69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383980326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782638" y="1989138"/>
            <a:ext cx="6877050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4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30294628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715963" y="1698625"/>
            <a:ext cx="7215187" cy="461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57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94855725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9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19896"/>
            <a:ext cx="7704856" cy="5036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51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29260730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7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423013597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4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13853752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3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5058967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0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361679993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39912324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6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02783106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02113173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21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70294278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6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99207406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7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73564499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91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00111788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83578264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1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59925249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66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65253029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01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85422512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2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2242784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4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1594677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4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57387631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4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246514871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2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07565621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84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45286594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0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28032930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9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406096257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8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47293967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8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17971784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1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5544612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95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15466160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2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04683160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3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7742759" cy="4917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94902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7412269" cy="484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941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42334365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1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19.12.2019</a:t>
            </a:r>
            <a:endParaRPr lang="fi-FI"/>
          </a:p>
        </p:txBody>
      </p:sp>
      <p:pic>
        <p:nvPicPr>
          <p:cNvPr id="4" name="Picture 2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7308850" cy="4772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2000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 smtClean="0"/>
              <a:t>Mikko Spolander</a:t>
            </a:r>
          </a:p>
          <a:p>
            <a:r>
              <a:rPr lang="fi-FI" dirty="0" smtClean="0"/>
              <a:t>Osastopäällikkö, ylijohtaja</a:t>
            </a:r>
          </a:p>
          <a:p>
            <a:r>
              <a:rPr lang="fi-FI" dirty="0" smtClean="0"/>
              <a:t>Puh. 02955 30006</a:t>
            </a:r>
          </a:p>
          <a:p>
            <a:r>
              <a:rPr lang="fi-FI" dirty="0" err="1" smtClean="0"/>
              <a:t>www.vm.fi</a:t>
            </a:r>
            <a:endParaRPr lang="fi-FI" dirty="0"/>
          </a:p>
        </p:txBody>
      </p:sp>
      <p:sp>
        <p:nvSpPr>
          <p:cNvPr id="6" name="Tekstin paikkamerkki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Valtiovarainministeriön viestintä</a:t>
            </a:r>
          </a:p>
          <a:p>
            <a:r>
              <a:rPr lang="fi-FI" dirty="0" err="1"/>
              <a:t>vm-viestinta@vm.fi</a:t>
            </a:r>
            <a:endParaRPr lang="fi-FI" dirty="0"/>
          </a:p>
          <a:p>
            <a:r>
              <a:rPr lang="fi-FI" dirty="0"/>
              <a:t>Mediapalvelunumero (arkisin 8–16) 02955 30500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96424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M_malliesitys_fin_v2015-10-07">
  <a:themeElements>
    <a:clrScheme name="VM">
      <a:dk1>
        <a:sysClr val="windowText" lastClr="000000"/>
      </a:dk1>
      <a:lt1>
        <a:sysClr val="window" lastClr="FFFFFF"/>
      </a:lt1>
      <a:dk2>
        <a:srgbClr val="304E88"/>
      </a:dk2>
      <a:lt2>
        <a:srgbClr val="EEECE1"/>
      </a:lt2>
      <a:accent1>
        <a:srgbClr val="304E88"/>
      </a:accent1>
      <a:accent2>
        <a:srgbClr val="A34E96"/>
      </a:accent2>
      <a:accent3>
        <a:srgbClr val="5AB5EC"/>
      </a:accent3>
      <a:accent4>
        <a:srgbClr val="A0CD3D"/>
      </a:accent4>
      <a:accent5>
        <a:srgbClr val="DDDDDD"/>
      </a:accent5>
      <a:accent6>
        <a:srgbClr val="ED2939"/>
      </a:accent6>
      <a:hlink>
        <a:srgbClr val="0000FF"/>
      </a:hlink>
      <a:folHlink>
        <a:srgbClr val="800080"/>
      </a:folHlink>
    </a:clrScheme>
    <a:fontScheme name="VM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04F88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VM_malliesitys_fin_v2015-10-07</Template>
  <TotalTime>4570</TotalTime>
  <Words>61</Words>
  <Application>Microsoft Office PowerPoint</Application>
  <PresentationFormat>Näytössä katseltava diaesitys (4:3)</PresentationFormat>
  <Paragraphs>47</Paragraphs>
  <Slides>39</Slides>
  <Notes>0</Notes>
  <HiddenSlides>0</HiddenSlides>
  <MMClips>0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39</vt:i4>
      </vt:variant>
    </vt:vector>
  </HeadingPairs>
  <TitlesOfParts>
    <vt:vector size="40" baseType="lpstr">
      <vt:lpstr>VM_malliesitys_fin_v2015-10-07</vt:lpstr>
      <vt:lpstr>Taloudellinen katsaus Talvi 2017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VIP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Taloudellinen katsaus Kevät 2016</dc:title>
  <dc:creator>vmrantal</dc:creator>
  <cp:lastModifiedBy>Wallen Laura VM</cp:lastModifiedBy>
  <cp:revision>217</cp:revision>
  <cp:lastPrinted>2016-09-12T08:12:50Z</cp:lastPrinted>
  <dcterms:created xsi:type="dcterms:W3CDTF">2015-12-15T11:34:57Z</dcterms:created>
  <dcterms:modified xsi:type="dcterms:W3CDTF">2017-12-20T12:27:53Z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webKey">
    <vt:lpwstr>5e91ca5cf0b68872f73b8c39f79b97e#vm.mahti2.vn.fi!/TWeb/toaxfront!80!0</vt:lpwstr>
  </property>
</Properties>
</file>